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6" r:id="rId1"/>
  </p:sldMasterIdLst>
  <p:sldIdLst>
    <p:sldId id="256" r:id="rId2"/>
    <p:sldId id="257" r:id="rId3"/>
    <p:sldId id="262" r:id="rId4"/>
    <p:sldId id="261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FC40-9872-43CF-8B6B-CD86B3A84D2A}" type="datetimeFigureOut">
              <a:rPr lang="en-SG" smtClean="0"/>
              <a:t>17/2/2021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1F88-63B5-4B8A-813D-68C8D9E85B43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8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FC40-9872-43CF-8B6B-CD86B3A84D2A}" type="datetimeFigureOut">
              <a:rPr lang="en-SG" smtClean="0"/>
              <a:t>17/2/2021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1F88-63B5-4B8A-813D-68C8D9E85B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734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FC40-9872-43CF-8B6B-CD86B3A84D2A}" type="datetimeFigureOut">
              <a:rPr lang="en-SG" smtClean="0"/>
              <a:t>17/2/2021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1F88-63B5-4B8A-813D-68C8D9E85B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79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FC40-9872-43CF-8B6B-CD86B3A84D2A}" type="datetimeFigureOut">
              <a:rPr lang="en-SG" smtClean="0"/>
              <a:t>17/2/2021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1F88-63B5-4B8A-813D-68C8D9E85B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635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FC40-9872-43CF-8B6B-CD86B3A84D2A}" type="datetimeFigureOut">
              <a:rPr lang="en-SG" smtClean="0"/>
              <a:t>17/2/2021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1F88-63B5-4B8A-813D-68C8D9E85B43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88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FC40-9872-43CF-8B6B-CD86B3A84D2A}" type="datetimeFigureOut">
              <a:rPr lang="en-SG" smtClean="0"/>
              <a:t>17/2/2021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1F88-63B5-4B8A-813D-68C8D9E85B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106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FC40-9872-43CF-8B6B-CD86B3A84D2A}" type="datetimeFigureOut">
              <a:rPr lang="en-SG" smtClean="0"/>
              <a:t>17/2/2021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1F88-63B5-4B8A-813D-68C8D9E85B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424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FC40-9872-43CF-8B6B-CD86B3A84D2A}" type="datetimeFigureOut">
              <a:rPr lang="en-SG" smtClean="0"/>
              <a:t>17/2/2021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1F88-63B5-4B8A-813D-68C8D9E85B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97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FC40-9872-43CF-8B6B-CD86B3A84D2A}" type="datetimeFigureOut">
              <a:rPr lang="en-SG" smtClean="0"/>
              <a:t>17/2/2021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1F88-63B5-4B8A-813D-68C8D9E85B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432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6FFC40-9872-43CF-8B6B-CD86B3A84D2A}" type="datetimeFigureOut">
              <a:rPr lang="en-SG" smtClean="0"/>
              <a:t>17/2/2021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4B1F88-63B5-4B8A-813D-68C8D9E85B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876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FC40-9872-43CF-8B6B-CD86B3A84D2A}" type="datetimeFigureOut">
              <a:rPr lang="en-SG" smtClean="0"/>
              <a:t>17/2/2021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1F88-63B5-4B8A-813D-68C8D9E85B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19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6FFC40-9872-43CF-8B6B-CD86B3A84D2A}" type="datetimeFigureOut">
              <a:rPr lang="en-SG" smtClean="0"/>
              <a:t>17/2/2021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4B1F88-63B5-4B8A-813D-68C8D9E85B43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8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8" r:id="rId2"/>
    <p:sldLayoutId id="2147484459" r:id="rId3"/>
    <p:sldLayoutId id="2147484460" r:id="rId4"/>
    <p:sldLayoutId id="2147484461" r:id="rId5"/>
    <p:sldLayoutId id="2147484462" r:id="rId6"/>
    <p:sldLayoutId id="2147484463" r:id="rId7"/>
    <p:sldLayoutId id="2147484464" r:id="rId8"/>
    <p:sldLayoutId id="2147484465" r:id="rId9"/>
    <p:sldLayoutId id="2147484466" r:id="rId10"/>
    <p:sldLayoutId id="21474844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104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  <a:br>
              <a:rPr lang="en-SG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4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Think About It Later</a:t>
            </a:r>
            <a:r>
              <a:rPr lang="en-SG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/>
            </a:r>
            <a:br>
              <a:rPr lang="en-SG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SG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PL1904V</a:t>
            </a: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(03)Reboca Jan Francis Barcelona </a:t>
            </a:r>
          </a:p>
          <a:p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(16)Terence Toh Tze Hui</a:t>
            </a:r>
            <a:endParaRPr lang="en-S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99411"/>
              </p:ext>
            </p:extLst>
          </p:nvPr>
        </p:nvGraphicFramePr>
        <p:xfrm>
          <a:off x="1208692" y="1131942"/>
          <a:ext cx="9953295" cy="5082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905">
                  <a:extLst>
                    <a:ext uri="{9D8B030D-6E8A-4147-A177-3AD203B41FA5}">
                      <a16:colId xmlns:a16="http://schemas.microsoft.com/office/drawing/2014/main" val="4006437723"/>
                    </a:ext>
                  </a:extLst>
                </a:gridCol>
                <a:gridCol w="1508065">
                  <a:extLst>
                    <a:ext uri="{9D8B030D-6E8A-4147-A177-3AD203B41FA5}">
                      <a16:colId xmlns:a16="http://schemas.microsoft.com/office/drawing/2014/main" val="3882160719"/>
                    </a:ext>
                  </a:extLst>
                </a:gridCol>
                <a:gridCol w="1660298">
                  <a:extLst>
                    <a:ext uri="{9D8B030D-6E8A-4147-A177-3AD203B41FA5}">
                      <a16:colId xmlns:a16="http://schemas.microsoft.com/office/drawing/2014/main" val="679482107"/>
                    </a:ext>
                  </a:extLst>
                </a:gridCol>
                <a:gridCol w="2733027">
                  <a:extLst>
                    <a:ext uri="{9D8B030D-6E8A-4147-A177-3AD203B41FA5}">
                      <a16:colId xmlns:a16="http://schemas.microsoft.com/office/drawing/2014/main" val="716289125"/>
                    </a:ext>
                  </a:extLst>
                </a:gridCol>
              </a:tblGrid>
              <a:tr h="1337989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1 -  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VCS</a:t>
                      </a:r>
                      <a:endParaRPr lang="en-SG" sz="16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Reconnaissance – client Lab10b</a:t>
                      </a:r>
                    </a:p>
                    <a:p>
                      <a:pPr algn="ctr"/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SG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Scrapy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get image 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en-SG" sz="16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Encountered</a:t>
                      </a:r>
                    </a:p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 of how to solve it / screenshot of successful image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28969"/>
                  </a:ext>
                </a:extLst>
              </a:tr>
              <a:tr h="1520482">
                <a:tc>
                  <a:txBody>
                    <a:bodyPr/>
                    <a:lstStyle/>
                    <a:p>
                      <a:pPr algn="ctr"/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Reconnaissance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Spool header to retrieve website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HTML information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Successfully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provided website HTML header (See below for screenshot)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54217"/>
                  </a:ext>
                </a:extLst>
              </a:tr>
              <a:tr h="818721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Reconnaissance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pip request</a:t>
                      </a:r>
                      <a:endParaRPr lang="en-SG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Pip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not install by default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Install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pip request at </a:t>
                      </a:r>
                      <a:r>
                        <a:rPr lang="en-SG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cmd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89315"/>
                  </a:ext>
                </a:extLst>
              </a:tr>
              <a:tr h="1135904">
                <a:tc>
                  <a:txBody>
                    <a:bodyPr/>
                    <a:lstStyle/>
                    <a:p>
                      <a:pPr algn="ctr"/>
                      <a:r>
                        <a:rPr lang="en-SG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Scrapy</a:t>
                      </a:r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get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image location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links for the images in the website</a:t>
                      </a:r>
                      <a:endParaRPr lang="en-SG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see below for JSON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file </a:t>
                      </a:r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screenshot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9502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56143" y="608722"/>
            <a:ext cx="2893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(</a:t>
            </a:r>
            <a:r>
              <a:rPr lang="en-SG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03) Francis Log </a:t>
            </a:r>
            <a:endParaRPr lang="en-SG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4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85009"/>
              </p:ext>
            </p:extLst>
          </p:nvPr>
        </p:nvGraphicFramePr>
        <p:xfrm>
          <a:off x="844715" y="987974"/>
          <a:ext cx="9953295" cy="5499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905">
                  <a:extLst>
                    <a:ext uri="{9D8B030D-6E8A-4147-A177-3AD203B41FA5}">
                      <a16:colId xmlns:a16="http://schemas.microsoft.com/office/drawing/2014/main" val="2294777290"/>
                    </a:ext>
                  </a:extLst>
                </a:gridCol>
                <a:gridCol w="1508065">
                  <a:extLst>
                    <a:ext uri="{9D8B030D-6E8A-4147-A177-3AD203B41FA5}">
                      <a16:colId xmlns:a16="http://schemas.microsoft.com/office/drawing/2014/main" val="3300645892"/>
                    </a:ext>
                  </a:extLst>
                </a:gridCol>
                <a:gridCol w="1660298">
                  <a:extLst>
                    <a:ext uri="{9D8B030D-6E8A-4147-A177-3AD203B41FA5}">
                      <a16:colId xmlns:a16="http://schemas.microsoft.com/office/drawing/2014/main" val="3665810078"/>
                    </a:ext>
                  </a:extLst>
                </a:gridCol>
                <a:gridCol w="2733027">
                  <a:extLst>
                    <a:ext uri="{9D8B030D-6E8A-4147-A177-3AD203B41FA5}">
                      <a16:colId xmlns:a16="http://schemas.microsoft.com/office/drawing/2014/main" val="3124430676"/>
                    </a:ext>
                  </a:extLst>
                </a:gridCol>
              </a:tblGrid>
              <a:tr h="1754845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1 -  VCS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– Reconnaissance – client Lab10b</a:t>
                      </a:r>
                    </a:p>
                    <a:p>
                      <a:pPr algn="ctr"/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– </a:t>
                      </a:r>
                      <a:r>
                        <a:rPr lang="en-SG" sz="16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Scrapy</a:t>
                      </a:r>
                      <a:r>
                        <a:rPr lang="en-SG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get image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Encountered</a:t>
                      </a:r>
                    </a:p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 of how to solve it / screenshot of successful image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85903"/>
                  </a:ext>
                </a:extLst>
              </a:tr>
              <a:tr h="1520482">
                <a:tc>
                  <a:txBody>
                    <a:bodyPr/>
                    <a:lstStyle/>
                    <a:p>
                      <a:pPr algn="ctr"/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Reconnaissance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Spool header to retrieve website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HTML information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Successfully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provided website HTML header (See below for screenshot)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35874"/>
                  </a:ext>
                </a:extLst>
              </a:tr>
              <a:tr h="818721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Reconnaissance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pip request</a:t>
                      </a:r>
                      <a:endParaRPr lang="en-SG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Pip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not install by default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Install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pip request at </a:t>
                      </a:r>
                      <a:r>
                        <a:rPr lang="en-SG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cmd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71186"/>
                  </a:ext>
                </a:extLst>
              </a:tr>
              <a:tr h="1135904">
                <a:tc>
                  <a:txBody>
                    <a:bodyPr/>
                    <a:lstStyle/>
                    <a:p>
                      <a:pPr algn="ctr"/>
                      <a:r>
                        <a:rPr lang="en-SG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Scrapy</a:t>
                      </a:r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get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image location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links for the images in the website</a:t>
                      </a:r>
                      <a:endParaRPr lang="en-SG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see below for JSON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file </a:t>
                      </a:r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screenshot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22688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4715" y="534558"/>
            <a:ext cx="188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16(Terence)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22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9535"/>
          </a:xfrm>
        </p:spPr>
        <p:txBody>
          <a:bodyPr/>
          <a:lstStyle/>
          <a:p>
            <a:pPr algn="ctr"/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Server Output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474075"/>
            <a:ext cx="5029200" cy="23622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1888" y="3958128"/>
            <a:ext cx="997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HTTP 200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 OK success </a:t>
            </a:r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status response code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 indicates that the request has succeeded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“User-Agent” changed to “Mobile” successfully</a:t>
            </a:r>
          </a:p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No problems encountered so far.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05" y="1474074"/>
            <a:ext cx="5057775" cy="236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575" y="286604"/>
            <a:ext cx="10058400" cy="669837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Reconnaissance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141" y="1166689"/>
            <a:ext cx="5297213" cy="34683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354" y="1100917"/>
            <a:ext cx="5317089" cy="35341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1141" y="4700792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Pip update on Pycharm didn’t work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8354" y="4694361"/>
            <a:ext cx="5634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Solution Implemented: </a:t>
            </a:r>
          </a:p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Install pip by typing the command (pip install requests) on the Command Prompt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26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81584"/>
          </a:xfrm>
        </p:spPr>
        <p:txBody>
          <a:bodyPr>
            <a:normAutofit/>
          </a:bodyPr>
          <a:lstStyle/>
          <a:p>
            <a:pPr algn="ctr"/>
            <a:r>
              <a:rPr lang="en-S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Source code for image scraping</a:t>
            </a:r>
            <a:endParaRPr lang="en-SG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067137"/>
            <a:ext cx="10058400" cy="3924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0974" y="5090386"/>
            <a:ext cx="9090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Used National Library Board as example website for image scraping.</a:t>
            </a:r>
          </a:p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Got minor indentation errors. Manage to correct it. Other than that, we did not faced any problems.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187" y="294740"/>
            <a:ext cx="10187491" cy="669837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Reconnaissance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7" y="1048521"/>
            <a:ext cx="10193913" cy="336211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74608" y="4507454"/>
            <a:ext cx="10181072" cy="1361639"/>
          </a:xfrm>
        </p:spPr>
        <p:txBody>
          <a:bodyPr/>
          <a:lstStyle/>
          <a:p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Image Scraping -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Scrap image link and store in 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JSON text:</a:t>
            </a:r>
          </a:p>
          <a:p>
            <a:pPr>
              <a:lnSpc>
                <a:spcPct val="20000"/>
              </a:lnSpc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No problem on the first part of the program.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  Able to display image links in the JSON file.</a:t>
            </a:r>
          </a:p>
          <a:p>
            <a:pPr>
              <a:lnSpc>
                <a:spcPct val="50000"/>
              </a:lnSpc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97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</TotalTime>
  <Words>288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Group name Think About It Later PL1904V </vt:lpstr>
      <vt:lpstr>PowerPoint Presentation</vt:lpstr>
      <vt:lpstr>PowerPoint Presentation</vt:lpstr>
      <vt:lpstr>Server Output</vt:lpstr>
      <vt:lpstr>Reconnaissance</vt:lpstr>
      <vt:lpstr>Source code for image scraping</vt:lpstr>
      <vt:lpstr>Reconnaissance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11</cp:revision>
  <dcterms:created xsi:type="dcterms:W3CDTF">2021-02-17T01:18:27Z</dcterms:created>
  <dcterms:modified xsi:type="dcterms:W3CDTF">2021-02-17T03:11:38Z</dcterms:modified>
</cp:coreProperties>
</file>