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786B1-1205-4F4B-8BD5-A214647D599D}" v="11" dt="2022-11-20T14:06:30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69A786B1-1205-4F4B-8BD5-A214647D599D}"/>
    <pc:docChg chg="undo custSel addSld delSld modSld sldOrd">
      <pc:chgData name="Stefano Castagnoli" userId="b5b1c50746fa2fa2" providerId="LiveId" clId="{69A786B1-1205-4F4B-8BD5-A214647D599D}" dt="2022-11-20T14:11:02.252" v="704" actId="108"/>
      <pc:docMkLst>
        <pc:docMk/>
      </pc:docMkLst>
      <pc:sldChg chg="new del">
        <pc:chgData name="Stefano Castagnoli" userId="b5b1c50746fa2fa2" providerId="LiveId" clId="{69A786B1-1205-4F4B-8BD5-A214647D599D}" dt="2022-11-16T13:10:52.713" v="2" actId="47"/>
        <pc:sldMkLst>
          <pc:docMk/>
          <pc:sldMk cId="1403341153" sldId="256"/>
        </pc:sldMkLst>
      </pc:sldChg>
      <pc:sldChg chg="modSp add mod">
        <pc:chgData name="Stefano Castagnoli" userId="b5b1c50746fa2fa2" providerId="LiveId" clId="{69A786B1-1205-4F4B-8BD5-A214647D599D}" dt="2022-11-19T18:08:32.857" v="101" actId="2711"/>
        <pc:sldMkLst>
          <pc:docMk/>
          <pc:sldMk cId="2241224614" sldId="280"/>
        </pc:sldMkLst>
        <pc:spChg chg="mod">
          <ac:chgData name="Stefano Castagnoli" userId="b5b1c50746fa2fa2" providerId="LiveId" clId="{69A786B1-1205-4F4B-8BD5-A214647D599D}" dt="2022-11-19T18:08:32.857" v="101" actId="2711"/>
          <ac:spMkLst>
            <pc:docMk/>
            <pc:sldMk cId="2241224614" sldId="280"/>
            <ac:spMk id="3" creationId="{9139A51D-FF2F-A223-A571-C3FAE0F7319A}"/>
          </ac:spMkLst>
        </pc:spChg>
        <pc:spChg chg="mod">
          <ac:chgData name="Stefano Castagnoli" userId="b5b1c50746fa2fa2" providerId="LiveId" clId="{69A786B1-1205-4F4B-8BD5-A214647D599D}" dt="2022-11-16T13:11:10.439" v="21" actId="20577"/>
          <ac:spMkLst>
            <pc:docMk/>
            <pc:sldMk cId="2241224614" sldId="280"/>
            <ac:spMk id="4" creationId="{CA447257-0F95-CFEE-5CAF-840CC70C1F04}"/>
          </ac:spMkLst>
        </pc:spChg>
      </pc:sldChg>
      <pc:sldChg chg="addSp delSp modSp add mod ord">
        <pc:chgData name="Stefano Castagnoli" userId="b5b1c50746fa2fa2" providerId="LiveId" clId="{69A786B1-1205-4F4B-8BD5-A214647D599D}" dt="2022-11-20T13:57:53.664" v="542" actId="20577"/>
        <pc:sldMkLst>
          <pc:docMk/>
          <pc:sldMk cId="2367655525" sldId="281"/>
        </pc:sldMkLst>
        <pc:spChg chg="mod">
          <ac:chgData name="Stefano Castagnoli" userId="b5b1c50746fa2fa2" providerId="LiveId" clId="{69A786B1-1205-4F4B-8BD5-A214647D599D}" dt="2022-11-20T11:44:00.564" v="185" actId="20577"/>
          <ac:spMkLst>
            <pc:docMk/>
            <pc:sldMk cId="2367655525" sldId="281"/>
            <ac:spMk id="2" creationId="{414AFC4F-2238-77C0-9926-702384EA80F3}"/>
          </ac:spMkLst>
        </pc:spChg>
        <pc:spChg chg="mod">
          <ac:chgData name="Stefano Castagnoli" userId="b5b1c50746fa2fa2" providerId="LiveId" clId="{69A786B1-1205-4F4B-8BD5-A214647D599D}" dt="2022-11-20T11:44:09.353" v="197" actId="20577"/>
          <ac:spMkLst>
            <pc:docMk/>
            <pc:sldMk cId="2367655525" sldId="281"/>
            <ac:spMk id="3" creationId="{9139A51D-FF2F-A223-A571-C3FAE0F7319A}"/>
          </ac:spMkLst>
        </pc:spChg>
        <pc:spChg chg="mod">
          <ac:chgData name="Stefano Castagnoli" userId="b5b1c50746fa2fa2" providerId="LiveId" clId="{69A786B1-1205-4F4B-8BD5-A214647D599D}" dt="2022-11-20T13:57:53.664" v="542" actId="20577"/>
          <ac:spMkLst>
            <pc:docMk/>
            <pc:sldMk cId="2367655525" sldId="281"/>
            <ac:spMk id="4" creationId="{CA447257-0F95-CFEE-5CAF-840CC70C1F04}"/>
          </ac:spMkLst>
        </pc:spChg>
        <pc:spChg chg="add del">
          <ac:chgData name="Stefano Castagnoli" userId="b5b1c50746fa2fa2" providerId="LiveId" clId="{69A786B1-1205-4F4B-8BD5-A214647D599D}" dt="2022-11-19T18:07:52.377" v="90"/>
          <ac:spMkLst>
            <pc:docMk/>
            <pc:sldMk cId="2367655525" sldId="281"/>
            <ac:spMk id="5" creationId="{115C08A3-4A49-2E18-A2E0-D39B12F4DEC6}"/>
          </ac:spMkLst>
        </pc:spChg>
      </pc:sldChg>
      <pc:sldChg chg="modSp add mod">
        <pc:chgData name="Stefano Castagnoli" userId="b5b1c50746fa2fa2" providerId="LiveId" clId="{69A786B1-1205-4F4B-8BD5-A214647D599D}" dt="2022-11-20T14:11:02.252" v="704" actId="108"/>
        <pc:sldMkLst>
          <pc:docMk/>
          <pc:sldMk cId="2861728545" sldId="282"/>
        </pc:sldMkLst>
        <pc:spChg chg="mod">
          <ac:chgData name="Stefano Castagnoli" userId="b5b1c50746fa2fa2" providerId="LiveId" clId="{69A786B1-1205-4F4B-8BD5-A214647D599D}" dt="2022-11-20T13:58:21.226" v="575" actId="20577"/>
          <ac:spMkLst>
            <pc:docMk/>
            <pc:sldMk cId="2861728545" sldId="282"/>
            <ac:spMk id="2" creationId="{414AFC4F-2238-77C0-9926-702384EA80F3}"/>
          </ac:spMkLst>
        </pc:spChg>
        <pc:spChg chg="mod">
          <ac:chgData name="Stefano Castagnoli" userId="b5b1c50746fa2fa2" providerId="LiveId" clId="{69A786B1-1205-4F4B-8BD5-A214647D599D}" dt="2022-11-20T14:11:02.252" v="704" actId="108"/>
          <ac:spMkLst>
            <pc:docMk/>
            <pc:sldMk cId="2861728545" sldId="282"/>
            <ac:spMk id="3" creationId="{9139A51D-FF2F-A223-A571-C3FAE0F7319A}"/>
          </ac:spMkLst>
        </pc:spChg>
        <pc:spChg chg="mod">
          <ac:chgData name="Stefano Castagnoli" userId="b5b1c50746fa2fa2" providerId="LiveId" clId="{69A786B1-1205-4F4B-8BD5-A214647D599D}" dt="2022-11-20T13:58:04.084" v="555" actId="20577"/>
          <ac:spMkLst>
            <pc:docMk/>
            <pc:sldMk cId="2861728545" sldId="282"/>
            <ac:spMk id="4" creationId="{CA447257-0F95-CFEE-5CAF-840CC70C1F04}"/>
          </ac:spMkLst>
        </pc:spChg>
      </pc:sldChg>
      <pc:sldChg chg="new del">
        <pc:chgData name="Stefano Castagnoli" userId="b5b1c50746fa2fa2" providerId="LiveId" clId="{69A786B1-1205-4F4B-8BD5-A214647D599D}" dt="2022-11-20T13:55:09.515" v="377" actId="680"/>
        <pc:sldMkLst>
          <pc:docMk/>
          <pc:sldMk cId="1899296438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D74FA-5020-1091-D5AD-00C80D45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6D1789-C2DD-61CC-CAA8-9C12CAB1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6C9B8A-B640-C6EA-F575-BAE10143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38AFA9-DF14-9F73-47D6-8FFE96E2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22E7E2-458E-A8B1-FC62-DA7A90EE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25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4CAFD-38B3-1FB4-B9DC-B40326EB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EB5A58-C183-1067-64C3-19489F594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77878-87EC-2B9B-B662-5A88265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EB1156-4260-E42B-AC96-8272070C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F3A69-5514-7CCA-1BEA-0A95E6B9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4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676775-47F6-B13E-1E4A-2FCE24469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90BE2-176D-2B10-79C7-E156D351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66785-23FA-6BE8-EBEA-4F486941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2D5A5-1842-023C-BE1F-9B258613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F08BCE-4318-6A7A-8BFD-B2B40EEC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0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65A4CD-319C-90EC-7BD4-AA2EB6C0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FC95E-CA65-76A0-3EEF-BB70D45B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E1C40A-C0A5-636F-F69E-7AA543CB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B621C7-6219-4A71-7F41-265E853D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1BE8C-1BF4-04C8-14CB-CA5102C4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8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CC006-3955-C41D-16F3-3A360C38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C6368A-8993-9BB3-589E-DAC01E50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4EE4D-A57B-E2A5-3FFE-A82F794F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B147AB-4A21-584E-FA39-E4B9A45E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51A0D-44A1-7210-A950-47D7A5D8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70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A4F06-8A0F-6818-4231-320F1079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FEE6BA-6083-B0E0-F776-8FACC608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90FA8F-BB46-1564-1625-BBCA0AF0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7FB8C-E61E-86AD-7550-7D996CB5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B119CC-D593-32BA-5CEA-5ADDEC3F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C35178-2E36-76A5-57E1-941D7866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0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BE38A-3349-1A27-C959-D6818FDA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10A291-6246-3CC7-9FC4-C36F32D3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048E66-C883-0ACD-CC93-A2A7DA0F9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56A7E3-E21D-5ECF-6BF9-ED9B5D4D3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93092C-696F-CA8C-1E8C-AE34E3D6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530C71-E773-F4C8-0A48-65B7914B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B8841F-80FA-2241-2872-405DD8B9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D343FB-9962-BC67-FA08-7FE63300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5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BC2DB-3EE5-7679-6703-BE478C94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2E0A6E-E58F-1357-C3CB-3E7671A6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9D6B40-1BBE-FFCE-2571-F2E23EE6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72C5FD-1178-7E8F-1577-19F286E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37285A-1E13-7830-AF79-5F59B160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35CD2A-0512-BD74-7000-BA8C2937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38F58-9988-B8E9-3593-780FBE1F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1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B5E62-8F79-ACD6-CACE-E702CB5A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5307F-F723-71D9-D86A-8418FEB3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FD39F2-3438-ADB3-6055-1FFA142E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C654A8-316C-32FB-A403-E653A25F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F3C9A-C0AB-61FA-A31E-65F676A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1C60AB-21BB-A8EE-8409-B0D134B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91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DF9F4-82F9-D0CF-612E-E26C56E8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7D472A-CEEA-0228-A773-E4D859304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B9D10F-AD81-A585-C3AA-1BFCB432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1126F-E219-893B-B261-E20BA2B0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8A29BD-8D01-DB32-46E8-9C7281D0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E31C11-828F-BF84-5F8C-17B2C76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65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17F2D7-256E-B9AB-9594-C9C074D4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7BDC0-0F05-DFDA-7B50-3252995B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F06099-03FE-7CC3-6A20-57A380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DD08-79C0-4109-B64D-4BA208C54455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796509-1130-4DBA-BBFA-DE6B52CF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B3F37-D76E-8575-CFAD-3C78A581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2CC69-2622-4A06-8597-9C1DC4C953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53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Suggerimento uso console: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1353800" cy="5531139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Oltre ai numerosi ottimi tool </a:t>
            </a:r>
            <a:r>
              <a:rPr lang="it-IT" sz="2700" dirty="0"/>
              <a:t>grafici</a:t>
            </a:r>
            <a:r>
              <a:rPr lang="it-IT" dirty="0"/>
              <a:t> per l'interazione Docker possiamo usare l'applicazione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dirty="0"/>
              <a:t> da terminale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Installa un server che gestisce sessioni multiple di terminale al quale ci possiamo collegare fino a quando il server non viene interrotto (ad esempio riavvio)</a:t>
            </a:r>
          </a:p>
          <a:p>
            <a:r>
              <a:rPr lang="it-IT" dirty="0"/>
              <a:t>Una sessione può essere divisa in diverse finestre  e ogni finestra in diversi pannelli</a:t>
            </a:r>
          </a:p>
          <a:p>
            <a:r>
              <a:rPr lang="it-IT" dirty="0"/>
              <a:t>Comandi essenziali (vedi https://tmuxcheatsheet.com/ ):</a:t>
            </a:r>
          </a:p>
          <a:p>
            <a:pPr lvl="1"/>
            <a:r>
              <a:rPr lang="it-IT" sz="2800" dirty="0"/>
              <a:t>crea una sessione con nome </a:t>
            </a:r>
            <a:r>
              <a:rPr lang="it-IT" sz="2800" dirty="0" err="1"/>
              <a:t>miaSessione</a:t>
            </a:r>
            <a:r>
              <a:rPr lang="it-IT" sz="2800" dirty="0"/>
              <a:t> (attenzione: il nome viene tagliato al nono carattere compreso):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–s stefano1</a:t>
            </a:r>
          </a:p>
          <a:p>
            <a:pPr lvl="1"/>
            <a:r>
              <a:rPr lang="it-IT" sz="2800" dirty="0"/>
              <a:t>elenca sessioni disponibili: 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800" dirty="0"/>
              <a:t>chiude la sessione </a:t>
            </a:r>
            <a:r>
              <a:rPr lang="it-IT" sz="2800" dirty="0" err="1"/>
              <a:t>mysession</a:t>
            </a:r>
            <a:r>
              <a:rPr lang="it-IT" sz="2800" dirty="0"/>
              <a:t>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-session -t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mysession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800" dirty="0"/>
              <a:t>rinomina sessione corrente: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$</a:t>
            </a:r>
          </a:p>
          <a:p>
            <a:pPr lvl="1"/>
            <a:r>
              <a:rPr lang="it-IT" sz="2800" dirty="0"/>
              <a:t>disconnette dalla sessione corrente: </a:t>
            </a:r>
            <a:r>
              <a:rPr lang="it-IT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d</a:t>
            </a:r>
          </a:p>
          <a:p>
            <a:pPr lvl="1"/>
            <a:r>
              <a:rPr lang="it-IT" sz="2700" dirty="0"/>
              <a:t>connette a sessione esistente: </a:t>
            </a:r>
            <a:r>
              <a:rPr lang="it-IT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it-IT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–t </a:t>
            </a:r>
            <a:r>
              <a:rPr lang="it-IT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nomeSessione</a:t>
            </a:r>
            <a:endParaRPr lang="it-IT" sz="3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2700" dirty="0"/>
              <a:t>visualizza le sessioni disponibili: </a:t>
            </a:r>
            <a:r>
              <a:rPr lang="it-IT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-&gt; w</a:t>
            </a:r>
          </a:p>
          <a:p>
            <a:pPr lvl="1"/>
            <a:r>
              <a:rPr lang="it-IT" sz="2800" dirty="0"/>
              <a:t>crea finestra: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 &gt; c</a:t>
            </a:r>
          </a:p>
          <a:p>
            <a:pPr lvl="1"/>
            <a:r>
              <a:rPr lang="it-IT" sz="2800" dirty="0"/>
              <a:t>rinomina finestra: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,</a:t>
            </a:r>
          </a:p>
          <a:p>
            <a:pPr lvl="1"/>
            <a:r>
              <a:rPr lang="it-IT" sz="2800" dirty="0"/>
              <a:t>cancella (chiude senza potersi riconnettere) finestra corrente: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&amp;</a:t>
            </a:r>
          </a:p>
          <a:p>
            <a:pPr lvl="1"/>
            <a:r>
              <a:rPr lang="it-IT" sz="2800" dirty="0"/>
              <a:t>cambia finestra correntemente attiva: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p,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-&gt;n,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0…9,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l</a:t>
            </a:r>
          </a:p>
          <a:p>
            <a:pPr lvl="1"/>
            <a:r>
              <a:rPr lang="it-IT" sz="2800" dirty="0"/>
              <a:t>crea pannello: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% </a:t>
            </a:r>
            <a:r>
              <a:rPr lang="it-IT" sz="2700" dirty="0"/>
              <a:t>(divide in verticale)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" </a:t>
            </a:r>
            <a:r>
              <a:rPr lang="it-IT" sz="2700" dirty="0"/>
              <a:t>(divide in orizzontale)</a:t>
            </a:r>
          </a:p>
          <a:p>
            <a:pPr lvl="1"/>
            <a:r>
              <a:rPr lang="it-IT" sz="2800" dirty="0"/>
              <a:t>visualizza numero pannelli: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q</a:t>
            </a:r>
          </a:p>
          <a:p>
            <a:pPr lvl="1"/>
            <a:r>
              <a:rPr lang="it-IT" sz="2800" dirty="0"/>
              <a:t>sposta focus a pannello: </a:t>
            </a:r>
            <a:r>
              <a:rPr lang="it-IT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o -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q -&gt; 0…9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frecce direzionali</a:t>
            </a:r>
          </a:p>
          <a:p>
            <a:pPr lvl="1"/>
            <a:r>
              <a:rPr lang="it-IT" sz="2800" dirty="0"/>
              <a:t>zoom/de-zoom su pannello corrente</a:t>
            </a:r>
            <a:r>
              <a:rPr lang="it-IT" sz="2800" b="1" dirty="0"/>
              <a:t>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z</a:t>
            </a:r>
          </a:p>
          <a:p>
            <a:pPr lvl="1"/>
            <a:r>
              <a:rPr lang="it-IT" sz="2800" dirty="0"/>
              <a:t>cancella (chiude senza potersi riconnettere) pannello: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CTRL+b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x</a:t>
            </a:r>
          </a:p>
          <a:p>
            <a:pPr lvl="1"/>
            <a:r>
              <a:rPr lang="it-IT" sz="2700" dirty="0"/>
              <a:t>termina il pannello corrente (se unico della sessione la sessione terminerà e non potrà essere ripristinata): </a:t>
            </a:r>
            <a:r>
              <a:rPr lang="it-IT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endParaRPr lang="it-IT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tmux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22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Comandi Docker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1353800" cy="5531139"/>
          </a:xfrm>
        </p:spPr>
        <p:txBody>
          <a:bodyPr>
            <a:normAutofit/>
          </a:bodyPr>
          <a:lstStyle/>
          <a:p>
            <a:pPr lvl="1"/>
            <a:r>
              <a:rPr lang="it-IT" sz="3200" dirty="0" err="1"/>
              <a:t>cheatsheet</a:t>
            </a:r>
            <a:r>
              <a:rPr lang="it-IT" sz="3200" dirty="0"/>
              <a:t>:</a:t>
            </a:r>
          </a:p>
          <a:p>
            <a:pPr lvl="1"/>
            <a:r>
              <a:rPr lang="it-IT" sz="3200" dirty="0"/>
              <a:t>bloccare e cancellare tutti i container correnti</a:t>
            </a:r>
          </a:p>
          <a:p>
            <a:pPr lvl="1"/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ps -aq | xargs docker stop | xargs docker rm</a:t>
            </a:r>
          </a:p>
          <a:p>
            <a:pPr lvl="1"/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36765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AFC4F-2238-77C0-9926-702384EA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Scambio file con shell Linux/Windows/MAC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9A51D-FF2F-A223-A571-C3FAE0F7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3"/>
            <a:ext cx="12009120" cy="5531139"/>
          </a:xfrm>
        </p:spPr>
        <p:txBody>
          <a:bodyPr>
            <a:normAutofit/>
          </a:bodyPr>
          <a:lstStyle/>
          <a:p>
            <a:pPr lvl="1"/>
            <a:r>
              <a:rPr lang="it-IT" sz="3600" dirty="0"/>
              <a:t>File da shell a shell:</a:t>
            </a:r>
          </a:p>
          <a:p>
            <a:pPr lvl="2"/>
            <a:r>
              <a:rPr lang="it-IT" dirty="0"/>
              <a:t>upload: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--upload-file 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nomeFileLocale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https://transfer.sh/nomeFileRemoto</a:t>
            </a:r>
          </a:p>
          <a:p>
            <a:pPr lvl="2"/>
            <a:r>
              <a:rPr lang="it-IT" dirty="0"/>
              <a:t>download: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https://transfer.sh/CODICEOTTENUTO/nomeFileRemoto -o nomeFileLocale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3600" dirty="0"/>
              <a:t>Copia file SSH (comando </a:t>
            </a:r>
            <a:r>
              <a:rPr lang="it-IT" sz="3600" dirty="0" err="1"/>
              <a:t>scp</a:t>
            </a:r>
            <a:r>
              <a:rPr lang="it-IT" sz="3600" dirty="0"/>
              <a:t>):</a:t>
            </a:r>
          </a:p>
          <a:p>
            <a:pPr marL="457200" lvl="1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portaRemota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nomeFileLocale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utente@hostRemoto:/percorso/remoto/</a:t>
            </a:r>
          </a:p>
          <a:p>
            <a:pPr marL="457200" lvl="1" indent="0">
              <a:buNone/>
            </a:pPr>
            <a:r>
              <a:rPr lang="it-IT" sz="2000" dirty="0"/>
              <a:t>(scambiando </a:t>
            </a:r>
            <a:r>
              <a:rPr lang="it-IT" sz="2000" dirty="0" err="1"/>
              <a:t>nomeFileLocale</a:t>
            </a:r>
            <a:r>
              <a:rPr lang="it-IT" sz="2000" dirty="0"/>
              <a:t> e utente@hostRemoto:/percorso/remoto/ la copia avviene nel senso opposto)</a:t>
            </a:r>
          </a:p>
          <a:p>
            <a:pPr marL="457200" lvl="1" indent="0"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sz="3600" dirty="0"/>
              <a:t>Immagini: </a:t>
            </a:r>
          </a:p>
          <a:p>
            <a:pPr lvl="2"/>
            <a:r>
              <a:rPr lang="it-IT" dirty="0"/>
              <a:t>download: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https://pasteboard.co/ADpgZ4Sjxr8t.png -o fileImmagine.png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A447257-0F95-CFEE-5CAF-840CC70C1F04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Scambio file</a:t>
            </a:r>
          </a:p>
        </p:txBody>
      </p:sp>
    </p:spTree>
    <p:extLst>
      <p:ext uri="{BB962C8B-B14F-4D97-AF65-F5344CB8AC3E}">
        <p14:creationId xmlns:p14="http://schemas.microsoft.com/office/powerpoint/2010/main" val="2861728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449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Tema di Office</vt:lpstr>
      <vt:lpstr>Suggerimento uso console: tmux</vt:lpstr>
      <vt:lpstr>Comandi Docker</vt:lpstr>
      <vt:lpstr>Scambio file con shell Linux/Windows/MAC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Suggerimento uso console: tmux</dc:title>
  <dc:creator>Stefano Castagnoli</dc:creator>
  <cp:lastModifiedBy>Stefano Castagnoli</cp:lastModifiedBy>
  <cp:revision>1</cp:revision>
  <dcterms:created xsi:type="dcterms:W3CDTF">2022-11-16T13:10:46Z</dcterms:created>
  <dcterms:modified xsi:type="dcterms:W3CDTF">2022-11-20T14:11:09Z</dcterms:modified>
</cp:coreProperties>
</file>