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Lst>
  <p:notesMasterIdLst>
    <p:notesMasterId r:id="rId3"/>
  </p:notesMasterIdLst>
  <p:sldIdLst>
    <p:sldId id="256" r:id="rId2"/>
  </p:sldIdLst>
  <p:sldSz cx="32404050" cy="396049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474">
          <p15:clr>
            <a:srgbClr val="000000"/>
          </p15:clr>
        </p15:guide>
        <p15:guide id="2" pos="10206">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8" roundtripDataSignature="AMtx7mh6aZjlcpVUQjRpVVEJE6phjuHe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840" y="-558"/>
      </p:cViewPr>
      <p:guideLst>
        <p:guide orient="horz" pos="12474"/>
        <p:guide pos="10206"/>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2027237" y="685800"/>
            <a:ext cx="28035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‹nº›</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2027238" y="685800"/>
            <a:ext cx="28035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 name="Google Shape;9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430462" y="2640012"/>
            <a:ext cx="27543125" cy="6600825"/>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body" idx="1"/>
          </p:nvPr>
        </p:nvSpPr>
        <p:spPr>
          <a:xfrm>
            <a:off x="2430462" y="11441112"/>
            <a:ext cx="27543125" cy="23763287"/>
          </a:xfrm>
          <a:prstGeom prst="rect">
            <a:avLst/>
          </a:prstGeom>
          <a:noFill/>
          <a:ln>
            <a:noFill/>
          </a:ln>
        </p:spPr>
        <p:txBody>
          <a:bodyPr spcFirstLastPara="1" wrap="square" lIns="411400" tIns="205700" rIns="411400" bIns="205700" anchor="t" anchorCtr="0">
            <a:noAutofit/>
          </a:bodyPr>
          <a:lstStyle>
            <a:lvl1pPr marL="457200" lvl="0" indent="-342900" algn="l">
              <a:spcBef>
                <a:spcPts val="360"/>
              </a:spcBef>
              <a:spcAft>
                <a:spcPts val="0"/>
              </a:spcAft>
              <a:buSzPts val="180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rot="5400000">
            <a:off x="9685086" y="14628203"/>
            <a:ext cx="30773596" cy="6506314"/>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body" idx="1"/>
          </p:nvPr>
        </p:nvSpPr>
        <p:spPr>
          <a:xfrm rot="5400000">
            <a:off x="-3401050" y="8192400"/>
            <a:ext cx="30773596" cy="19377921"/>
          </a:xfrm>
          <a:prstGeom prst="rect">
            <a:avLst/>
          </a:prstGeom>
          <a:noFill/>
          <a:ln>
            <a:noFill/>
          </a:ln>
        </p:spPr>
        <p:txBody>
          <a:bodyPr spcFirstLastPara="1" wrap="square" lIns="411400" tIns="205700" rIns="411400" bIns="205700" anchor="t" anchorCtr="0">
            <a:noAutofit/>
          </a:bodyPr>
          <a:lstStyle>
            <a:lvl1pPr marL="457200" lvl="0" indent="-342900" algn="l">
              <a:spcBef>
                <a:spcPts val="360"/>
              </a:spcBef>
              <a:spcAft>
                <a:spcPts val="0"/>
              </a:spcAft>
              <a:buSzPts val="180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4"/>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2430462" y="2640012"/>
            <a:ext cx="27543125" cy="6600825"/>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body" idx="1"/>
          </p:nvPr>
        </p:nvSpPr>
        <p:spPr>
          <a:xfrm rot="5400000">
            <a:off x="4320381" y="9551193"/>
            <a:ext cx="23763287" cy="27543125"/>
          </a:xfrm>
          <a:prstGeom prst="rect">
            <a:avLst/>
          </a:prstGeom>
          <a:noFill/>
          <a:ln>
            <a:noFill/>
          </a:ln>
        </p:spPr>
        <p:txBody>
          <a:bodyPr spcFirstLastPara="1" wrap="square" lIns="411400" tIns="205700" rIns="411400" bIns="205700" anchor="t" anchorCtr="0">
            <a:noAutofit/>
          </a:bodyPr>
          <a:lstStyle>
            <a:lvl1pPr marL="457200" lvl="0" indent="-342900" algn="l">
              <a:spcBef>
                <a:spcPts val="360"/>
              </a:spcBef>
              <a:spcAft>
                <a:spcPts val="0"/>
              </a:spcAft>
              <a:buSzPts val="180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6002251" y="26198400"/>
            <a:ext cx="18372796" cy="3092761"/>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sz="18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a:spLocks noGrp="1"/>
          </p:cNvSpPr>
          <p:nvPr>
            <p:ph type="pic" idx="2"/>
          </p:nvPr>
        </p:nvSpPr>
        <p:spPr>
          <a:xfrm>
            <a:off x="6002251" y="3344418"/>
            <a:ext cx="18372796" cy="22455182"/>
          </a:xfrm>
          <a:prstGeom prst="rect">
            <a:avLst/>
          </a:prstGeom>
          <a:noFill/>
          <a:ln>
            <a:noFill/>
          </a:ln>
        </p:spPr>
      </p:sp>
      <p:sp>
        <p:nvSpPr>
          <p:cNvPr id="34" name="Google Shape;34;p6"/>
          <p:cNvSpPr txBox="1">
            <a:spLocks noGrp="1"/>
          </p:cNvSpPr>
          <p:nvPr>
            <p:ph type="body" idx="1"/>
          </p:nvPr>
        </p:nvSpPr>
        <p:spPr>
          <a:xfrm>
            <a:off x="6002251" y="29291161"/>
            <a:ext cx="18372796" cy="4392299"/>
          </a:xfrm>
          <a:prstGeom prst="rect">
            <a:avLst/>
          </a:prstGeom>
          <a:noFill/>
          <a:ln>
            <a:noFill/>
          </a:ln>
        </p:spPr>
        <p:txBody>
          <a:bodyPr spcFirstLastPara="1" wrap="square" lIns="411400" tIns="205700" rIns="411400" bIns="205700" anchor="t" anchorCtr="0">
            <a:noAutofit/>
          </a:bodyPr>
          <a:lstStyle>
            <a:lvl1pPr marL="457200" lvl="0" indent="-228600" algn="l">
              <a:spcBef>
                <a:spcPts val="260"/>
              </a:spcBef>
              <a:spcAft>
                <a:spcPts val="0"/>
              </a:spcAft>
              <a:buSzPts val="1300"/>
              <a:buNone/>
              <a:defRPr sz="1300"/>
            </a:lvl1pPr>
            <a:lvl2pPr marL="914400" lvl="1" indent="-228600" algn="l">
              <a:spcBef>
                <a:spcPts val="220"/>
              </a:spcBef>
              <a:spcAft>
                <a:spcPts val="0"/>
              </a:spcAft>
              <a:buSzPts val="550"/>
              <a:buNone/>
              <a:defRPr sz="1100"/>
            </a:lvl2pPr>
            <a:lvl3pPr marL="1371600" lvl="2" indent="-228600" algn="l">
              <a:spcBef>
                <a:spcPts val="180"/>
              </a:spcBef>
              <a:spcAft>
                <a:spcPts val="0"/>
              </a:spcAft>
              <a:buClr>
                <a:schemeClr val="dk1"/>
              </a:buClr>
              <a:buSzPts val="900"/>
              <a:buFont typeface="Times New Roman"/>
              <a:buNone/>
              <a:defRPr sz="900"/>
            </a:lvl3pPr>
            <a:lvl4pPr marL="1828800" lvl="3" indent="-228600" algn="l">
              <a:spcBef>
                <a:spcPts val="160"/>
              </a:spcBef>
              <a:spcAft>
                <a:spcPts val="0"/>
              </a:spcAft>
              <a:buClr>
                <a:schemeClr val="dk1"/>
              </a:buClr>
              <a:buSzPts val="800"/>
              <a:buFont typeface="Times New Roman"/>
              <a:buNone/>
              <a:defRPr sz="800"/>
            </a:lvl4pPr>
            <a:lvl5pPr marL="2286000" lvl="4" indent="-228600" algn="l">
              <a:spcBef>
                <a:spcPts val="160"/>
              </a:spcBef>
              <a:spcAft>
                <a:spcPts val="0"/>
              </a:spcAft>
              <a:buClr>
                <a:schemeClr val="dk1"/>
              </a:buClr>
              <a:buSzPts val="800"/>
              <a:buFont typeface="Times New Roman"/>
              <a:buNone/>
              <a:defRPr sz="800"/>
            </a:lvl5pPr>
            <a:lvl6pPr marL="2743200" lvl="5" indent="-228600" algn="l">
              <a:spcBef>
                <a:spcPts val="160"/>
              </a:spcBef>
              <a:spcAft>
                <a:spcPts val="0"/>
              </a:spcAft>
              <a:buClr>
                <a:schemeClr val="dk1"/>
              </a:buClr>
              <a:buSzPts val="800"/>
              <a:buFont typeface="Times New Roman"/>
              <a:buNone/>
              <a:defRPr sz="800"/>
            </a:lvl6pPr>
            <a:lvl7pPr marL="3200400" lvl="6" indent="-228600" algn="l">
              <a:spcBef>
                <a:spcPts val="160"/>
              </a:spcBef>
              <a:spcAft>
                <a:spcPts val="0"/>
              </a:spcAft>
              <a:buClr>
                <a:schemeClr val="dk1"/>
              </a:buClr>
              <a:buSzPts val="800"/>
              <a:buFont typeface="Times New Roman"/>
              <a:buNone/>
              <a:defRPr sz="800"/>
            </a:lvl7pPr>
            <a:lvl8pPr marL="3657600" lvl="7" indent="-228600" algn="l">
              <a:spcBef>
                <a:spcPts val="160"/>
              </a:spcBef>
              <a:spcAft>
                <a:spcPts val="0"/>
              </a:spcAft>
              <a:buClr>
                <a:schemeClr val="dk1"/>
              </a:buClr>
              <a:buSzPts val="800"/>
              <a:buFont typeface="Times New Roman"/>
              <a:buNone/>
              <a:defRPr sz="800"/>
            </a:lvl8pPr>
            <a:lvl9pPr marL="4114800" lvl="8" indent="-228600" algn="l">
              <a:spcBef>
                <a:spcPts val="160"/>
              </a:spcBef>
              <a:spcAft>
                <a:spcPts val="0"/>
              </a:spcAft>
              <a:buClr>
                <a:schemeClr val="dk1"/>
              </a:buClr>
              <a:buSzPts val="800"/>
              <a:buFont typeface="Times New Roman"/>
              <a:buNone/>
              <a:defRPr sz="800"/>
            </a:lvl9pPr>
          </a:lstStyle>
          <a:p>
            <a:endParaRPr/>
          </a:p>
        </p:txBody>
      </p:sp>
      <p:sp>
        <p:nvSpPr>
          <p:cNvPr id="35" name="Google Shape;35;p6"/>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1531692" y="1490687"/>
            <a:ext cx="10073759" cy="6340918"/>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sz="18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11972998" y="1490686"/>
            <a:ext cx="17117139" cy="31942492"/>
          </a:xfrm>
          <a:prstGeom prst="rect">
            <a:avLst/>
          </a:prstGeom>
          <a:noFill/>
          <a:ln>
            <a:noFill/>
          </a:ln>
        </p:spPr>
        <p:txBody>
          <a:bodyPr spcFirstLastPara="1" wrap="square" lIns="411400" tIns="205700" rIns="411400" bIns="205700" anchor="t" anchorCtr="0">
            <a:noAutofit/>
          </a:bodyPr>
          <a:lstStyle>
            <a:lvl1pPr marL="457200" lvl="0" indent="-412750" algn="l">
              <a:spcBef>
                <a:spcPts val="580"/>
              </a:spcBef>
              <a:spcAft>
                <a:spcPts val="0"/>
              </a:spcAft>
              <a:buSzPts val="2900"/>
              <a:buChar char="●"/>
              <a:defRPr sz="2900"/>
            </a:lvl1pPr>
            <a:lvl2pPr marL="914400" lvl="1" indent="-307975" algn="l">
              <a:spcBef>
                <a:spcPts val="500"/>
              </a:spcBef>
              <a:spcAft>
                <a:spcPts val="0"/>
              </a:spcAft>
              <a:buSzPts val="1250"/>
              <a:buChar char="●"/>
              <a:defRPr sz="2500"/>
            </a:lvl2pPr>
            <a:lvl3pPr marL="1371600" lvl="2" indent="-368300" algn="l">
              <a:spcBef>
                <a:spcPts val="440"/>
              </a:spcBef>
              <a:spcAft>
                <a:spcPts val="0"/>
              </a:spcAft>
              <a:buClr>
                <a:schemeClr val="dk1"/>
              </a:buClr>
              <a:buSzPts val="2200"/>
              <a:buFont typeface="Times New Roman"/>
              <a:buChar char="•"/>
              <a:defRPr sz="22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41" name="Google Shape;41;p7"/>
          <p:cNvSpPr txBox="1">
            <a:spLocks noGrp="1"/>
          </p:cNvSpPr>
          <p:nvPr>
            <p:ph type="body" idx="2"/>
          </p:nvPr>
        </p:nvSpPr>
        <p:spPr>
          <a:xfrm>
            <a:off x="1531692" y="7831605"/>
            <a:ext cx="10073759" cy="25601574"/>
          </a:xfrm>
          <a:prstGeom prst="rect">
            <a:avLst/>
          </a:prstGeom>
          <a:noFill/>
          <a:ln>
            <a:noFill/>
          </a:ln>
        </p:spPr>
        <p:txBody>
          <a:bodyPr spcFirstLastPara="1" wrap="square" lIns="411400" tIns="205700" rIns="411400" bIns="205700" anchor="t" anchorCtr="0">
            <a:noAutofit/>
          </a:bodyPr>
          <a:lstStyle>
            <a:lvl1pPr marL="457200" lvl="0" indent="-228600" algn="l">
              <a:spcBef>
                <a:spcPts val="260"/>
              </a:spcBef>
              <a:spcAft>
                <a:spcPts val="0"/>
              </a:spcAft>
              <a:buSzPts val="1300"/>
              <a:buNone/>
              <a:defRPr sz="1300"/>
            </a:lvl1pPr>
            <a:lvl2pPr marL="914400" lvl="1" indent="-228600" algn="l">
              <a:spcBef>
                <a:spcPts val="220"/>
              </a:spcBef>
              <a:spcAft>
                <a:spcPts val="0"/>
              </a:spcAft>
              <a:buSzPts val="550"/>
              <a:buNone/>
              <a:defRPr sz="1100"/>
            </a:lvl2pPr>
            <a:lvl3pPr marL="1371600" lvl="2" indent="-228600" algn="l">
              <a:spcBef>
                <a:spcPts val="180"/>
              </a:spcBef>
              <a:spcAft>
                <a:spcPts val="0"/>
              </a:spcAft>
              <a:buClr>
                <a:schemeClr val="dk1"/>
              </a:buClr>
              <a:buSzPts val="900"/>
              <a:buFont typeface="Times New Roman"/>
              <a:buNone/>
              <a:defRPr sz="900"/>
            </a:lvl3pPr>
            <a:lvl4pPr marL="1828800" lvl="3" indent="-228600" algn="l">
              <a:spcBef>
                <a:spcPts val="160"/>
              </a:spcBef>
              <a:spcAft>
                <a:spcPts val="0"/>
              </a:spcAft>
              <a:buClr>
                <a:schemeClr val="dk1"/>
              </a:buClr>
              <a:buSzPts val="800"/>
              <a:buFont typeface="Times New Roman"/>
              <a:buNone/>
              <a:defRPr sz="800"/>
            </a:lvl4pPr>
            <a:lvl5pPr marL="2286000" lvl="4" indent="-228600" algn="l">
              <a:spcBef>
                <a:spcPts val="160"/>
              </a:spcBef>
              <a:spcAft>
                <a:spcPts val="0"/>
              </a:spcAft>
              <a:buClr>
                <a:schemeClr val="dk1"/>
              </a:buClr>
              <a:buSzPts val="800"/>
              <a:buFont typeface="Times New Roman"/>
              <a:buNone/>
              <a:defRPr sz="800"/>
            </a:lvl5pPr>
            <a:lvl6pPr marL="2743200" lvl="5" indent="-228600" algn="l">
              <a:spcBef>
                <a:spcPts val="160"/>
              </a:spcBef>
              <a:spcAft>
                <a:spcPts val="0"/>
              </a:spcAft>
              <a:buClr>
                <a:schemeClr val="dk1"/>
              </a:buClr>
              <a:buSzPts val="800"/>
              <a:buFont typeface="Times New Roman"/>
              <a:buNone/>
              <a:defRPr sz="800"/>
            </a:lvl6pPr>
            <a:lvl7pPr marL="3200400" lvl="6" indent="-228600" algn="l">
              <a:spcBef>
                <a:spcPts val="160"/>
              </a:spcBef>
              <a:spcAft>
                <a:spcPts val="0"/>
              </a:spcAft>
              <a:buClr>
                <a:schemeClr val="dk1"/>
              </a:buClr>
              <a:buSzPts val="800"/>
              <a:buFont typeface="Times New Roman"/>
              <a:buNone/>
              <a:defRPr sz="800"/>
            </a:lvl7pPr>
            <a:lvl8pPr marL="3657600" lvl="7" indent="-228600" algn="l">
              <a:spcBef>
                <a:spcPts val="160"/>
              </a:spcBef>
              <a:spcAft>
                <a:spcPts val="0"/>
              </a:spcAft>
              <a:buClr>
                <a:schemeClr val="dk1"/>
              </a:buClr>
              <a:buSzPts val="800"/>
              <a:buFont typeface="Times New Roman"/>
              <a:buNone/>
              <a:defRPr sz="800"/>
            </a:lvl8pPr>
            <a:lvl9pPr marL="4114800" lvl="8" indent="-228600" algn="l">
              <a:spcBef>
                <a:spcPts val="160"/>
              </a:spcBef>
              <a:spcAft>
                <a:spcPts val="0"/>
              </a:spcAft>
              <a:buClr>
                <a:schemeClr val="dk1"/>
              </a:buClr>
              <a:buSzPts val="800"/>
              <a:buFont typeface="Times New Roman"/>
              <a:buNone/>
              <a:defRPr sz="800"/>
            </a:lvl9pPr>
          </a:lstStyle>
          <a:p>
            <a:endParaRPr/>
          </a:p>
        </p:txBody>
      </p:sp>
      <p:sp>
        <p:nvSpPr>
          <p:cNvPr id="42" name="Google Shape;42;p7"/>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430462" y="2640012"/>
            <a:ext cx="27543125" cy="6600825"/>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1531693" y="1498937"/>
            <a:ext cx="27558444" cy="6237780"/>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body" idx="1"/>
          </p:nvPr>
        </p:nvSpPr>
        <p:spPr>
          <a:xfrm>
            <a:off x="1531692" y="8377547"/>
            <a:ext cx="13528691" cy="3491562"/>
          </a:xfrm>
          <a:prstGeom prst="rect">
            <a:avLst/>
          </a:prstGeom>
          <a:noFill/>
          <a:ln>
            <a:noFill/>
          </a:ln>
        </p:spPr>
        <p:txBody>
          <a:bodyPr spcFirstLastPara="1" wrap="square" lIns="411400" tIns="205700" rIns="411400" bIns="205700" anchor="b" anchorCtr="0">
            <a:noAutofit/>
          </a:bodyPr>
          <a:lstStyle>
            <a:lvl1pPr marL="457200" lvl="0" indent="-228600" algn="l">
              <a:spcBef>
                <a:spcPts val="440"/>
              </a:spcBef>
              <a:spcAft>
                <a:spcPts val="0"/>
              </a:spcAft>
              <a:buSzPts val="2200"/>
              <a:buNone/>
              <a:defRPr sz="2200" b="1"/>
            </a:lvl1pPr>
            <a:lvl2pPr marL="914400" lvl="1" indent="-228600" algn="l">
              <a:spcBef>
                <a:spcPts val="360"/>
              </a:spcBef>
              <a:spcAft>
                <a:spcPts val="0"/>
              </a:spcAft>
              <a:buSzPts val="900"/>
              <a:buNone/>
              <a:defRPr sz="1800" b="1"/>
            </a:lvl2pPr>
            <a:lvl3pPr marL="1371600" lvl="2" indent="-228600" algn="l">
              <a:spcBef>
                <a:spcPts val="320"/>
              </a:spcBef>
              <a:spcAft>
                <a:spcPts val="0"/>
              </a:spcAft>
              <a:buClr>
                <a:schemeClr val="dk1"/>
              </a:buClr>
              <a:buSzPts val="1600"/>
              <a:buFont typeface="Times New Roman"/>
              <a:buNone/>
              <a:defRPr sz="1600" b="1"/>
            </a:lvl3pPr>
            <a:lvl4pPr marL="1828800" lvl="3" indent="-228600" algn="l">
              <a:spcBef>
                <a:spcPts val="280"/>
              </a:spcBef>
              <a:spcAft>
                <a:spcPts val="0"/>
              </a:spcAft>
              <a:buClr>
                <a:schemeClr val="dk1"/>
              </a:buClr>
              <a:buSzPts val="1400"/>
              <a:buFont typeface="Times New Roman"/>
              <a:buNone/>
              <a:defRPr sz="1400" b="1"/>
            </a:lvl4pPr>
            <a:lvl5pPr marL="2286000" lvl="4" indent="-228600" algn="l">
              <a:spcBef>
                <a:spcPts val="280"/>
              </a:spcBef>
              <a:spcAft>
                <a:spcPts val="0"/>
              </a:spcAft>
              <a:buClr>
                <a:schemeClr val="dk1"/>
              </a:buClr>
              <a:buSzPts val="1400"/>
              <a:buFont typeface="Times New Roman"/>
              <a:buNone/>
              <a:defRPr sz="1400" b="1"/>
            </a:lvl5pPr>
            <a:lvl6pPr marL="2743200" lvl="5" indent="-228600" algn="l">
              <a:spcBef>
                <a:spcPts val="280"/>
              </a:spcBef>
              <a:spcAft>
                <a:spcPts val="0"/>
              </a:spcAft>
              <a:buClr>
                <a:schemeClr val="dk1"/>
              </a:buClr>
              <a:buSzPts val="1400"/>
              <a:buFont typeface="Times New Roman"/>
              <a:buNone/>
              <a:defRPr sz="1400" b="1"/>
            </a:lvl6pPr>
            <a:lvl7pPr marL="3200400" lvl="6" indent="-228600" algn="l">
              <a:spcBef>
                <a:spcPts val="280"/>
              </a:spcBef>
              <a:spcAft>
                <a:spcPts val="0"/>
              </a:spcAft>
              <a:buClr>
                <a:schemeClr val="dk1"/>
              </a:buClr>
              <a:buSzPts val="1400"/>
              <a:buFont typeface="Times New Roman"/>
              <a:buNone/>
              <a:defRPr sz="1400" b="1"/>
            </a:lvl7pPr>
            <a:lvl8pPr marL="3657600" lvl="7" indent="-228600" algn="l">
              <a:spcBef>
                <a:spcPts val="280"/>
              </a:spcBef>
              <a:spcAft>
                <a:spcPts val="0"/>
              </a:spcAft>
              <a:buClr>
                <a:schemeClr val="dk1"/>
              </a:buClr>
              <a:buSzPts val="1400"/>
              <a:buFont typeface="Times New Roman"/>
              <a:buNone/>
              <a:defRPr sz="1400" b="1"/>
            </a:lvl8pPr>
            <a:lvl9pPr marL="4114800" lvl="8" indent="-228600" algn="l">
              <a:spcBef>
                <a:spcPts val="280"/>
              </a:spcBef>
              <a:spcAft>
                <a:spcPts val="0"/>
              </a:spcAft>
              <a:buClr>
                <a:schemeClr val="dk1"/>
              </a:buClr>
              <a:buSzPts val="1400"/>
              <a:buFont typeface="Times New Roman"/>
              <a:buNone/>
              <a:defRPr sz="1400" b="1"/>
            </a:lvl9pPr>
          </a:lstStyle>
          <a:p>
            <a:endParaRPr/>
          </a:p>
        </p:txBody>
      </p:sp>
      <p:sp>
        <p:nvSpPr>
          <p:cNvPr id="53" name="Google Shape;53;p9"/>
          <p:cNvSpPr txBox="1">
            <a:spLocks noGrp="1"/>
          </p:cNvSpPr>
          <p:nvPr>
            <p:ph type="body" idx="2"/>
          </p:nvPr>
        </p:nvSpPr>
        <p:spPr>
          <a:xfrm>
            <a:off x="1531692" y="11869109"/>
            <a:ext cx="13528691" cy="21564070"/>
          </a:xfrm>
          <a:prstGeom prst="rect">
            <a:avLst/>
          </a:prstGeom>
          <a:noFill/>
          <a:ln>
            <a:noFill/>
          </a:ln>
        </p:spPr>
        <p:txBody>
          <a:bodyPr spcFirstLastPara="1" wrap="square" lIns="411400" tIns="205700" rIns="411400" bIns="205700" anchor="t" anchorCtr="0">
            <a:noAutofit/>
          </a:bodyPr>
          <a:lstStyle>
            <a:lvl1pPr marL="457200" lvl="0" indent="-368300" algn="l">
              <a:spcBef>
                <a:spcPts val="440"/>
              </a:spcBef>
              <a:spcAft>
                <a:spcPts val="0"/>
              </a:spcAft>
              <a:buSzPts val="2200"/>
              <a:buChar char="●"/>
              <a:defRPr sz="2200"/>
            </a:lvl1pPr>
            <a:lvl2pPr marL="914400" lvl="1" indent="-285750" algn="l">
              <a:spcBef>
                <a:spcPts val="360"/>
              </a:spcBef>
              <a:spcAft>
                <a:spcPts val="0"/>
              </a:spcAft>
              <a:buSzPts val="900"/>
              <a:buChar char="●"/>
              <a:defRPr sz="1800"/>
            </a:lvl2pPr>
            <a:lvl3pPr marL="1371600" lvl="2" indent="-330200" algn="l">
              <a:spcBef>
                <a:spcPts val="320"/>
              </a:spcBef>
              <a:spcAft>
                <a:spcPts val="0"/>
              </a:spcAft>
              <a:buClr>
                <a:schemeClr val="dk1"/>
              </a:buClr>
              <a:buSzPts val="1600"/>
              <a:buFont typeface="Times New Roman"/>
              <a:buChar char="•"/>
              <a:defRPr sz="1600"/>
            </a:lvl3pPr>
            <a:lvl4pPr marL="1828800" lvl="3" indent="-317500" algn="l">
              <a:spcBef>
                <a:spcPts val="280"/>
              </a:spcBef>
              <a:spcAft>
                <a:spcPts val="0"/>
              </a:spcAft>
              <a:buClr>
                <a:schemeClr val="dk1"/>
              </a:buClr>
              <a:buSzPts val="1400"/>
              <a:buFont typeface="Times New Roman"/>
              <a:buChar char="–"/>
              <a:defRPr sz="1400"/>
            </a:lvl4pPr>
            <a:lvl5pPr marL="2286000" lvl="4" indent="-317500" algn="l">
              <a:spcBef>
                <a:spcPts val="280"/>
              </a:spcBef>
              <a:spcAft>
                <a:spcPts val="0"/>
              </a:spcAft>
              <a:buClr>
                <a:schemeClr val="dk1"/>
              </a:buClr>
              <a:buSzPts val="1400"/>
              <a:buFont typeface="Times New Roman"/>
              <a:buChar char="»"/>
              <a:defRPr sz="1400"/>
            </a:lvl5pPr>
            <a:lvl6pPr marL="2743200" lvl="5" indent="-317500" algn="l">
              <a:spcBef>
                <a:spcPts val="280"/>
              </a:spcBef>
              <a:spcAft>
                <a:spcPts val="0"/>
              </a:spcAft>
              <a:buClr>
                <a:schemeClr val="dk1"/>
              </a:buClr>
              <a:buSzPts val="1400"/>
              <a:buFont typeface="Times New Roman"/>
              <a:buChar char="»"/>
              <a:defRPr sz="1400"/>
            </a:lvl6pPr>
            <a:lvl7pPr marL="3200400" lvl="6" indent="-317500" algn="l">
              <a:spcBef>
                <a:spcPts val="280"/>
              </a:spcBef>
              <a:spcAft>
                <a:spcPts val="0"/>
              </a:spcAft>
              <a:buClr>
                <a:schemeClr val="dk1"/>
              </a:buClr>
              <a:buSzPts val="1400"/>
              <a:buFont typeface="Times New Roman"/>
              <a:buChar char="»"/>
              <a:defRPr sz="1400"/>
            </a:lvl7pPr>
            <a:lvl8pPr marL="3657600" lvl="7" indent="-317500" algn="l">
              <a:spcBef>
                <a:spcPts val="280"/>
              </a:spcBef>
              <a:spcAft>
                <a:spcPts val="0"/>
              </a:spcAft>
              <a:buClr>
                <a:schemeClr val="dk1"/>
              </a:buClr>
              <a:buSzPts val="1400"/>
              <a:buFont typeface="Times New Roman"/>
              <a:buChar char="»"/>
              <a:defRPr sz="1400"/>
            </a:lvl8pPr>
            <a:lvl9pPr marL="4114800" lvl="8" indent="-317500" algn="l">
              <a:spcBef>
                <a:spcPts val="280"/>
              </a:spcBef>
              <a:spcAft>
                <a:spcPts val="0"/>
              </a:spcAft>
              <a:buClr>
                <a:schemeClr val="dk1"/>
              </a:buClr>
              <a:buSzPts val="1400"/>
              <a:buFont typeface="Times New Roman"/>
              <a:buChar char="»"/>
              <a:defRPr sz="1400"/>
            </a:lvl9pPr>
          </a:lstStyle>
          <a:p>
            <a:endParaRPr/>
          </a:p>
        </p:txBody>
      </p:sp>
      <p:sp>
        <p:nvSpPr>
          <p:cNvPr id="54" name="Google Shape;54;p9"/>
          <p:cNvSpPr txBox="1">
            <a:spLocks noGrp="1"/>
          </p:cNvSpPr>
          <p:nvPr>
            <p:ph type="body" idx="3"/>
          </p:nvPr>
        </p:nvSpPr>
        <p:spPr>
          <a:xfrm>
            <a:off x="15555445" y="8377547"/>
            <a:ext cx="13534692" cy="3491562"/>
          </a:xfrm>
          <a:prstGeom prst="rect">
            <a:avLst/>
          </a:prstGeom>
          <a:noFill/>
          <a:ln>
            <a:noFill/>
          </a:ln>
        </p:spPr>
        <p:txBody>
          <a:bodyPr spcFirstLastPara="1" wrap="square" lIns="411400" tIns="205700" rIns="411400" bIns="205700" anchor="b" anchorCtr="0">
            <a:noAutofit/>
          </a:bodyPr>
          <a:lstStyle>
            <a:lvl1pPr marL="457200" lvl="0" indent="-228600" algn="l">
              <a:spcBef>
                <a:spcPts val="440"/>
              </a:spcBef>
              <a:spcAft>
                <a:spcPts val="0"/>
              </a:spcAft>
              <a:buSzPts val="2200"/>
              <a:buNone/>
              <a:defRPr sz="2200" b="1"/>
            </a:lvl1pPr>
            <a:lvl2pPr marL="914400" lvl="1" indent="-228600" algn="l">
              <a:spcBef>
                <a:spcPts val="360"/>
              </a:spcBef>
              <a:spcAft>
                <a:spcPts val="0"/>
              </a:spcAft>
              <a:buSzPts val="900"/>
              <a:buNone/>
              <a:defRPr sz="1800" b="1"/>
            </a:lvl2pPr>
            <a:lvl3pPr marL="1371600" lvl="2" indent="-228600" algn="l">
              <a:spcBef>
                <a:spcPts val="320"/>
              </a:spcBef>
              <a:spcAft>
                <a:spcPts val="0"/>
              </a:spcAft>
              <a:buClr>
                <a:schemeClr val="dk1"/>
              </a:buClr>
              <a:buSzPts val="1600"/>
              <a:buFont typeface="Times New Roman"/>
              <a:buNone/>
              <a:defRPr sz="1600" b="1"/>
            </a:lvl3pPr>
            <a:lvl4pPr marL="1828800" lvl="3" indent="-228600" algn="l">
              <a:spcBef>
                <a:spcPts val="280"/>
              </a:spcBef>
              <a:spcAft>
                <a:spcPts val="0"/>
              </a:spcAft>
              <a:buClr>
                <a:schemeClr val="dk1"/>
              </a:buClr>
              <a:buSzPts val="1400"/>
              <a:buFont typeface="Times New Roman"/>
              <a:buNone/>
              <a:defRPr sz="1400" b="1"/>
            </a:lvl4pPr>
            <a:lvl5pPr marL="2286000" lvl="4" indent="-228600" algn="l">
              <a:spcBef>
                <a:spcPts val="280"/>
              </a:spcBef>
              <a:spcAft>
                <a:spcPts val="0"/>
              </a:spcAft>
              <a:buClr>
                <a:schemeClr val="dk1"/>
              </a:buClr>
              <a:buSzPts val="1400"/>
              <a:buFont typeface="Times New Roman"/>
              <a:buNone/>
              <a:defRPr sz="1400" b="1"/>
            </a:lvl5pPr>
            <a:lvl6pPr marL="2743200" lvl="5" indent="-228600" algn="l">
              <a:spcBef>
                <a:spcPts val="280"/>
              </a:spcBef>
              <a:spcAft>
                <a:spcPts val="0"/>
              </a:spcAft>
              <a:buClr>
                <a:schemeClr val="dk1"/>
              </a:buClr>
              <a:buSzPts val="1400"/>
              <a:buFont typeface="Times New Roman"/>
              <a:buNone/>
              <a:defRPr sz="1400" b="1"/>
            </a:lvl6pPr>
            <a:lvl7pPr marL="3200400" lvl="6" indent="-228600" algn="l">
              <a:spcBef>
                <a:spcPts val="280"/>
              </a:spcBef>
              <a:spcAft>
                <a:spcPts val="0"/>
              </a:spcAft>
              <a:buClr>
                <a:schemeClr val="dk1"/>
              </a:buClr>
              <a:buSzPts val="1400"/>
              <a:buFont typeface="Times New Roman"/>
              <a:buNone/>
              <a:defRPr sz="1400" b="1"/>
            </a:lvl7pPr>
            <a:lvl8pPr marL="3657600" lvl="7" indent="-228600" algn="l">
              <a:spcBef>
                <a:spcPts val="280"/>
              </a:spcBef>
              <a:spcAft>
                <a:spcPts val="0"/>
              </a:spcAft>
              <a:buClr>
                <a:schemeClr val="dk1"/>
              </a:buClr>
              <a:buSzPts val="1400"/>
              <a:buFont typeface="Times New Roman"/>
              <a:buNone/>
              <a:defRPr sz="1400" b="1"/>
            </a:lvl8pPr>
            <a:lvl9pPr marL="4114800" lvl="8" indent="-228600" algn="l">
              <a:spcBef>
                <a:spcPts val="280"/>
              </a:spcBef>
              <a:spcAft>
                <a:spcPts val="0"/>
              </a:spcAft>
              <a:buClr>
                <a:schemeClr val="dk1"/>
              </a:buClr>
              <a:buSzPts val="1400"/>
              <a:buFont typeface="Times New Roman"/>
              <a:buNone/>
              <a:defRPr sz="1400" b="1"/>
            </a:lvl9pPr>
          </a:lstStyle>
          <a:p>
            <a:endParaRPr/>
          </a:p>
        </p:txBody>
      </p:sp>
      <p:sp>
        <p:nvSpPr>
          <p:cNvPr id="55" name="Google Shape;55;p9"/>
          <p:cNvSpPr txBox="1">
            <a:spLocks noGrp="1"/>
          </p:cNvSpPr>
          <p:nvPr>
            <p:ph type="body" idx="4"/>
          </p:nvPr>
        </p:nvSpPr>
        <p:spPr>
          <a:xfrm>
            <a:off x="15555445" y="11869109"/>
            <a:ext cx="13534692" cy="21564070"/>
          </a:xfrm>
          <a:prstGeom prst="rect">
            <a:avLst/>
          </a:prstGeom>
          <a:noFill/>
          <a:ln>
            <a:noFill/>
          </a:ln>
        </p:spPr>
        <p:txBody>
          <a:bodyPr spcFirstLastPara="1" wrap="square" lIns="411400" tIns="205700" rIns="411400" bIns="205700" anchor="t" anchorCtr="0">
            <a:noAutofit/>
          </a:bodyPr>
          <a:lstStyle>
            <a:lvl1pPr marL="457200" lvl="0" indent="-368300" algn="l">
              <a:spcBef>
                <a:spcPts val="440"/>
              </a:spcBef>
              <a:spcAft>
                <a:spcPts val="0"/>
              </a:spcAft>
              <a:buSzPts val="2200"/>
              <a:buChar char="●"/>
              <a:defRPr sz="2200"/>
            </a:lvl1pPr>
            <a:lvl2pPr marL="914400" lvl="1" indent="-285750" algn="l">
              <a:spcBef>
                <a:spcPts val="360"/>
              </a:spcBef>
              <a:spcAft>
                <a:spcPts val="0"/>
              </a:spcAft>
              <a:buSzPts val="900"/>
              <a:buChar char="●"/>
              <a:defRPr sz="1800"/>
            </a:lvl2pPr>
            <a:lvl3pPr marL="1371600" lvl="2" indent="-330200" algn="l">
              <a:spcBef>
                <a:spcPts val="320"/>
              </a:spcBef>
              <a:spcAft>
                <a:spcPts val="0"/>
              </a:spcAft>
              <a:buClr>
                <a:schemeClr val="dk1"/>
              </a:buClr>
              <a:buSzPts val="1600"/>
              <a:buFont typeface="Times New Roman"/>
              <a:buChar char="•"/>
              <a:defRPr sz="1600"/>
            </a:lvl3pPr>
            <a:lvl4pPr marL="1828800" lvl="3" indent="-317500" algn="l">
              <a:spcBef>
                <a:spcPts val="280"/>
              </a:spcBef>
              <a:spcAft>
                <a:spcPts val="0"/>
              </a:spcAft>
              <a:buClr>
                <a:schemeClr val="dk1"/>
              </a:buClr>
              <a:buSzPts val="1400"/>
              <a:buFont typeface="Times New Roman"/>
              <a:buChar char="–"/>
              <a:defRPr sz="1400"/>
            </a:lvl4pPr>
            <a:lvl5pPr marL="2286000" lvl="4" indent="-317500" algn="l">
              <a:spcBef>
                <a:spcPts val="280"/>
              </a:spcBef>
              <a:spcAft>
                <a:spcPts val="0"/>
              </a:spcAft>
              <a:buClr>
                <a:schemeClr val="dk1"/>
              </a:buClr>
              <a:buSzPts val="1400"/>
              <a:buFont typeface="Times New Roman"/>
              <a:buChar char="»"/>
              <a:defRPr sz="1400"/>
            </a:lvl5pPr>
            <a:lvl6pPr marL="2743200" lvl="5" indent="-317500" algn="l">
              <a:spcBef>
                <a:spcPts val="280"/>
              </a:spcBef>
              <a:spcAft>
                <a:spcPts val="0"/>
              </a:spcAft>
              <a:buClr>
                <a:schemeClr val="dk1"/>
              </a:buClr>
              <a:buSzPts val="1400"/>
              <a:buFont typeface="Times New Roman"/>
              <a:buChar char="»"/>
              <a:defRPr sz="1400"/>
            </a:lvl6pPr>
            <a:lvl7pPr marL="3200400" lvl="6" indent="-317500" algn="l">
              <a:spcBef>
                <a:spcPts val="280"/>
              </a:spcBef>
              <a:spcAft>
                <a:spcPts val="0"/>
              </a:spcAft>
              <a:buClr>
                <a:schemeClr val="dk1"/>
              </a:buClr>
              <a:buSzPts val="1400"/>
              <a:buFont typeface="Times New Roman"/>
              <a:buChar char="»"/>
              <a:defRPr sz="1400"/>
            </a:lvl7pPr>
            <a:lvl8pPr marL="3657600" lvl="7" indent="-317500" algn="l">
              <a:spcBef>
                <a:spcPts val="280"/>
              </a:spcBef>
              <a:spcAft>
                <a:spcPts val="0"/>
              </a:spcAft>
              <a:buClr>
                <a:schemeClr val="dk1"/>
              </a:buClr>
              <a:buSzPts val="1400"/>
              <a:buFont typeface="Times New Roman"/>
              <a:buChar char="»"/>
              <a:defRPr sz="1400"/>
            </a:lvl8pPr>
            <a:lvl9pPr marL="4114800" lvl="8" indent="-317500" algn="l">
              <a:spcBef>
                <a:spcPts val="280"/>
              </a:spcBef>
              <a:spcAft>
                <a:spcPts val="0"/>
              </a:spcAft>
              <a:buClr>
                <a:schemeClr val="dk1"/>
              </a:buClr>
              <a:buSzPts val="1400"/>
              <a:buFont typeface="Times New Roman"/>
              <a:buChar char="»"/>
              <a:defRPr sz="1400"/>
            </a:lvl9pPr>
          </a:lstStyle>
          <a:p>
            <a:endParaRPr/>
          </a:p>
        </p:txBody>
      </p:sp>
      <p:sp>
        <p:nvSpPr>
          <p:cNvPr id="56" name="Google Shape;56;p9"/>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2430462" y="2640012"/>
            <a:ext cx="27543125" cy="6600825"/>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2296788" y="10811602"/>
            <a:ext cx="12942117" cy="22456557"/>
          </a:xfrm>
          <a:prstGeom prst="rect">
            <a:avLst/>
          </a:prstGeom>
          <a:noFill/>
          <a:ln>
            <a:noFill/>
          </a:ln>
        </p:spPr>
        <p:txBody>
          <a:bodyPr spcFirstLastPara="1" wrap="square" lIns="411400" tIns="205700" rIns="411400" bIns="205700" anchor="t" anchorCtr="0">
            <a:noAutofit/>
          </a:bodyPr>
          <a:lstStyle>
            <a:lvl1pPr marL="457200" lvl="0" indent="-387350" algn="l">
              <a:spcBef>
                <a:spcPts val="500"/>
              </a:spcBef>
              <a:spcAft>
                <a:spcPts val="0"/>
              </a:spcAft>
              <a:buSzPts val="2500"/>
              <a:buChar char="●"/>
              <a:defRPr sz="2500"/>
            </a:lvl1pPr>
            <a:lvl2pPr marL="914400" lvl="1" indent="-298450" algn="l">
              <a:spcBef>
                <a:spcPts val="440"/>
              </a:spcBef>
              <a:spcAft>
                <a:spcPts val="0"/>
              </a:spcAft>
              <a:buSzPts val="1100"/>
              <a:buChar char="●"/>
              <a:defRPr sz="22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2" name="Google Shape;62;p10"/>
          <p:cNvSpPr txBox="1">
            <a:spLocks noGrp="1"/>
          </p:cNvSpPr>
          <p:nvPr>
            <p:ph type="body" idx="2"/>
          </p:nvPr>
        </p:nvSpPr>
        <p:spPr>
          <a:xfrm>
            <a:off x="15382923" y="10811602"/>
            <a:ext cx="12942118" cy="22456557"/>
          </a:xfrm>
          <a:prstGeom prst="rect">
            <a:avLst/>
          </a:prstGeom>
          <a:noFill/>
          <a:ln>
            <a:noFill/>
          </a:ln>
        </p:spPr>
        <p:txBody>
          <a:bodyPr spcFirstLastPara="1" wrap="square" lIns="411400" tIns="205700" rIns="411400" bIns="205700" anchor="t" anchorCtr="0">
            <a:noAutofit/>
          </a:bodyPr>
          <a:lstStyle>
            <a:lvl1pPr marL="457200" lvl="0" indent="-387350" algn="l">
              <a:spcBef>
                <a:spcPts val="500"/>
              </a:spcBef>
              <a:spcAft>
                <a:spcPts val="0"/>
              </a:spcAft>
              <a:buSzPts val="2500"/>
              <a:buChar char="●"/>
              <a:defRPr sz="2500"/>
            </a:lvl1pPr>
            <a:lvl2pPr marL="914400" lvl="1" indent="-298450" algn="l">
              <a:spcBef>
                <a:spcPts val="440"/>
              </a:spcBef>
              <a:spcAft>
                <a:spcPts val="0"/>
              </a:spcAft>
              <a:buSzPts val="1100"/>
              <a:buChar char="●"/>
              <a:defRPr sz="22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3" name="Google Shape;63;p10"/>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2418303" y="24050382"/>
            <a:ext cx="26029754" cy="7432804"/>
          </a:xfrm>
          <a:prstGeom prst="rect">
            <a:avLst/>
          </a:prstGeom>
          <a:noFill/>
          <a:ln>
            <a:noFill/>
          </a:ln>
        </p:spPr>
        <p:txBody>
          <a:bodyPr spcFirstLastPara="1" wrap="square" lIns="411400" tIns="205700" rIns="411400" bIns="205700" anchor="t" anchorCtr="0">
            <a:noAutofit/>
          </a:bodyPr>
          <a:lstStyle>
            <a:lvl1pPr lvl="0" algn="l">
              <a:spcBef>
                <a:spcPts val="0"/>
              </a:spcBef>
              <a:spcAft>
                <a:spcPts val="0"/>
              </a:spcAft>
              <a:buSzPts val="1400"/>
              <a:buNone/>
              <a:defRPr sz="36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1"/>
          <p:cNvSpPr txBox="1">
            <a:spLocks noGrp="1"/>
          </p:cNvSpPr>
          <p:nvPr>
            <p:ph type="body" idx="1"/>
          </p:nvPr>
        </p:nvSpPr>
        <p:spPr>
          <a:xfrm>
            <a:off x="2418303" y="15862609"/>
            <a:ext cx="26029754" cy="8187773"/>
          </a:xfrm>
          <a:prstGeom prst="rect">
            <a:avLst/>
          </a:prstGeom>
          <a:noFill/>
          <a:ln>
            <a:noFill/>
          </a:ln>
        </p:spPr>
        <p:txBody>
          <a:bodyPr spcFirstLastPara="1" wrap="square" lIns="411400" tIns="205700" rIns="411400" bIns="205700" anchor="b" anchorCtr="0">
            <a:noAutofit/>
          </a:bodyPr>
          <a:lstStyle>
            <a:lvl1pPr marL="457200" lvl="0" indent="-228600" algn="l">
              <a:spcBef>
                <a:spcPts val="360"/>
              </a:spcBef>
              <a:spcAft>
                <a:spcPts val="0"/>
              </a:spcAft>
              <a:buSzPts val="1800"/>
              <a:buNone/>
              <a:defRPr sz="1800"/>
            </a:lvl1pPr>
            <a:lvl2pPr marL="914400" lvl="1" indent="-228600" algn="l">
              <a:spcBef>
                <a:spcPts val="320"/>
              </a:spcBef>
              <a:spcAft>
                <a:spcPts val="0"/>
              </a:spcAft>
              <a:buSzPts val="800"/>
              <a:buNone/>
              <a:defRPr sz="1600"/>
            </a:lvl2pPr>
            <a:lvl3pPr marL="1371600" lvl="2" indent="-228600" algn="l">
              <a:spcBef>
                <a:spcPts val="280"/>
              </a:spcBef>
              <a:spcAft>
                <a:spcPts val="0"/>
              </a:spcAft>
              <a:buClr>
                <a:schemeClr val="dk1"/>
              </a:buClr>
              <a:buSzPts val="1400"/>
              <a:buFont typeface="Times New Roman"/>
              <a:buNone/>
              <a:defRPr sz="1400"/>
            </a:lvl3pPr>
            <a:lvl4pPr marL="1828800" lvl="3" indent="-228600" algn="l">
              <a:spcBef>
                <a:spcPts val="260"/>
              </a:spcBef>
              <a:spcAft>
                <a:spcPts val="0"/>
              </a:spcAft>
              <a:buClr>
                <a:schemeClr val="dk1"/>
              </a:buClr>
              <a:buSzPts val="1300"/>
              <a:buFont typeface="Times New Roman"/>
              <a:buNone/>
              <a:defRPr sz="1300"/>
            </a:lvl4pPr>
            <a:lvl5pPr marL="2286000" lvl="4" indent="-228600" algn="l">
              <a:spcBef>
                <a:spcPts val="260"/>
              </a:spcBef>
              <a:spcAft>
                <a:spcPts val="0"/>
              </a:spcAft>
              <a:buClr>
                <a:schemeClr val="dk1"/>
              </a:buClr>
              <a:buSzPts val="1300"/>
              <a:buFont typeface="Times New Roman"/>
              <a:buNone/>
              <a:defRPr sz="1300"/>
            </a:lvl5pPr>
            <a:lvl6pPr marL="2743200" lvl="5" indent="-228600" algn="l">
              <a:spcBef>
                <a:spcPts val="260"/>
              </a:spcBef>
              <a:spcAft>
                <a:spcPts val="0"/>
              </a:spcAft>
              <a:buClr>
                <a:schemeClr val="dk1"/>
              </a:buClr>
              <a:buSzPts val="1300"/>
              <a:buFont typeface="Times New Roman"/>
              <a:buNone/>
              <a:defRPr sz="1300"/>
            </a:lvl6pPr>
            <a:lvl7pPr marL="3200400" lvl="6" indent="-228600" algn="l">
              <a:spcBef>
                <a:spcPts val="260"/>
              </a:spcBef>
              <a:spcAft>
                <a:spcPts val="0"/>
              </a:spcAft>
              <a:buClr>
                <a:schemeClr val="dk1"/>
              </a:buClr>
              <a:buSzPts val="1300"/>
              <a:buFont typeface="Times New Roman"/>
              <a:buNone/>
              <a:defRPr sz="1300"/>
            </a:lvl7pPr>
            <a:lvl8pPr marL="3657600" lvl="7" indent="-228600" algn="l">
              <a:spcBef>
                <a:spcPts val="260"/>
              </a:spcBef>
              <a:spcAft>
                <a:spcPts val="0"/>
              </a:spcAft>
              <a:buClr>
                <a:schemeClr val="dk1"/>
              </a:buClr>
              <a:buSzPts val="1300"/>
              <a:buFont typeface="Times New Roman"/>
              <a:buNone/>
              <a:defRPr sz="1300"/>
            </a:lvl8pPr>
            <a:lvl9pPr marL="4114800" lvl="8" indent="-228600" algn="l">
              <a:spcBef>
                <a:spcPts val="260"/>
              </a:spcBef>
              <a:spcAft>
                <a:spcPts val="0"/>
              </a:spcAft>
              <a:buClr>
                <a:schemeClr val="dk1"/>
              </a:buClr>
              <a:buSzPts val="1300"/>
              <a:buFont typeface="Times New Roman"/>
              <a:buNone/>
              <a:defRPr sz="1300"/>
            </a:lvl9pPr>
          </a:lstStyle>
          <a:p>
            <a:endParaRPr/>
          </a:p>
        </p:txBody>
      </p:sp>
      <p:sp>
        <p:nvSpPr>
          <p:cNvPr id="69" name="Google Shape;69;p11"/>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99CC"/>
            </a:gs>
            <a:gs pos="19000">
              <a:srgbClr val="0099CC"/>
            </a:gs>
            <a:gs pos="100000">
              <a:srgbClr val="FFFFFF"/>
            </a:gs>
          </a:gsLst>
          <a:lin ang="540000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430462" y="2640012"/>
            <a:ext cx="27543125" cy="6600825"/>
          </a:xfrm>
          <a:prstGeom prst="rect">
            <a:avLst/>
          </a:prstGeom>
          <a:noFill/>
          <a:ln>
            <a:noFill/>
          </a:ln>
        </p:spPr>
        <p:txBody>
          <a:bodyPr spcFirstLastPara="1" wrap="square" lIns="411400" tIns="205700" rIns="411400" bIns="205700" anchor="b" anchorCtr="0">
            <a:noAutofit/>
          </a:bodyPr>
          <a:lstStyle>
            <a:lvl1pPr marR="0" lvl="0" algn="l" rtl="0">
              <a:spcBef>
                <a:spcPts val="0"/>
              </a:spcBef>
              <a:spcAft>
                <a:spcPts val="0"/>
              </a:spcAft>
              <a:buSzPts val="1400"/>
              <a:buNone/>
              <a:defRPr sz="198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198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198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198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198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187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187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187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187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2"/>
          <p:cNvSpPr txBox="1">
            <a:spLocks noGrp="1"/>
          </p:cNvSpPr>
          <p:nvPr>
            <p:ph type="body" idx="1"/>
          </p:nvPr>
        </p:nvSpPr>
        <p:spPr>
          <a:xfrm>
            <a:off x="2430462" y="11441112"/>
            <a:ext cx="27543125" cy="23763287"/>
          </a:xfrm>
          <a:prstGeom prst="rect">
            <a:avLst/>
          </a:prstGeom>
          <a:noFill/>
          <a:ln>
            <a:noFill/>
          </a:ln>
        </p:spPr>
        <p:txBody>
          <a:bodyPr spcFirstLastPara="1" wrap="square" lIns="411400" tIns="205700" rIns="411400" bIns="205700" anchor="t" anchorCtr="0">
            <a:noAutofit/>
          </a:bodyPr>
          <a:lstStyle>
            <a:lvl1pPr marL="457200" marR="0" lvl="0" indent="-1136650" algn="l" rtl="0">
              <a:spcBef>
                <a:spcPts val="2860"/>
              </a:spcBef>
              <a:spcAft>
                <a:spcPts val="0"/>
              </a:spcAft>
              <a:buClr>
                <a:schemeClr val="lt2"/>
              </a:buClr>
              <a:buSzPts val="14300"/>
              <a:buFont typeface="Arial"/>
              <a:buChar char="●"/>
              <a:defRPr sz="14300" b="0" i="0" u="none" strike="noStrike" cap="none">
                <a:solidFill>
                  <a:schemeClr val="dk1"/>
                </a:solidFill>
                <a:latin typeface="Times New Roman"/>
                <a:ea typeface="Times New Roman"/>
                <a:cs typeface="Times New Roman"/>
                <a:sym typeface="Times New Roman"/>
              </a:defRPr>
            </a:lvl1pPr>
            <a:lvl2pPr marL="914400" marR="0" lvl="1" indent="-628650" algn="l" rtl="0">
              <a:spcBef>
                <a:spcPts val="2520"/>
              </a:spcBef>
              <a:spcAft>
                <a:spcPts val="0"/>
              </a:spcAft>
              <a:buClr>
                <a:schemeClr val="lt2"/>
              </a:buClr>
              <a:buSzPts val="6300"/>
              <a:buFont typeface="Arial"/>
              <a:buChar char="●"/>
              <a:defRPr sz="12600" b="0" i="0" u="none" strike="noStrike" cap="none">
                <a:solidFill>
                  <a:schemeClr val="dk1"/>
                </a:solidFill>
                <a:latin typeface="Times New Roman"/>
                <a:ea typeface="Times New Roman"/>
                <a:cs typeface="Times New Roman"/>
                <a:sym typeface="Times New Roman"/>
              </a:defRPr>
            </a:lvl2pPr>
            <a:lvl3pPr marL="1371600" marR="0" lvl="2" indent="-908050" algn="l" rtl="0">
              <a:spcBef>
                <a:spcPts val="2140"/>
              </a:spcBef>
              <a:spcAft>
                <a:spcPts val="0"/>
              </a:spcAft>
              <a:buClr>
                <a:schemeClr val="dk1"/>
              </a:buClr>
              <a:buSzPts val="10700"/>
              <a:buFont typeface="Times New Roman"/>
              <a:buChar char="•"/>
              <a:defRPr sz="10700" b="0" i="0" u="none" strike="noStrike" cap="none">
                <a:solidFill>
                  <a:schemeClr val="dk1"/>
                </a:solidFill>
                <a:latin typeface="Times New Roman"/>
                <a:ea typeface="Times New Roman"/>
                <a:cs typeface="Times New Roman"/>
                <a:sym typeface="Times New Roman"/>
              </a:defRPr>
            </a:lvl3pPr>
            <a:lvl4pPr marL="1828800" marR="0" lvl="3" indent="-793750" algn="l" rtl="0">
              <a:spcBef>
                <a:spcPts val="1780"/>
              </a:spcBef>
              <a:spcAft>
                <a:spcPts val="0"/>
              </a:spcAft>
              <a:buClr>
                <a:schemeClr val="dk1"/>
              </a:buClr>
              <a:buSzPts val="8900"/>
              <a:buFont typeface="Times New Roman"/>
              <a:buChar char="–"/>
              <a:defRPr sz="8900" b="0" i="0" u="none" strike="noStrike" cap="none">
                <a:solidFill>
                  <a:schemeClr val="dk1"/>
                </a:solidFill>
                <a:latin typeface="Times New Roman"/>
                <a:ea typeface="Times New Roman"/>
                <a:cs typeface="Times New Roman"/>
                <a:sym typeface="Times New Roman"/>
              </a:defRPr>
            </a:lvl4pPr>
            <a:lvl5pPr marL="2286000" marR="0" lvl="4" indent="-793750" algn="l" rtl="0">
              <a:spcBef>
                <a:spcPts val="1780"/>
              </a:spcBef>
              <a:spcAft>
                <a:spcPts val="0"/>
              </a:spcAft>
              <a:buClr>
                <a:schemeClr val="dk1"/>
              </a:buClr>
              <a:buSzPts val="8900"/>
              <a:buFont typeface="Times New Roman"/>
              <a:buChar char="»"/>
              <a:defRPr sz="8900" b="0" i="0" u="none" strike="noStrike" cap="none">
                <a:solidFill>
                  <a:schemeClr val="dk1"/>
                </a:solidFill>
                <a:latin typeface="Times New Roman"/>
                <a:ea typeface="Times New Roman"/>
                <a:cs typeface="Times New Roman"/>
                <a:sym typeface="Times New Roman"/>
              </a:defRPr>
            </a:lvl5pPr>
            <a:lvl6pPr marL="2743200" marR="0" lvl="5" indent="-768350" algn="l" rtl="0">
              <a:spcBef>
                <a:spcPts val="1700"/>
              </a:spcBef>
              <a:spcAft>
                <a:spcPts val="0"/>
              </a:spcAft>
              <a:buClr>
                <a:schemeClr val="dk1"/>
              </a:buClr>
              <a:buSzPts val="8500"/>
              <a:buFont typeface="Times New Roman"/>
              <a:buChar char="»"/>
              <a:defRPr sz="8500" b="0" i="0" u="none" strike="noStrike" cap="none">
                <a:solidFill>
                  <a:schemeClr val="dk1"/>
                </a:solidFill>
                <a:latin typeface="Times New Roman"/>
                <a:ea typeface="Times New Roman"/>
                <a:cs typeface="Times New Roman"/>
                <a:sym typeface="Times New Roman"/>
              </a:defRPr>
            </a:lvl6pPr>
            <a:lvl7pPr marL="3200400" marR="0" lvl="6" indent="-768350" algn="l" rtl="0">
              <a:spcBef>
                <a:spcPts val="1700"/>
              </a:spcBef>
              <a:spcAft>
                <a:spcPts val="0"/>
              </a:spcAft>
              <a:buClr>
                <a:schemeClr val="dk1"/>
              </a:buClr>
              <a:buSzPts val="8500"/>
              <a:buFont typeface="Times New Roman"/>
              <a:buChar char="»"/>
              <a:defRPr sz="8500" b="0" i="0" u="none" strike="noStrike" cap="none">
                <a:solidFill>
                  <a:schemeClr val="dk1"/>
                </a:solidFill>
                <a:latin typeface="Times New Roman"/>
                <a:ea typeface="Times New Roman"/>
                <a:cs typeface="Times New Roman"/>
                <a:sym typeface="Times New Roman"/>
              </a:defRPr>
            </a:lvl7pPr>
            <a:lvl8pPr marL="3657600" marR="0" lvl="7" indent="-768350" algn="l" rtl="0">
              <a:spcBef>
                <a:spcPts val="1700"/>
              </a:spcBef>
              <a:spcAft>
                <a:spcPts val="0"/>
              </a:spcAft>
              <a:buClr>
                <a:schemeClr val="dk1"/>
              </a:buClr>
              <a:buSzPts val="8500"/>
              <a:buFont typeface="Times New Roman"/>
              <a:buChar char="»"/>
              <a:defRPr sz="8500" b="0" i="0" u="none" strike="noStrike" cap="none">
                <a:solidFill>
                  <a:schemeClr val="dk1"/>
                </a:solidFill>
                <a:latin typeface="Times New Roman"/>
                <a:ea typeface="Times New Roman"/>
                <a:cs typeface="Times New Roman"/>
                <a:sym typeface="Times New Roman"/>
              </a:defRPr>
            </a:lvl8pPr>
            <a:lvl9pPr marL="4114800" marR="0" lvl="8" indent="-768350" algn="l" rtl="0">
              <a:spcBef>
                <a:spcPts val="1700"/>
              </a:spcBef>
              <a:spcAft>
                <a:spcPts val="0"/>
              </a:spcAft>
              <a:buClr>
                <a:schemeClr val="dk1"/>
              </a:buClr>
              <a:buSzPts val="8500"/>
              <a:buFont typeface="Times New Roman"/>
              <a:buChar char="»"/>
              <a:defRPr sz="85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2"/>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marR="0" lvl="0"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2"/>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marR="0" lvl="0"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2"/>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esr.unep.org/" TargetMode="External"/><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p:nvPr/>
        </p:nvSpPr>
        <p:spPr>
          <a:xfrm>
            <a:off x="256145" y="3451236"/>
            <a:ext cx="30621300" cy="1114902"/>
          </a:xfrm>
          <a:prstGeom prst="rect">
            <a:avLst/>
          </a:prstGeom>
          <a:noFill/>
          <a:ln>
            <a:noFill/>
          </a:ln>
          <a:effectLst>
            <a:outerShdw blurRad="63500" dist="35921" dir="2700000">
              <a:srgbClr val="000000"/>
            </a:outerShdw>
          </a:effectLst>
        </p:spPr>
        <p:txBody>
          <a:bodyPr spcFirstLastPara="1" wrap="square" lIns="144000" tIns="72000" rIns="144000" bIns="72000" anchor="t" anchorCtr="0">
            <a:spAutoFit/>
          </a:bodyPr>
          <a:lstStyle/>
          <a:p>
            <a:pPr marL="0" marR="0" lvl="0" indent="0" algn="ctr" rtl="0">
              <a:lnSpc>
                <a:spcPct val="100000"/>
              </a:lnSpc>
              <a:spcBef>
                <a:spcPts val="0"/>
              </a:spcBef>
              <a:spcAft>
                <a:spcPts val="0"/>
              </a:spcAft>
              <a:buClr>
                <a:srgbClr val="000066"/>
              </a:buClr>
              <a:buSzPts val="6300"/>
              <a:buFont typeface="Arial"/>
              <a:buNone/>
            </a:pPr>
            <a:r>
              <a:rPr lang="en-US" sz="6300" b="1" dirty="0" err="1">
                <a:solidFill>
                  <a:srgbClr val="000066"/>
                </a:solidFill>
              </a:rPr>
              <a:t>Mobilidade</a:t>
            </a:r>
            <a:r>
              <a:rPr lang="en-US" sz="6300" b="1" dirty="0">
                <a:solidFill>
                  <a:srgbClr val="000066"/>
                </a:solidFill>
              </a:rPr>
              <a:t> </a:t>
            </a:r>
            <a:r>
              <a:rPr lang="en-US" sz="6300" b="1" dirty="0" err="1">
                <a:solidFill>
                  <a:srgbClr val="000066"/>
                </a:solidFill>
              </a:rPr>
              <a:t>Sustentável</a:t>
            </a:r>
            <a:endParaRPr dirty="0"/>
          </a:p>
        </p:txBody>
      </p:sp>
      <p:sp>
        <p:nvSpPr>
          <p:cNvPr id="96" name="Google Shape;96;p1"/>
          <p:cNvSpPr txBox="1"/>
          <p:nvPr/>
        </p:nvSpPr>
        <p:spPr>
          <a:xfrm>
            <a:off x="827031" y="8488491"/>
            <a:ext cx="16325324" cy="30584508"/>
          </a:xfrm>
          <a:prstGeom prst="rect">
            <a:avLst/>
          </a:prstGeom>
          <a:noFill/>
          <a:ln>
            <a:noFill/>
          </a:ln>
        </p:spPr>
        <p:txBody>
          <a:bodyPr spcFirstLastPara="1" wrap="square" lIns="144000" tIns="72000" rIns="144000" bIns="72000" anchor="t" anchorCtr="0">
            <a:spAutoFit/>
          </a:bodyPr>
          <a:lstStyle/>
          <a:p>
            <a:pPr algn="ctr"/>
            <a:r>
              <a:rPr lang="pt-BR" sz="3200" b="1" dirty="0">
                <a:solidFill>
                  <a:srgbClr val="002060"/>
                </a:solidFill>
                <a:latin typeface="+mj-lt"/>
              </a:rPr>
              <a:t>Introdução</a:t>
            </a:r>
          </a:p>
          <a:p>
            <a:pPr marL="457200" indent="457200" algn="just" rtl="0">
              <a:spcBef>
                <a:spcPts val="905"/>
              </a:spcBef>
              <a:spcAft>
                <a:spcPts val="0"/>
              </a:spcAft>
            </a:pPr>
            <a:r>
              <a:rPr lang="pt-BR" sz="3200" b="0" i="0" u="none" strike="noStrike" dirty="0">
                <a:solidFill>
                  <a:srgbClr val="002060"/>
                </a:solidFill>
                <a:effectLst/>
                <a:latin typeface="+mj-lt"/>
              </a:rPr>
              <a:t>Inicialmente, a regulamentação de créditos de carbono a frotas corporativas visa aprofundar a compreensão sobre a importância de um mundo mais sustentável e relaciona-se diretamente com a redução de danos poluentes à atmosfera. O planeta Terra enfrenta diversos eventos climáticos devido a alguns fatores. Um deles deve - se ao fato de uma crescente no aquecimento global causada pelo aumento de dióxido de carbono (CO2) na atmosfera desde o início da industrialização global, que chegou a registrar uma média de 416,21 partes por milhão (</a:t>
            </a:r>
            <a:r>
              <a:rPr lang="pt-BR" sz="3200" b="0" i="0" u="none" strike="noStrike" dirty="0" err="1">
                <a:solidFill>
                  <a:srgbClr val="002060"/>
                </a:solidFill>
                <a:effectLst/>
                <a:latin typeface="+mj-lt"/>
              </a:rPr>
              <a:t>ppm</a:t>
            </a:r>
            <a:r>
              <a:rPr lang="pt-BR" sz="3200" b="0" i="0" u="none" strike="noStrike" dirty="0">
                <a:solidFill>
                  <a:srgbClr val="002060"/>
                </a:solidFill>
                <a:effectLst/>
                <a:latin typeface="+mj-lt"/>
              </a:rPr>
              <a:t>) de CO2 na atmosfera (Administração Nacional Oceânica e Atmosférica dos Estados Unidos).</a:t>
            </a:r>
            <a:endParaRPr lang="pt-BR" sz="3200" b="0" dirty="0">
              <a:solidFill>
                <a:srgbClr val="002060"/>
              </a:solidFill>
              <a:effectLst/>
              <a:latin typeface="+mj-lt"/>
            </a:endParaRPr>
          </a:p>
          <a:p>
            <a:pPr indent="457200" algn="just" rtl="0">
              <a:spcBef>
                <a:spcPts val="1200"/>
              </a:spcBef>
              <a:spcAft>
                <a:spcPts val="1200"/>
              </a:spcAft>
            </a:pPr>
            <a:br>
              <a:rPr lang="pt-BR" sz="3200" dirty="0">
                <a:solidFill>
                  <a:srgbClr val="002060"/>
                </a:solidFill>
                <a:latin typeface="+mj-lt"/>
              </a:rPr>
            </a:br>
            <a:r>
              <a:rPr lang="pt-BR" sz="3200" dirty="0">
                <a:solidFill>
                  <a:srgbClr val="002060"/>
                </a:solidFill>
                <a:latin typeface="+mj-lt"/>
              </a:rPr>
              <a:t>	</a:t>
            </a:r>
            <a:r>
              <a:rPr lang="pt-BR" sz="3200" b="0" i="0" u="none" strike="noStrike" dirty="0">
                <a:solidFill>
                  <a:srgbClr val="002060"/>
                </a:solidFill>
                <a:effectLst/>
                <a:latin typeface="+mj-lt"/>
              </a:rPr>
              <a:t>Neste contexto, este trabalho explora a importância de implementar regulamentação nos transportes corporativos para redução do dióxido de carbono na atmosfera. Analisou-se que em 1997 houve a 3ª Conferência das Partes das Nações Unidas (COP) realizada em Kyoto, no Japão, onde foi criado o primeiro tratado internacional para controle das emissões dos gases do efeito estufa (GEE) na atmosfera. Estabeleceu - se  uma redução de 5,2% em relação a 1990 no período de 2008 a 2012. Essas metas estabelecidas deveriam ser cumpridas obrigatoriamente pelos países desenvolvidos, tornando-se opcional para os países em desenvolvimento, incluindo o Brasil.</a:t>
            </a:r>
            <a:endParaRPr lang="pt-BR" sz="3200" b="0" dirty="0">
              <a:solidFill>
                <a:srgbClr val="002060"/>
              </a:solidFill>
              <a:effectLst/>
              <a:latin typeface="+mj-lt"/>
            </a:endParaRPr>
          </a:p>
          <a:p>
            <a:pPr indent="457200" algn="just" rtl="0">
              <a:spcBef>
                <a:spcPts val="1200"/>
              </a:spcBef>
              <a:spcAft>
                <a:spcPts val="1200"/>
              </a:spcAft>
            </a:pPr>
            <a:br>
              <a:rPr lang="pt-BR" sz="3200" dirty="0">
                <a:solidFill>
                  <a:srgbClr val="002060"/>
                </a:solidFill>
                <a:latin typeface="+mj-lt"/>
              </a:rPr>
            </a:br>
            <a:r>
              <a:rPr lang="pt-BR" sz="3200" dirty="0">
                <a:solidFill>
                  <a:srgbClr val="002060"/>
                </a:solidFill>
                <a:latin typeface="+mj-lt"/>
              </a:rPr>
              <a:t>	</a:t>
            </a:r>
            <a:r>
              <a:rPr lang="pt-BR" sz="3200" b="0" i="0" u="none" strike="noStrike" dirty="0">
                <a:solidFill>
                  <a:srgbClr val="002060"/>
                </a:solidFill>
                <a:effectLst/>
                <a:latin typeface="+mj-lt"/>
              </a:rPr>
              <a:t>Além disso, serão examinados estudos de caso relevantes que demonstram como os créditos de carbono, ao serem implementados e regulamentados, impactarão positivamente no desenvolvimento sustentável do país. Por fim, será discutido a viabilidade do projeto, as implicações  éticas e o engajamento da sociedade na adoção do projeto.</a:t>
            </a:r>
            <a:endParaRPr lang="pt-BR" sz="3200" b="0" dirty="0">
              <a:solidFill>
                <a:srgbClr val="002060"/>
              </a:solidFill>
              <a:effectLst/>
              <a:latin typeface="+mj-lt"/>
            </a:endParaRPr>
          </a:p>
          <a:p>
            <a:pPr indent="457200" algn="just" rtl="0">
              <a:spcBef>
                <a:spcPts val="1200"/>
              </a:spcBef>
              <a:spcAft>
                <a:spcPts val="1200"/>
              </a:spcAft>
            </a:pPr>
            <a:r>
              <a:rPr lang="pt-BR" sz="3200" b="0" i="0" u="none" strike="noStrike" dirty="0">
                <a:solidFill>
                  <a:srgbClr val="002060"/>
                </a:solidFill>
                <a:effectLst/>
                <a:latin typeface="+mj-lt"/>
              </a:rPr>
              <a:t>No decorrer deste trabalho, as questões serão abordadas de forma aprofundada visando os créditos de carbono e sua regulamentação, apresentando pesquisas embasadas e propondo alternativas e soluções para um mundo mais sustentável reduzindo dados poluentes.</a:t>
            </a:r>
          </a:p>
          <a:p>
            <a:pPr indent="457200" algn="just" rtl="0">
              <a:spcBef>
                <a:spcPts val="905"/>
              </a:spcBef>
              <a:spcAft>
                <a:spcPts val="0"/>
              </a:spcAft>
            </a:pPr>
            <a:r>
              <a:rPr lang="pt-BR" sz="3200" b="0" i="0" u="none" strike="noStrike" dirty="0">
                <a:solidFill>
                  <a:srgbClr val="002060"/>
                </a:solidFill>
                <a:effectLst/>
                <a:latin typeface="+mj-lt"/>
              </a:rPr>
              <a:t>Observa-se no atual cenário, que o mundo vive as temidas variações de clima por conta da poluição atmosférica. O dióxido de carbono (CO2) traz efeitos danosos severos para o planeta terra, e é a partir deste fato que surge o termo sustentabilidade que traz às pessoas  a conscientização da utilização dos recursos naturais.</a:t>
            </a:r>
            <a:endParaRPr lang="pt-BR" sz="3200" b="0" dirty="0">
              <a:solidFill>
                <a:srgbClr val="002060"/>
              </a:solidFill>
              <a:effectLst/>
              <a:latin typeface="+mj-lt"/>
            </a:endParaRPr>
          </a:p>
          <a:p>
            <a:pPr indent="457200" algn="just" rtl="0">
              <a:spcBef>
                <a:spcPts val="905"/>
              </a:spcBef>
              <a:spcAft>
                <a:spcPts val="0"/>
              </a:spcAft>
            </a:pPr>
            <a:r>
              <a:rPr lang="pt-BR" sz="3200" b="0" i="0" u="none" strike="noStrike" dirty="0">
                <a:solidFill>
                  <a:srgbClr val="002060"/>
                </a:solidFill>
                <a:effectLst/>
                <a:latin typeface="+mj-lt"/>
              </a:rPr>
              <a:t>Pensando na inovação e em alternativas para reduzir a propagação do carbono no ar, foi desenvolvido um sistema de fácil utilização que contém todos os cálculos para utilizar de créditos de carbono também para frotas corporativas, que pretende reduzir em x% a poluição pelo carbono na atmosfera.</a:t>
            </a:r>
            <a:endParaRPr lang="pt-BR" sz="3200" b="0" dirty="0">
              <a:solidFill>
                <a:srgbClr val="002060"/>
              </a:solidFill>
              <a:effectLst/>
              <a:latin typeface="+mj-lt"/>
            </a:endParaRPr>
          </a:p>
          <a:p>
            <a:pPr indent="457200" algn="just" rtl="0">
              <a:spcBef>
                <a:spcPts val="905"/>
              </a:spcBef>
              <a:spcAft>
                <a:spcPts val="0"/>
              </a:spcAft>
            </a:pPr>
            <a:r>
              <a:rPr lang="pt-BR" sz="3200" b="0" i="0" u="none" strike="noStrike" dirty="0">
                <a:solidFill>
                  <a:srgbClr val="002060"/>
                </a:solidFill>
                <a:effectLst/>
                <a:latin typeface="+mj-lt"/>
              </a:rPr>
              <a:t>O intuito é que se tenha um olhar mais efetivo e uma regulamentação de frotas corporativas privadas para aderir ao plano de créditos de carbono e buscar meios de tornar o mundo mais sustentável, reduzindo o quadro de poluição atmosférica.</a:t>
            </a:r>
            <a:endParaRPr lang="pt-BR" sz="3200" b="0" dirty="0">
              <a:solidFill>
                <a:srgbClr val="002060"/>
              </a:solidFill>
              <a:effectLst/>
              <a:latin typeface="+mj-lt"/>
            </a:endParaRPr>
          </a:p>
          <a:p>
            <a:endParaRPr lang="pt-BR" sz="3200" dirty="0">
              <a:solidFill>
                <a:srgbClr val="002060"/>
              </a:solidFill>
              <a:latin typeface="+mj-lt"/>
            </a:endParaRPr>
          </a:p>
          <a:p>
            <a:pPr algn="ctr"/>
            <a:r>
              <a:rPr lang="pt-BR" sz="3200" b="1" dirty="0">
                <a:solidFill>
                  <a:srgbClr val="002060"/>
                </a:solidFill>
                <a:latin typeface="+mj-lt"/>
              </a:rPr>
              <a:t>Método</a:t>
            </a:r>
          </a:p>
          <a:p>
            <a:pPr algn="ctr"/>
            <a:endParaRPr lang="pt-BR" sz="3200" dirty="0">
              <a:solidFill>
                <a:srgbClr val="002060"/>
              </a:solidFill>
              <a:latin typeface="+mj-lt"/>
              <a:ea typeface="Calibri" panose="020F0502020204030204" pitchFamily="34" charset="0"/>
              <a:cs typeface="Calibri" panose="020F0502020204030204" pitchFamily="34" charset="0"/>
            </a:endParaRPr>
          </a:p>
          <a:p>
            <a:pPr algn="just"/>
            <a:r>
              <a:rPr lang="pt-BR" sz="3200" i="0" dirty="0">
                <a:solidFill>
                  <a:srgbClr val="002060"/>
                </a:solidFill>
                <a:effectLst/>
                <a:latin typeface="+mj-lt"/>
                <a:ea typeface="Calibri" panose="020F0502020204030204" pitchFamily="34" charset="0"/>
                <a:cs typeface="Calibri" panose="020F0502020204030204" pitchFamily="34" charset="0"/>
              </a:rPr>
              <a:t>	O transporte público urbano de São Paulo, em sua grande maioria, é operado por empresas terceirizadas, que mantêm cerca de 12 mil ônibus circulando diariamente. A implementação de metas de redução, com prazos definidos, é uma estratégia para combater as emissões de CO². Empresas que não conseguirem atingir essas metas teriam a opção de compensar suas emissões por meio de incentivos, como créditos de carbono. Esse método já é adotado por diversas empresas de forma voluntária e tem mostrado um enorme sucesso.</a:t>
            </a:r>
          </a:p>
          <a:p>
            <a:pPr algn="just"/>
            <a:r>
              <a:rPr lang="pt-BR" sz="3200" i="0" dirty="0">
                <a:solidFill>
                  <a:srgbClr val="002060"/>
                </a:solidFill>
                <a:effectLst/>
                <a:latin typeface="+mj-lt"/>
                <a:ea typeface="Calibri" panose="020F0502020204030204" pitchFamily="34" charset="0"/>
                <a:cs typeface="Calibri" panose="020F0502020204030204" pitchFamily="34" charset="0"/>
              </a:rPr>
              <a:t>Propomos a criação de um programa que permita às empresas de transporte calcular suas emissões e, a partir desses dados, estabelecer metas específicas para redução de forma regulamentada.</a:t>
            </a:r>
          </a:p>
          <a:p>
            <a:pPr algn="just"/>
            <a:endParaRPr lang="pt-BR" sz="3200" dirty="0">
              <a:solidFill>
                <a:srgbClr val="000066"/>
              </a:solidFill>
            </a:endParaRPr>
          </a:p>
          <a:p>
            <a:pPr algn="just"/>
            <a:r>
              <a:rPr lang="pt-BR" sz="3200" dirty="0">
                <a:solidFill>
                  <a:srgbClr val="000066"/>
                </a:solidFill>
              </a:rPr>
              <a:t>Palavras-chave: Carbono, créditos, mobilidade, regulamentação, sustentabilidade.</a:t>
            </a:r>
            <a:endParaRPr lang="pt-BR" sz="3200" i="0" dirty="0">
              <a:solidFill>
                <a:srgbClr val="002060"/>
              </a:solidFill>
              <a:effectLst/>
              <a:latin typeface="+mj-lt"/>
              <a:ea typeface="Calibri" panose="020F0502020204030204" pitchFamily="34" charset="0"/>
              <a:cs typeface="Calibri" panose="020F0502020204030204" pitchFamily="34" charset="0"/>
            </a:endParaRPr>
          </a:p>
          <a:p>
            <a:pPr algn="ctr"/>
            <a:endParaRPr lang="pt-BR" sz="3200" dirty="0">
              <a:solidFill>
                <a:srgbClr val="002060"/>
              </a:solidFill>
              <a:latin typeface="+mj-lt"/>
            </a:endParaRPr>
          </a:p>
          <a:p>
            <a:pPr algn="ctr"/>
            <a:r>
              <a:rPr lang="pt-BR" sz="3200" dirty="0">
                <a:solidFill>
                  <a:srgbClr val="002060"/>
                </a:solidFill>
                <a:latin typeface="+mj-lt"/>
              </a:rPr>
              <a:t>. </a:t>
            </a:r>
          </a:p>
        </p:txBody>
      </p:sp>
      <p:sp>
        <p:nvSpPr>
          <p:cNvPr id="97" name="Google Shape;97;p1"/>
          <p:cNvSpPr txBox="1"/>
          <p:nvPr/>
        </p:nvSpPr>
        <p:spPr>
          <a:xfrm>
            <a:off x="5976411" y="1558060"/>
            <a:ext cx="25088850" cy="1160462"/>
          </a:xfrm>
          <a:prstGeom prst="rect">
            <a:avLst/>
          </a:prstGeom>
          <a:noFill/>
          <a:ln>
            <a:noFill/>
          </a:ln>
          <a:effectLst>
            <a:outerShdw blurRad="63500" dist="35921" dir="2700000">
              <a:srgbClr val="000000"/>
            </a:outerShdw>
          </a:effectLst>
        </p:spPr>
        <p:txBody>
          <a:bodyPr spcFirstLastPara="1" wrap="square" lIns="144000" tIns="72000" rIns="144000" bIns="72000" anchor="t" anchorCtr="0">
            <a:spAutoFit/>
          </a:bodyPr>
          <a:lstStyle/>
          <a:p>
            <a:pPr marL="0" marR="0" lvl="0" indent="0" algn="ctr" rtl="0">
              <a:lnSpc>
                <a:spcPct val="100000"/>
              </a:lnSpc>
              <a:spcBef>
                <a:spcPts val="0"/>
              </a:spcBef>
              <a:spcAft>
                <a:spcPts val="0"/>
              </a:spcAft>
              <a:buClr>
                <a:srgbClr val="000066"/>
              </a:buClr>
              <a:buSzPts val="6600"/>
              <a:buFont typeface="Arial"/>
              <a:buNone/>
            </a:pPr>
            <a:r>
              <a:rPr lang="en-US" sz="6600" b="1" i="0" u="none" strike="noStrike" cap="none" dirty="0">
                <a:solidFill>
                  <a:srgbClr val="000066"/>
                </a:solidFill>
                <a:latin typeface="Arial"/>
                <a:ea typeface="Arial"/>
                <a:cs typeface="Arial"/>
                <a:sym typeface="Arial"/>
              </a:rPr>
              <a:t> 3º </a:t>
            </a:r>
            <a:r>
              <a:rPr lang="en-US" sz="6600" b="1" i="0" u="none" strike="noStrike" cap="none" dirty="0" err="1">
                <a:solidFill>
                  <a:srgbClr val="000066"/>
                </a:solidFill>
                <a:latin typeface="Arial"/>
                <a:ea typeface="Arial"/>
                <a:cs typeface="Arial"/>
                <a:sym typeface="Arial"/>
              </a:rPr>
              <a:t>Simpósio</a:t>
            </a:r>
            <a:r>
              <a:rPr lang="en-US" sz="6600" b="1" i="0" u="none" strike="noStrike" cap="none" dirty="0">
                <a:solidFill>
                  <a:srgbClr val="000066"/>
                </a:solidFill>
                <a:latin typeface="Arial"/>
                <a:ea typeface="Arial"/>
                <a:cs typeface="Arial"/>
                <a:sym typeface="Arial"/>
              </a:rPr>
              <a:t> </a:t>
            </a:r>
            <a:r>
              <a:rPr lang="en-US" sz="6600" b="1" i="0" u="none" strike="noStrike" cap="none" dirty="0" err="1">
                <a:solidFill>
                  <a:srgbClr val="000066"/>
                </a:solidFill>
                <a:latin typeface="Arial"/>
                <a:ea typeface="Arial"/>
                <a:cs typeface="Arial"/>
                <a:sym typeface="Arial"/>
              </a:rPr>
              <a:t>Interno</a:t>
            </a:r>
            <a:r>
              <a:rPr lang="en-US" sz="6600" b="1" i="0" u="none" strike="noStrike" cap="none" dirty="0">
                <a:solidFill>
                  <a:srgbClr val="000066"/>
                </a:solidFill>
                <a:latin typeface="Arial"/>
                <a:ea typeface="Arial"/>
                <a:cs typeface="Arial"/>
                <a:sym typeface="Arial"/>
              </a:rPr>
              <a:t> de </a:t>
            </a:r>
            <a:r>
              <a:rPr lang="en-US" sz="6600" b="1" i="0" u="none" strike="noStrike" cap="none" dirty="0" err="1">
                <a:solidFill>
                  <a:srgbClr val="000066"/>
                </a:solidFill>
                <a:latin typeface="Arial"/>
                <a:ea typeface="Arial"/>
                <a:cs typeface="Arial"/>
                <a:sym typeface="Arial"/>
              </a:rPr>
              <a:t>Sustentabilidade</a:t>
            </a:r>
            <a:r>
              <a:rPr lang="en-US" sz="6600" b="1" i="0" u="none" strike="noStrike" cap="none" dirty="0">
                <a:solidFill>
                  <a:srgbClr val="000066"/>
                </a:solidFill>
                <a:latin typeface="Arial"/>
                <a:ea typeface="Arial"/>
                <a:cs typeface="Arial"/>
                <a:sym typeface="Arial"/>
              </a:rPr>
              <a:t> </a:t>
            </a:r>
            <a:r>
              <a:rPr lang="en-US" sz="6600" b="1" i="0" u="none" strike="noStrike" cap="none" dirty="0" err="1">
                <a:solidFill>
                  <a:srgbClr val="000066"/>
                </a:solidFill>
                <a:latin typeface="Arial"/>
                <a:ea typeface="Arial"/>
                <a:cs typeface="Arial"/>
                <a:sym typeface="Arial"/>
              </a:rPr>
              <a:t>em</a:t>
            </a:r>
            <a:r>
              <a:rPr lang="en-US" sz="6600" b="1" i="0" u="none" strike="noStrike" cap="none" dirty="0">
                <a:solidFill>
                  <a:srgbClr val="000066"/>
                </a:solidFill>
                <a:latin typeface="Arial"/>
                <a:ea typeface="Arial"/>
                <a:cs typeface="Arial"/>
                <a:sym typeface="Arial"/>
              </a:rPr>
              <a:t> </a:t>
            </a:r>
            <a:r>
              <a:rPr lang="en-US" sz="6600" b="1" i="0" u="none" strike="noStrike" cap="none" dirty="0" err="1">
                <a:solidFill>
                  <a:srgbClr val="000066"/>
                </a:solidFill>
                <a:latin typeface="Arial"/>
                <a:ea typeface="Arial"/>
                <a:cs typeface="Arial"/>
                <a:sym typeface="Arial"/>
              </a:rPr>
              <a:t>Tecnologia</a:t>
            </a:r>
            <a:endParaRPr dirty="0"/>
          </a:p>
        </p:txBody>
      </p:sp>
      <p:grpSp>
        <p:nvGrpSpPr>
          <p:cNvPr id="99" name="Google Shape;99;p1"/>
          <p:cNvGrpSpPr/>
          <p:nvPr/>
        </p:nvGrpSpPr>
        <p:grpSpPr>
          <a:xfrm>
            <a:off x="827031" y="1024393"/>
            <a:ext cx="6414039" cy="2527774"/>
            <a:chOff x="792313" y="1152525"/>
            <a:chExt cx="7599362" cy="3240088"/>
          </a:xfrm>
        </p:grpSpPr>
        <p:pic>
          <p:nvPicPr>
            <p:cNvPr id="100" name="Google Shape;100;p1" descr="C:\Users\POS\Pictures\Logos\LogoTarja_ViceReitoria.png"/>
            <p:cNvPicPr preferRelativeResize="0"/>
            <p:nvPr/>
          </p:nvPicPr>
          <p:blipFill rotWithShape="1">
            <a:blip r:embed="rId3">
              <a:alphaModFix/>
            </a:blip>
            <a:srcRect/>
            <a:stretch/>
          </p:blipFill>
          <p:spPr>
            <a:xfrm>
              <a:off x="792313" y="1152525"/>
              <a:ext cx="7599362" cy="3240088"/>
            </a:xfrm>
            <a:prstGeom prst="rect">
              <a:avLst/>
            </a:prstGeom>
            <a:noFill/>
            <a:ln>
              <a:noFill/>
            </a:ln>
          </p:spPr>
        </p:pic>
        <p:pic>
          <p:nvPicPr>
            <p:cNvPr id="101" name="Google Shape;101;p1"/>
            <p:cNvPicPr preferRelativeResize="0"/>
            <p:nvPr/>
          </p:nvPicPr>
          <p:blipFill rotWithShape="1">
            <a:blip r:embed="rId4">
              <a:alphaModFix/>
            </a:blip>
            <a:srcRect/>
            <a:stretch/>
          </p:blipFill>
          <p:spPr>
            <a:xfrm>
              <a:off x="1162200" y="3836029"/>
              <a:ext cx="6501152" cy="392969"/>
            </a:xfrm>
            <a:prstGeom prst="rect">
              <a:avLst/>
            </a:prstGeom>
            <a:noFill/>
            <a:ln>
              <a:noFill/>
            </a:ln>
          </p:spPr>
        </p:pic>
      </p:grpSp>
      <p:sp>
        <p:nvSpPr>
          <p:cNvPr id="6" name="CaixaDeTexto 5">
            <a:extLst>
              <a:ext uri="{FF2B5EF4-FFF2-40B4-BE49-F238E27FC236}">
                <a16:creationId xmlns:a16="http://schemas.microsoft.com/office/drawing/2014/main" id="{65E91B3A-48FE-1679-A5EB-575F64E6FC34}"/>
              </a:ext>
            </a:extLst>
          </p:cNvPr>
          <p:cNvSpPr txBox="1"/>
          <p:nvPr/>
        </p:nvSpPr>
        <p:spPr>
          <a:xfrm>
            <a:off x="3657321" y="5518074"/>
            <a:ext cx="24550468" cy="2123658"/>
          </a:xfrm>
          <a:prstGeom prst="rect">
            <a:avLst/>
          </a:prstGeom>
          <a:noFill/>
        </p:spPr>
        <p:txBody>
          <a:bodyPr wrap="square">
            <a:spAutoFit/>
          </a:bodyPr>
          <a:lstStyle/>
          <a:p>
            <a:pPr algn="ctr"/>
            <a:r>
              <a:rPr lang="pt-BR" sz="4400" b="1" dirty="0">
                <a:solidFill>
                  <a:srgbClr val="002060"/>
                </a:solidFill>
                <a:latin typeface="+mj-lt"/>
              </a:rPr>
              <a:t>Professora: André Muniz</a:t>
            </a:r>
          </a:p>
          <a:p>
            <a:pPr algn="ctr"/>
            <a:r>
              <a:rPr lang="pt-BR" sz="4400" b="1" dirty="0">
                <a:solidFill>
                  <a:srgbClr val="002060"/>
                </a:solidFill>
                <a:latin typeface="+mj-lt"/>
              </a:rPr>
              <a:t> Alunos: Davi Campos, Eduarda Santos, Franciano Silva, Giovanna Paz, Vinicius Silva</a:t>
            </a:r>
          </a:p>
          <a:p>
            <a:pPr algn="ctr"/>
            <a:r>
              <a:rPr lang="pt-BR" sz="4400" b="1" dirty="0">
                <a:solidFill>
                  <a:srgbClr val="002060"/>
                </a:solidFill>
                <a:latin typeface="+mj-lt"/>
              </a:rPr>
              <a:t>Sistemas de Informação – Ciências Exatas e Tecnologia – Chácara II</a:t>
            </a:r>
          </a:p>
        </p:txBody>
      </p:sp>
      <p:sp>
        <p:nvSpPr>
          <p:cNvPr id="2" name="CaixaDeTexto 1">
            <a:extLst>
              <a:ext uri="{FF2B5EF4-FFF2-40B4-BE49-F238E27FC236}">
                <a16:creationId xmlns:a16="http://schemas.microsoft.com/office/drawing/2014/main" id="{BEF05E0D-AD90-5BC9-BDEB-B88209B43994}"/>
              </a:ext>
            </a:extLst>
          </p:cNvPr>
          <p:cNvSpPr txBox="1"/>
          <p:nvPr/>
        </p:nvSpPr>
        <p:spPr>
          <a:xfrm>
            <a:off x="18520836" y="35689224"/>
            <a:ext cx="12701062" cy="3108543"/>
          </a:xfrm>
          <a:prstGeom prst="rect">
            <a:avLst/>
          </a:prstGeom>
          <a:noFill/>
        </p:spPr>
        <p:txBody>
          <a:bodyPr wrap="square" rtlCol="0">
            <a:spAutoFit/>
          </a:bodyPr>
          <a:lstStyle/>
          <a:p>
            <a:pPr algn="ctr"/>
            <a:r>
              <a:rPr lang="pt-BR" sz="2800" b="1" dirty="0">
                <a:solidFill>
                  <a:srgbClr val="002060"/>
                </a:solidFill>
                <a:latin typeface="+mj-lt"/>
              </a:rPr>
              <a:t>Conclusão </a:t>
            </a:r>
          </a:p>
          <a:p>
            <a:pPr algn="ctr"/>
            <a:endParaRPr lang="pt-BR" sz="2800" b="1" dirty="0">
              <a:solidFill>
                <a:srgbClr val="002060"/>
              </a:solidFill>
              <a:latin typeface="+mj-lt"/>
            </a:endParaRPr>
          </a:p>
          <a:p>
            <a:pPr algn="just"/>
            <a:r>
              <a:rPr lang="pt-BR" sz="2800" dirty="0">
                <a:solidFill>
                  <a:srgbClr val="002060"/>
                </a:solidFill>
                <a:latin typeface="+mj-lt"/>
              </a:rPr>
              <a:t>	Através deste programa vimos que a regulamentação e implementação de um sistema de créditos de carbono em empresas do seguimento de transporte urbano é uma forma viável de reduzir as emissões dos Gases do Efeito Estufa (GEE) em grandes metrópoles. Podendo futuramente ser ampliado para outros setores da sociedade</a:t>
            </a:r>
            <a:endParaRPr lang="pt-BR" sz="2800" dirty="0"/>
          </a:p>
        </p:txBody>
      </p:sp>
      <p:pic>
        <p:nvPicPr>
          <p:cNvPr id="9" name="Imagem 8" descr="Texto">
            <a:extLst>
              <a:ext uri="{FF2B5EF4-FFF2-40B4-BE49-F238E27FC236}">
                <a16:creationId xmlns:a16="http://schemas.microsoft.com/office/drawing/2014/main" id="{D16F73C5-748D-0D66-64C5-68A9DFA46AF5}"/>
              </a:ext>
            </a:extLst>
          </p:cNvPr>
          <p:cNvPicPr>
            <a:picLocks noChangeAspect="1"/>
          </p:cNvPicPr>
          <p:nvPr/>
        </p:nvPicPr>
        <p:blipFill>
          <a:blip r:embed="rId5"/>
          <a:stretch>
            <a:fillRect/>
          </a:stretch>
        </p:blipFill>
        <p:spPr>
          <a:xfrm>
            <a:off x="20639331" y="8493723"/>
            <a:ext cx="7782882" cy="10876732"/>
          </a:xfrm>
          <a:prstGeom prst="rect">
            <a:avLst/>
          </a:prstGeom>
        </p:spPr>
      </p:pic>
      <p:pic>
        <p:nvPicPr>
          <p:cNvPr id="11" name="Imagem 10" descr="Texto&#10;&#10;Descrição gerada automaticamente">
            <a:extLst>
              <a:ext uri="{FF2B5EF4-FFF2-40B4-BE49-F238E27FC236}">
                <a16:creationId xmlns:a16="http://schemas.microsoft.com/office/drawing/2014/main" id="{E30CB038-EF6E-774C-D43E-614E5D84B9D7}"/>
              </a:ext>
            </a:extLst>
          </p:cNvPr>
          <p:cNvPicPr>
            <a:picLocks noChangeAspect="1"/>
          </p:cNvPicPr>
          <p:nvPr/>
        </p:nvPicPr>
        <p:blipFill>
          <a:blip r:embed="rId6"/>
          <a:stretch>
            <a:fillRect/>
          </a:stretch>
        </p:blipFill>
        <p:spPr>
          <a:xfrm>
            <a:off x="20681327" y="20388162"/>
            <a:ext cx="7698890" cy="6503078"/>
          </a:xfrm>
          <a:prstGeom prst="rect">
            <a:avLst/>
          </a:prstGeom>
        </p:spPr>
      </p:pic>
      <p:sp>
        <p:nvSpPr>
          <p:cNvPr id="12" name="CaixaDeTexto 11">
            <a:extLst>
              <a:ext uri="{FF2B5EF4-FFF2-40B4-BE49-F238E27FC236}">
                <a16:creationId xmlns:a16="http://schemas.microsoft.com/office/drawing/2014/main" id="{5F020522-30A5-6AB0-FF89-FC6F7E05736B}"/>
              </a:ext>
            </a:extLst>
          </p:cNvPr>
          <p:cNvSpPr txBox="1"/>
          <p:nvPr/>
        </p:nvSpPr>
        <p:spPr>
          <a:xfrm>
            <a:off x="20681326" y="19490631"/>
            <a:ext cx="7782882" cy="523220"/>
          </a:xfrm>
          <a:prstGeom prst="rect">
            <a:avLst/>
          </a:prstGeom>
          <a:noFill/>
        </p:spPr>
        <p:txBody>
          <a:bodyPr wrap="square" rtlCol="0">
            <a:spAutoFit/>
          </a:bodyPr>
          <a:lstStyle/>
          <a:p>
            <a:r>
              <a:rPr lang="pt-BR" sz="2800" dirty="0">
                <a:solidFill>
                  <a:srgbClr val="002060"/>
                </a:solidFill>
              </a:rPr>
              <a:t>Figura 1 - Código - Fonte</a:t>
            </a:r>
          </a:p>
        </p:txBody>
      </p:sp>
      <p:sp>
        <p:nvSpPr>
          <p:cNvPr id="13" name="CaixaDeTexto 12">
            <a:extLst>
              <a:ext uri="{FF2B5EF4-FFF2-40B4-BE49-F238E27FC236}">
                <a16:creationId xmlns:a16="http://schemas.microsoft.com/office/drawing/2014/main" id="{A53C72A2-5C0F-A956-B6F7-9008D39A8FE0}"/>
              </a:ext>
            </a:extLst>
          </p:cNvPr>
          <p:cNvSpPr txBox="1"/>
          <p:nvPr/>
        </p:nvSpPr>
        <p:spPr>
          <a:xfrm>
            <a:off x="20639331" y="26968961"/>
            <a:ext cx="7740886" cy="523220"/>
          </a:xfrm>
          <a:prstGeom prst="rect">
            <a:avLst/>
          </a:prstGeom>
          <a:noFill/>
        </p:spPr>
        <p:txBody>
          <a:bodyPr wrap="square" rtlCol="0">
            <a:spAutoFit/>
          </a:bodyPr>
          <a:lstStyle/>
          <a:p>
            <a:r>
              <a:rPr lang="pt-BR" sz="2800" dirty="0">
                <a:solidFill>
                  <a:srgbClr val="002060"/>
                </a:solidFill>
              </a:rPr>
              <a:t>Figura 2 - Programa em funcionamento</a:t>
            </a:r>
          </a:p>
        </p:txBody>
      </p:sp>
      <p:pic>
        <p:nvPicPr>
          <p:cNvPr id="15" name="Imagem 14" descr="Gráfico, Gráfico de linhas&#10;&#10;Descrição gerada automaticamente">
            <a:extLst>
              <a:ext uri="{FF2B5EF4-FFF2-40B4-BE49-F238E27FC236}">
                <a16:creationId xmlns:a16="http://schemas.microsoft.com/office/drawing/2014/main" id="{8C9365DD-82C5-DD12-E6D5-9BA724C5B133}"/>
              </a:ext>
            </a:extLst>
          </p:cNvPr>
          <p:cNvPicPr>
            <a:picLocks noChangeAspect="1"/>
          </p:cNvPicPr>
          <p:nvPr/>
        </p:nvPicPr>
        <p:blipFill>
          <a:blip r:embed="rId7"/>
          <a:stretch>
            <a:fillRect/>
          </a:stretch>
        </p:blipFill>
        <p:spPr>
          <a:xfrm>
            <a:off x="19419227" y="28135577"/>
            <a:ext cx="10223090" cy="5951300"/>
          </a:xfrm>
          <a:prstGeom prst="rect">
            <a:avLst/>
          </a:prstGeom>
        </p:spPr>
      </p:pic>
      <p:sp>
        <p:nvSpPr>
          <p:cNvPr id="16" name="CaixaDeTexto 15">
            <a:extLst>
              <a:ext uri="{FF2B5EF4-FFF2-40B4-BE49-F238E27FC236}">
                <a16:creationId xmlns:a16="http://schemas.microsoft.com/office/drawing/2014/main" id="{3DE93ABD-BCD4-B661-E4C9-586EC4D34869}"/>
              </a:ext>
            </a:extLst>
          </p:cNvPr>
          <p:cNvSpPr txBox="1"/>
          <p:nvPr/>
        </p:nvSpPr>
        <p:spPr>
          <a:xfrm>
            <a:off x="19419228" y="34271367"/>
            <a:ext cx="10223089" cy="1384995"/>
          </a:xfrm>
          <a:prstGeom prst="rect">
            <a:avLst/>
          </a:prstGeom>
          <a:noFill/>
        </p:spPr>
        <p:txBody>
          <a:bodyPr wrap="square" rtlCol="0">
            <a:spAutoFit/>
          </a:bodyPr>
          <a:lstStyle/>
          <a:p>
            <a:pPr algn="just"/>
            <a:r>
              <a:rPr lang="pt-BR" sz="2800" b="0" i="1" dirty="0">
                <a:solidFill>
                  <a:srgbClr val="002060"/>
                </a:solidFill>
                <a:effectLst/>
                <a:latin typeface="+mj-lt"/>
              </a:rPr>
              <a:t>Figura 3 - Tendência na concentração atmosférica de CO2. Dados do NOAA, gráficos da </a:t>
            </a:r>
            <a:r>
              <a:rPr lang="pt-BR" sz="2800" b="0" i="1" u="none" strike="noStrike" dirty="0">
                <a:solidFill>
                  <a:srgbClr val="002060"/>
                </a:solidFill>
                <a:effectLst/>
                <a:latin typeface="+mj-lt"/>
                <a:hlinkClick r:id="rId8">
                  <a:extLst>
                    <a:ext uri="{A12FA001-AC4F-418D-AE19-62706E023703}">
                      <ahyp:hlinkClr xmlns:ahyp="http://schemas.microsoft.com/office/drawing/2018/hyperlinkcolor" val="tx"/>
                    </a:ext>
                  </a:extLst>
                </a:hlinkClick>
              </a:rPr>
              <a:t>Sala Mundial de Situação Ambiental</a:t>
            </a:r>
            <a:r>
              <a:rPr lang="pt-BR" sz="2800" b="0" i="1" dirty="0">
                <a:solidFill>
                  <a:srgbClr val="002060"/>
                </a:solidFill>
                <a:effectLst/>
                <a:latin typeface="+mj-lt"/>
              </a:rPr>
              <a:t> do PNUMA.</a:t>
            </a:r>
            <a:endParaRPr lang="pt-BR" sz="2800" dirty="0">
              <a:solidFill>
                <a:srgbClr val="002060"/>
              </a:solidFill>
              <a:latin typeface="+mj-lt"/>
            </a:endParaRPr>
          </a:p>
        </p:txBody>
      </p:sp>
    </p:spTree>
  </p:cSld>
  <p:clrMapOvr>
    <a:masterClrMapping/>
  </p:clrMapOvr>
</p:sld>
</file>

<file path=ppt/theme/theme1.xml><?xml version="1.0" encoding="utf-8"?>
<a:theme xmlns:a="http://schemas.openxmlformats.org/drawingml/2006/main" name="Sereno">
  <a:themeElements>
    <a:clrScheme name="">
      <a:dk1>
        <a:srgbClr val="333333"/>
      </a:dk1>
      <a:lt1>
        <a:srgbClr val="A9BDA9"/>
      </a:lt1>
      <a:dk2>
        <a:srgbClr val="004C2B"/>
      </a:dk2>
      <a:lt2>
        <a:srgbClr val="578963"/>
      </a:lt2>
      <a:accent1>
        <a:srgbClr val="FFCCCC"/>
      </a:accent1>
      <a:accent2>
        <a:srgbClr val="B3E1B3"/>
      </a:accent2>
      <a:accent3>
        <a:srgbClr val="D1DBD1"/>
      </a:accent3>
      <a:accent4>
        <a:srgbClr val="2A2A2A"/>
      </a:accent4>
      <a:accent5>
        <a:srgbClr val="FFE2E2"/>
      </a:accent5>
      <a:accent6>
        <a:srgbClr val="A2CCA2"/>
      </a:accent6>
      <a:hlink>
        <a:srgbClr val="BDD7E5"/>
      </a:hlink>
      <a:folHlink>
        <a:srgbClr val="D2AAD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TotalTime>
  <Words>736</Words>
  <Application>Microsoft Office PowerPoint</Application>
  <PresentationFormat>Personalizar</PresentationFormat>
  <Paragraphs>28</Paragraphs>
  <Slides>1</Slides>
  <Notes>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vt:i4>
      </vt:variant>
    </vt:vector>
  </HeadingPairs>
  <TitlesOfParts>
    <vt:vector size="4" baseType="lpstr">
      <vt:lpstr>Arial</vt:lpstr>
      <vt:lpstr>Times New Roman</vt:lpstr>
      <vt:lpstr>Sereno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UNIP</dc:creator>
  <cp:lastModifiedBy>Davi Campos</cp:lastModifiedBy>
  <cp:revision>13</cp:revision>
  <dcterms:created xsi:type="dcterms:W3CDTF">2001-04-12T15:26:35Z</dcterms:created>
  <dcterms:modified xsi:type="dcterms:W3CDTF">2023-10-21T02:21:29Z</dcterms:modified>
</cp:coreProperties>
</file>