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3"/>
  </p:notesMasterIdLst>
  <p:sldIdLst>
    <p:sldId id="256" r:id="rId2"/>
  </p:sldIdLst>
  <p:sldSz cx="32404050" cy="396049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474">
          <p15:clr>
            <a:srgbClr val="000000"/>
          </p15:clr>
        </p15:guide>
        <p15:guide id="2" pos="10206">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8" roundtripDataSignature="AMtx7mh6aZjlcpVUQjRpVVEJE6phjuHe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9" y="-2938"/>
      </p:cViewPr>
      <p:guideLst>
        <p:guide orient="horz" pos="12474"/>
        <p:guide pos="10206"/>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2027237" y="685800"/>
            <a:ext cx="28035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2027238" y="685800"/>
            <a:ext cx="28035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body" idx="1"/>
          </p:nvPr>
        </p:nvSpPr>
        <p:spPr>
          <a:xfrm>
            <a:off x="2430462" y="11441112"/>
            <a:ext cx="27543125" cy="23763287"/>
          </a:xfrm>
          <a:prstGeom prst="rect">
            <a:avLst/>
          </a:prstGeom>
          <a:noFill/>
          <a:ln>
            <a:noFill/>
          </a:ln>
        </p:spPr>
        <p:txBody>
          <a:bodyPr spcFirstLastPara="1" wrap="square" lIns="411400" tIns="205700" rIns="411400" bIns="20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rot="5400000">
            <a:off x="9685086" y="14628203"/>
            <a:ext cx="30773596" cy="6506314"/>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body" idx="1"/>
          </p:nvPr>
        </p:nvSpPr>
        <p:spPr>
          <a:xfrm rot="5400000">
            <a:off x="-3401050" y="8192400"/>
            <a:ext cx="30773596" cy="19377921"/>
          </a:xfrm>
          <a:prstGeom prst="rect">
            <a:avLst/>
          </a:prstGeom>
          <a:noFill/>
          <a:ln>
            <a:noFill/>
          </a:ln>
        </p:spPr>
        <p:txBody>
          <a:bodyPr spcFirstLastPara="1" wrap="square" lIns="411400" tIns="205700" rIns="411400" bIns="20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4"/>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body" idx="1"/>
          </p:nvPr>
        </p:nvSpPr>
        <p:spPr>
          <a:xfrm rot="5400000">
            <a:off x="4320381" y="9551193"/>
            <a:ext cx="23763287" cy="27543125"/>
          </a:xfrm>
          <a:prstGeom prst="rect">
            <a:avLst/>
          </a:prstGeom>
          <a:noFill/>
          <a:ln>
            <a:noFill/>
          </a:ln>
        </p:spPr>
        <p:txBody>
          <a:bodyPr spcFirstLastPara="1" wrap="square" lIns="411400" tIns="205700" rIns="411400" bIns="20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002251" y="26198400"/>
            <a:ext cx="18372796" cy="3092761"/>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a:spLocks noGrp="1"/>
          </p:cNvSpPr>
          <p:nvPr>
            <p:ph type="pic" idx="2"/>
          </p:nvPr>
        </p:nvSpPr>
        <p:spPr>
          <a:xfrm>
            <a:off x="6002251" y="3344418"/>
            <a:ext cx="18372796" cy="22455182"/>
          </a:xfrm>
          <a:prstGeom prst="rect">
            <a:avLst/>
          </a:prstGeom>
          <a:noFill/>
          <a:ln>
            <a:noFill/>
          </a:ln>
        </p:spPr>
      </p:sp>
      <p:sp>
        <p:nvSpPr>
          <p:cNvPr id="34" name="Google Shape;34;p6"/>
          <p:cNvSpPr txBox="1">
            <a:spLocks noGrp="1"/>
          </p:cNvSpPr>
          <p:nvPr>
            <p:ph type="body" idx="1"/>
          </p:nvPr>
        </p:nvSpPr>
        <p:spPr>
          <a:xfrm>
            <a:off x="6002251" y="29291161"/>
            <a:ext cx="18372796" cy="4392299"/>
          </a:xfrm>
          <a:prstGeom prst="rect">
            <a:avLst/>
          </a:prstGeom>
          <a:noFill/>
          <a:ln>
            <a:noFill/>
          </a:ln>
        </p:spPr>
        <p:txBody>
          <a:bodyPr spcFirstLastPara="1" wrap="square" lIns="411400" tIns="205700" rIns="411400" bIns="205700" anchor="t" anchorCtr="0">
            <a:noAutofit/>
          </a:bodyPr>
          <a:lstStyle>
            <a:lvl1pPr marL="457200" lvl="0" indent="-228600" algn="l">
              <a:spcBef>
                <a:spcPts val="260"/>
              </a:spcBef>
              <a:spcAft>
                <a:spcPts val="0"/>
              </a:spcAft>
              <a:buSzPts val="1300"/>
              <a:buNone/>
              <a:defRPr sz="1300"/>
            </a:lvl1pPr>
            <a:lvl2pPr marL="914400" lvl="1" indent="-228600" algn="l">
              <a:spcBef>
                <a:spcPts val="220"/>
              </a:spcBef>
              <a:spcAft>
                <a:spcPts val="0"/>
              </a:spcAft>
              <a:buSzPts val="550"/>
              <a:buNone/>
              <a:defRPr sz="1100"/>
            </a:lvl2pPr>
            <a:lvl3pPr marL="1371600" lvl="2" indent="-228600" algn="l">
              <a:spcBef>
                <a:spcPts val="180"/>
              </a:spcBef>
              <a:spcAft>
                <a:spcPts val="0"/>
              </a:spcAft>
              <a:buClr>
                <a:schemeClr val="dk1"/>
              </a:buClr>
              <a:buSzPts val="900"/>
              <a:buFont typeface="Times New Roman"/>
              <a:buNone/>
              <a:defRPr sz="900"/>
            </a:lvl3pPr>
            <a:lvl4pPr marL="1828800" lvl="3" indent="-228600" algn="l">
              <a:spcBef>
                <a:spcPts val="160"/>
              </a:spcBef>
              <a:spcAft>
                <a:spcPts val="0"/>
              </a:spcAft>
              <a:buClr>
                <a:schemeClr val="dk1"/>
              </a:buClr>
              <a:buSzPts val="800"/>
              <a:buFont typeface="Times New Roman"/>
              <a:buNone/>
              <a:defRPr sz="800"/>
            </a:lvl4pPr>
            <a:lvl5pPr marL="2286000" lvl="4" indent="-228600" algn="l">
              <a:spcBef>
                <a:spcPts val="160"/>
              </a:spcBef>
              <a:spcAft>
                <a:spcPts val="0"/>
              </a:spcAft>
              <a:buClr>
                <a:schemeClr val="dk1"/>
              </a:buClr>
              <a:buSzPts val="800"/>
              <a:buFont typeface="Times New Roman"/>
              <a:buNone/>
              <a:defRPr sz="800"/>
            </a:lvl5pPr>
            <a:lvl6pPr marL="2743200" lvl="5" indent="-228600" algn="l">
              <a:spcBef>
                <a:spcPts val="160"/>
              </a:spcBef>
              <a:spcAft>
                <a:spcPts val="0"/>
              </a:spcAft>
              <a:buClr>
                <a:schemeClr val="dk1"/>
              </a:buClr>
              <a:buSzPts val="800"/>
              <a:buFont typeface="Times New Roman"/>
              <a:buNone/>
              <a:defRPr sz="800"/>
            </a:lvl6pPr>
            <a:lvl7pPr marL="3200400" lvl="6" indent="-228600" algn="l">
              <a:spcBef>
                <a:spcPts val="160"/>
              </a:spcBef>
              <a:spcAft>
                <a:spcPts val="0"/>
              </a:spcAft>
              <a:buClr>
                <a:schemeClr val="dk1"/>
              </a:buClr>
              <a:buSzPts val="800"/>
              <a:buFont typeface="Times New Roman"/>
              <a:buNone/>
              <a:defRPr sz="800"/>
            </a:lvl7pPr>
            <a:lvl8pPr marL="3657600" lvl="7" indent="-228600" algn="l">
              <a:spcBef>
                <a:spcPts val="160"/>
              </a:spcBef>
              <a:spcAft>
                <a:spcPts val="0"/>
              </a:spcAft>
              <a:buClr>
                <a:schemeClr val="dk1"/>
              </a:buClr>
              <a:buSzPts val="800"/>
              <a:buFont typeface="Times New Roman"/>
              <a:buNone/>
              <a:defRPr sz="800"/>
            </a:lvl8pPr>
            <a:lvl9pPr marL="4114800" lvl="8" indent="-228600" algn="l">
              <a:spcBef>
                <a:spcPts val="160"/>
              </a:spcBef>
              <a:spcAft>
                <a:spcPts val="0"/>
              </a:spcAft>
              <a:buClr>
                <a:schemeClr val="dk1"/>
              </a:buClr>
              <a:buSzPts val="800"/>
              <a:buFont typeface="Times New Roman"/>
              <a:buNone/>
              <a:defRPr sz="800"/>
            </a:lvl9pPr>
          </a:lstStyle>
          <a:p>
            <a:endParaRPr/>
          </a:p>
        </p:txBody>
      </p:sp>
      <p:sp>
        <p:nvSpPr>
          <p:cNvPr id="35" name="Google Shape;35;p6"/>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1531692" y="1490687"/>
            <a:ext cx="10073759" cy="6340918"/>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11972998" y="1490686"/>
            <a:ext cx="17117139" cy="31942492"/>
          </a:xfrm>
          <a:prstGeom prst="rect">
            <a:avLst/>
          </a:prstGeom>
          <a:noFill/>
          <a:ln>
            <a:noFill/>
          </a:ln>
        </p:spPr>
        <p:txBody>
          <a:bodyPr spcFirstLastPara="1" wrap="square" lIns="411400" tIns="205700" rIns="411400" bIns="205700" anchor="t" anchorCtr="0">
            <a:noAutofit/>
          </a:bodyPr>
          <a:lstStyle>
            <a:lvl1pPr marL="457200" lvl="0" indent="-412750" algn="l">
              <a:spcBef>
                <a:spcPts val="580"/>
              </a:spcBef>
              <a:spcAft>
                <a:spcPts val="0"/>
              </a:spcAft>
              <a:buSzPts val="2900"/>
              <a:buChar char="●"/>
              <a:defRPr sz="2900"/>
            </a:lvl1pPr>
            <a:lvl2pPr marL="914400" lvl="1" indent="-307975" algn="l">
              <a:spcBef>
                <a:spcPts val="500"/>
              </a:spcBef>
              <a:spcAft>
                <a:spcPts val="0"/>
              </a:spcAft>
              <a:buSzPts val="1250"/>
              <a:buChar char="●"/>
              <a:defRPr sz="2500"/>
            </a:lvl2pPr>
            <a:lvl3pPr marL="1371600" lvl="2" indent="-368300" algn="l">
              <a:spcBef>
                <a:spcPts val="440"/>
              </a:spcBef>
              <a:spcAft>
                <a:spcPts val="0"/>
              </a:spcAft>
              <a:buClr>
                <a:schemeClr val="dk1"/>
              </a:buClr>
              <a:buSzPts val="2200"/>
              <a:buFont typeface="Times New Roman"/>
              <a:buChar char="•"/>
              <a:defRPr sz="22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1" name="Google Shape;41;p7"/>
          <p:cNvSpPr txBox="1">
            <a:spLocks noGrp="1"/>
          </p:cNvSpPr>
          <p:nvPr>
            <p:ph type="body" idx="2"/>
          </p:nvPr>
        </p:nvSpPr>
        <p:spPr>
          <a:xfrm>
            <a:off x="1531692" y="7831605"/>
            <a:ext cx="10073759" cy="25601574"/>
          </a:xfrm>
          <a:prstGeom prst="rect">
            <a:avLst/>
          </a:prstGeom>
          <a:noFill/>
          <a:ln>
            <a:noFill/>
          </a:ln>
        </p:spPr>
        <p:txBody>
          <a:bodyPr spcFirstLastPara="1" wrap="square" lIns="411400" tIns="205700" rIns="411400" bIns="205700" anchor="t" anchorCtr="0">
            <a:noAutofit/>
          </a:bodyPr>
          <a:lstStyle>
            <a:lvl1pPr marL="457200" lvl="0" indent="-228600" algn="l">
              <a:spcBef>
                <a:spcPts val="260"/>
              </a:spcBef>
              <a:spcAft>
                <a:spcPts val="0"/>
              </a:spcAft>
              <a:buSzPts val="1300"/>
              <a:buNone/>
              <a:defRPr sz="1300"/>
            </a:lvl1pPr>
            <a:lvl2pPr marL="914400" lvl="1" indent="-228600" algn="l">
              <a:spcBef>
                <a:spcPts val="220"/>
              </a:spcBef>
              <a:spcAft>
                <a:spcPts val="0"/>
              </a:spcAft>
              <a:buSzPts val="550"/>
              <a:buNone/>
              <a:defRPr sz="1100"/>
            </a:lvl2pPr>
            <a:lvl3pPr marL="1371600" lvl="2" indent="-228600" algn="l">
              <a:spcBef>
                <a:spcPts val="180"/>
              </a:spcBef>
              <a:spcAft>
                <a:spcPts val="0"/>
              </a:spcAft>
              <a:buClr>
                <a:schemeClr val="dk1"/>
              </a:buClr>
              <a:buSzPts val="900"/>
              <a:buFont typeface="Times New Roman"/>
              <a:buNone/>
              <a:defRPr sz="900"/>
            </a:lvl3pPr>
            <a:lvl4pPr marL="1828800" lvl="3" indent="-228600" algn="l">
              <a:spcBef>
                <a:spcPts val="160"/>
              </a:spcBef>
              <a:spcAft>
                <a:spcPts val="0"/>
              </a:spcAft>
              <a:buClr>
                <a:schemeClr val="dk1"/>
              </a:buClr>
              <a:buSzPts val="800"/>
              <a:buFont typeface="Times New Roman"/>
              <a:buNone/>
              <a:defRPr sz="800"/>
            </a:lvl4pPr>
            <a:lvl5pPr marL="2286000" lvl="4" indent="-228600" algn="l">
              <a:spcBef>
                <a:spcPts val="160"/>
              </a:spcBef>
              <a:spcAft>
                <a:spcPts val="0"/>
              </a:spcAft>
              <a:buClr>
                <a:schemeClr val="dk1"/>
              </a:buClr>
              <a:buSzPts val="800"/>
              <a:buFont typeface="Times New Roman"/>
              <a:buNone/>
              <a:defRPr sz="800"/>
            </a:lvl5pPr>
            <a:lvl6pPr marL="2743200" lvl="5" indent="-228600" algn="l">
              <a:spcBef>
                <a:spcPts val="160"/>
              </a:spcBef>
              <a:spcAft>
                <a:spcPts val="0"/>
              </a:spcAft>
              <a:buClr>
                <a:schemeClr val="dk1"/>
              </a:buClr>
              <a:buSzPts val="800"/>
              <a:buFont typeface="Times New Roman"/>
              <a:buNone/>
              <a:defRPr sz="800"/>
            </a:lvl6pPr>
            <a:lvl7pPr marL="3200400" lvl="6" indent="-228600" algn="l">
              <a:spcBef>
                <a:spcPts val="160"/>
              </a:spcBef>
              <a:spcAft>
                <a:spcPts val="0"/>
              </a:spcAft>
              <a:buClr>
                <a:schemeClr val="dk1"/>
              </a:buClr>
              <a:buSzPts val="800"/>
              <a:buFont typeface="Times New Roman"/>
              <a:buNone/>
              <a:defRPr sz="800"/>
            </a:lvl7pPr>
            <a:lvl8pPr marL="3657600" lvl="7" indent="-228600" algn="l">
              <a:spcBef>
                <a:spcPts val="160"/>
              </a:spcBef>
              <a:spcAft>
                <a:spcPts val="0"/>
              </a:spcAft>
              <a:buClr>
                <a:schemeClr val="dk1"/>
              </a:buClr>
              <a:buSzPts val="800"/>
              <a:buFont typeface="Times New Roman"/>
              <a:buNone/>
              <a:defRPr sz="800"/>
            </a:lvl8pPr>
            <a:lvl9pPr marL="4114800" lvl="8" indent="-228600" algn="l">
              <a:spcBef>
                <a:spcPts val="160"/>
              </a:spcBef>
              <a:spcAft>
                <a:spcPts val="0"/>
              </a:spcAft>
              <a:buClr>
                <a:schemeClr val="dk1"/>
              </a:buClr>
              <a:buSzPts val="800"/>
              <a:buFont typeface="Times New Roman"/>
              <a:buNone/>
              <a:defRPr sz="800"/>
            </a:lvl9pPr>
          </a:lstStyle>
          <a:p>
            <a:endParaRPr/>
          </a:p>
        </p:txBody>
      </p:sp>
      <p:sp>
        <p:nvSpPr>
          <p:cNvPr id="42" name="Google Shape;42;p7"/>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531693" y="1498937"/>
            <a:ext cx="27558444" cy="6237780"/>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body" idx="1"/>
          </p:nvPr>
        </p:nvSpPr>
        <p:spPr>
          <a:xfrm>
            <a:off x="1531692" y="8377547"/>
            <a:ext cx="13528691" cy="3491562"/>
          </a:xfrm>
          <a:prstGeom prst="rect">
            <a:avLst/>
          </a:prstGeom>
          <a:noFill/>
          <a:ln>
            <a:noFill/>
          </a:ln>
        </p:spPr>
        <p:txBody>
          <a:bodyPr spcFirstLastPara="1" wrap="square" lIns="411400" tIns="205700" rIns="411400" bIns="205700" anchor="b" anchorCtr="0">
            <a:noAutofit/>
          </a:bodyPr>
          <a:lstStyle>
            <a:lvl1pPr marL="457200" lvl="0" indent="-228600" algn="l">
              <a:spcBef>
                <a:spcPts val="440"/>
              </a:spcBef>
              <a:spcAft>
                <a:spcPts val="0"/>
              </a:spcAft>
              <a:buSzPts val="2200"/>
              <a:buNone/>
              <a:defRPr sz="2200" b="1"/>
            </a:lvl1pPr>
            <a:lvl2pPr marL="914400" lvl="1" indent="-228600" algn="l">
              <a:spcBef>
                <a:spcPts val="360"/>
              </a:spcBef>
              <a:spcAft>
                <a:spcPts val="0"/>
              </a:spcAft>
              <a:buSzPts val="900"/>
              <a:buNone/>
              <a:defRPr sz="1800" b="1"/>
            </a:lvl2pPr>
            <a:lvl3pPr marL="1371600" lvl="2" indent="-228600" algn="l">
              <a:spcBef>
                <a:spcPts val="320"/>
              </a:spcBef>
              <a:spcAft>
                <a:spcPts val="0"/>
              </a:spcAft>
              <a:buClr>
                <a:schemeClr val="dk1"/>
              </a:buClr>
              <a:buSzPts val="1600"/>
              <a:buFont typeface="Times New Roman"/>
              <a:buNone/>
              <a:defRPr sz="1600" b="1"/>
            </a:lvl3pPr>
            <a:lvl4pPr marL="1828800" lvl="3" indent="-228600" algn="l">
              <a:spcBef>
                <a:spcPts val="280"/>
              </a:spcBef>
              <a:spcAft>
                <a:spcPts val="0"/>
              </a:spcAft>
              <a:buClr>
                <a:schemeClr val="dk1"/>
              </a:buClr>
              <a:buSzPts val="1400"/>
              <a:buFont typeface="Times New Roman"/>
              <a:buNone/>
              <a:defRPr sz="1400" b="1"/>
            </a:lvl4pPr>
            <a:lvl5pPr marL="2286000" lvl="4" indent="-228600" algn="l">
              <a:spcBef>
                <a:spcPts val="280"/>
              </a:spcBef>
              <a:spcAft>
                <a:spcPts val="0"/>
              </a:spcAft>
              <a:buClr>
                <a:schemeClr val="dk1"/>
              </a:buClr>
              <a:buSzPts val="1400"/>
              <a:buFont typeface="Times New Roman"/>
              <a:buNone/>
              <a:defRPr sz="1400" b="1"/>
            </a:lvl5pPr>
            <a:lvl6pPr marL="2743200" lvl="5" indent="-228600" algn="l">
              <a:spcBef>
                <a:spcPts val="280"/>
              </a:spcBef>
              <a:spcAft>
                <a:spcPts val="0"/>
              </a:spcAft>
              <a:buClr>
                <a:schemeClr val="dk1"/>
              </a:buClr>
              <a:buSzPts val="1400"/>
              <a:buFont typeface="Times New Roman"/>
              <a:buNone/>
              <a:defRPr sz="1400" b="1"/>
            </a:lvl6pPr>
            <a:lvl7pPr marL="3200400" lvl="6" indent="-228600" algn="l">
              <a:spcBef>
                <a:spcPts val="280"/>
              </a:spcBef>
              <a:spcAft>
                <a:spcPts val="0"/>
              </a:spcAft>
              <a:buClr>
                <a:schemeClr val="dk1"/>
              </a:buClr>
              <a:buSzPts val="1400"/>
              <a:buFont typeface="Times New Roman"/>
              <a:buNone/>
              <a:defRPr sz="1400" b="1"/>
            </a:lvl7pPr>
            <a:lvl8pPr marL="3657600" lvl="7" indent="-228600" algn="l">
              <a:spcBef>
                <a:spcPts val="280"/>
              </a:spcBef>
              <a:spcAft>
                <a:spcPts val="0"/>
              </a:spcAft>
              <a:buClr>
                <a:schemeClr val="dk1"/>
              </a:buClr>
              <a:buSzPts val="1400"/>
              <a:buFont typeface="Times New Roman"/>
              <a:buNone/>
              <a:defRPr sz="1400" b="1"/>
            </a:lvl8pPr>
            <a:lvl9pPr marL="4114800" lvl="8" indent="-228600" algn="l">
              <a:spcBef>
                <a:spcPts val="280"/>
              </a:spcBef>
              <a:spcAft>
                <a:spcPts val="0"/>
              </a:spcAft>
              <a:buClr>
                <a:schemeClr val="dk1"/>
              </a:buClr>
              <a:buSzPts val="1400"/>
              <a:buFont typeface="Times New Roman"/>
              <a:buNone/>
              <a:defRPr sz="1400" b="1"/>
            </a:lvl9pPr>
          </a:lstStyle>
          <a:p>
            <a:endParaRPr/>
          </a:p>
        </p:txBody>
      </p:sp>
      <p:sp>
        <p:nvSpPr>
          <p:cNvPr id="53" name="Google Shape;53;p9"/>
          <p:cNvSpPr txBox="1">
            <a:spLocks noGrp="1"/>
          </p:cNvSpPr>
          <p:nvPr>
            <p:ph type="body" idx="2"/>
          </p:nvPr>
        </p:nvSpPr>
        <p:spPr>
          <a:xfrm>
            <a:off x="1531692" y="11869109"/>
            <a:ext cx="13528691" cy="21564070"/>
          </a:xfrm>
          <a:prstGeom prst="rect">
            <a:avLst/>
          </a:prstGeom>
          <a:noFill/>
          <a:ln>
            <a:noFill/>
          </a:ln>
        </p:spPr>
        <p:txBody>
          <a:bodyPr spcFirstLastPara="1" wrap="square" lIns="411400" tIns="205700" rIns="411400" bIns="205700" anchor="t" anchorCtr="0">
            <a:noAutofit/>
          </a:bodyPr>
          <a:lstStyle>
            <a:lvl1pPr marL="457200" lvl="0" indent="-368300" algn="l">
              <a:spcBef>
                <a:spcPts val="440"/>
              </a:spcBef>
              <a:spcAft>
                <a:spcPts val="0"/>
              </a:spcAft>
              <a:buSzPts val="2200"/>
              <a:buChar char="●"/>
              <a:defRPr sz="2200"/>
            </a:lvl1pPr>
            <a:lvl2pPr marL="914400" lvl="1" indent="-285750" algn="l">
              <a:spcBef>
                <a:spcPts val="360"/>
              </a:spcBef>
              <a:spcAft>
                <a:spcPts val="0"/>
              </a:spcAft>
              <a:buSzPts val="900"/>
              <a:buChar char="●"/>
              <a:defRPr sz="1800"/>
            </a:lvl2pPr>
            <a:lvl3pPr marL="1371600" lvl="2" indent="-330200" algn="l">
              <a:spcBef>
                <a:spcPts val="320"/>
              </a:spcBef>
              <a:spcAft>
                <a:spcPts val="0"/>
              </a:spcAft>
              <a:buClr>
                <a:schemeClr val="dk1"/>
              </a:buClr>
              <a:buSzPts val="1600"/>
              <a:buFont typeface="Times New Roman"/>
              <a:buChar char="•"/>
              <a:defRPr sz="1600"/>
            </a:lvl3pPr>
            <a:lvl4pPr marL="1828800" lvl="3" indent="-317500" algn="l">
              <a:spcBef>
                <a:spcPts val="280"/>
              </a:spcBef>
              <a:spcAft>
                <a:spcPts val="0"/>
              </a:spcAft>
              <a:buClr>
                <a:schemeClr val="dk1"/>
              </a:buClr>
              <a:buSzPts val="1400"/>
              <a:buFont typeface="Times New Roman"/>
              <a:buChar char="–"/>
              <a:defRPr sz="1400"/>
            </a:lvl4pPr>
            <a:lvl5pPr marL="2286000" lvl="4" indent="-317500" algn="l">
              <a:spcBef>
                <a:spcPts val="280"/>
              </a:spcBef>
              <a:spcAft>
                <a:spcPts val="0"/>
              </a:spcAft>
              <a:buClr>
                <a:schemeClr val="dk1"/>
              </a:buClr>
              <a:buSzPts val="1400"/>
              <a:buFont typeface="Times New Roman"/>
              <a:buChar char="»"/>
              <a:defRPr sz="1400"/>
            </a:lvl5pPr>
            <a:lvl6pPr marL="2743200" lvl="5" indent="-317500" algn="l">
              <a:spcBef>
                <a:spcPts val="280"/>
              </a:spcBef>
              <a:spcAft>
                <a:spcPts val="0"/>
              </a:spcAft>
              <a:buClr>
                <a:schemeClr val="dk1"/>
              </a:buClr>
              <a:buSzPts val="1400"/>
              <a:buFont typeface="Times New Roman"/>
              <a:buChar char="»"/>
              <a:defRPr sz="1400"/>
            </a:lvl6pPr>
            <a:lvl7pPr marL="3200400" lvl="6" indent="-317500" algn="l">
              <a:spcBef>
                <a:spcPts val="280"/>
              </a:spcBef>
              <a:spcAft>
                <a:spcPts val="0"/>
              </a:spcAft>
              <a:buClr>
                <a:schemeClr val="dk1"/>
              </a:buClr>
              <a:buSzPts val="1400"/>
              <a:buFont typeface="Times New Roman"/>
              <a:buChar char="»"/>
              <a:defRPr sz="1400"/>
            </a:lvl7pPr>
            <a:lvl8pPr marL="3657600" lvl="7" indent="-317500" algn="l">
              <a:spcBef>
                <a:spcPts val="280"/>
              </a:spcBef>
              <a:spcAft>
                <a:spcPts val="0"/>
              </a:spcAft>
              <a:buClr>
                <a:schemeClr val="dk1"/>
              </a:buClr>
              <a:buSzPts val="1400"/>
              <a:buFont typeface="Times New Roman"/>
              <a:buChar char="»"/>
              <a:defRPr sz="1400"/>
            </a:lvl8pPr>
            <a:lvl9pPr marL="4114800" lvl="8" indent="-317500" algn="l">
              <a:spcBef>
                <a:spcPts val="280"/>
              </a:spcBef>
              <a:spcAft>
                <a:spcPts val="0"/>
              </a:spcAft>
              <a:buClr>
                <a:schemeClr val="dk1"/>
              </a:buClr>
              <a:buSzPts val="1400"/>
              <a:buFont typeface="Times New Roman"/>
              <a:buChar char="»"/>
              <a:defRPr sz="1400"/>
            </a:lvl9pPr>
          </a:lstStyle>
          <a:p>
            <a:endParaRPr/>
          </a:p>
        </p:txBody>
      </p:sp>
      <p:sp>
        <p:nvSpPr>
          <p:cNvPr id="54" name="Google Shape;54;p9"/>
          <p:cNvSpPr txBox="1">
            <a:spLocks noGrp="1"/>
          </p:cNvSpPr>
          <p:nvPr>
            <p:ph type="body" idx="3"/>
          </p:nvPr>
        </p:nvSpPr>
        <p:spPr>
          <a:xfrm>
            <a:off x="15555445" y="8377547"/>
            <a:ext cx="13534692" cy="3491562"/>
          </a:xfrm>
          <a:prstGeom prst="rect">
            <a:avLst/>
          </a:prstGeom>
          <a:noFill/>
          <a:ln>
            <a:noFill/>
          </a:ln>
        </p:spPr>
        <p:txBody>
          <a:bodyPr spcFirstLastPara="1" wrap="square" lIns="411400" tIns="205700" rIns="411400" bIns="205700" anchor="b" anchorCtr="0">
            <a:noAutofit/>
          </a:bodyPr>
          <a:lstStyle>
            <a:lvl1pPr marL="457200" lvl="0" indent="-228600" algn="l">
              <a:spcBef>
                <a:spcPts val="440"/>
              </a:spcBef>
              <a:spcAft>
                <a:spcPts val="0"/>
              </a:spcAft>
              <a:buSzPts val="2200"/>
              <a:buNone/>
              <a:defRPr sz="2200" b="1"/>
            </a:lvl1pPr>
            <a:lvl2pPr marL="914400" lvl="1" indent="-228600" algn="l">
              <a:spcBef>
                <a:spcPts val="360"/>
              </a:spcBef>
              <a:spcAft>
                <a:spcPts val="0"/>
              </a:spcAft>
              <a:buSzPts val="900"/>
              <a:buNone/>
              <a:defRPr sz="1800" b="1"/>
            </a:lvl2pPr>
            <a:lvl3pPr marL="1371600" lvl="2" indent="-228600" algn="l">
              <a:spcBef>
                <a:spcPts val="320"/>
              </a:spcBef>
              <a:spcAft>
                <a:spcPts val="0"/>
              </a:spcAft>
              <a:buClr>
                <a:schemeClr val="dk1"/>
              </a:buClr>
              <a:buSzPts val="1600"/>
              <a:buFont typeface="Times New Roman"/>
              <a:buNone/>
              <a:defRPr sz="1600" b="1"/>
            </a:lvl3pPr>
            <a:lvl4pPr marL="1828800" lvl="3" indent="-228600" algn="l">
              <a:spcBef>
                <a:spcPts val="280"/>
              </a:spcBef>
              <a:spcAft>
                <a:spcPts val="0"/>
              </a:spcAft>
              <a:buClr>
                <a:schemeClr val="dk1"/>
              </a:buClr>
              <a:buSzPts val="1400"/>
              <a:buFont typeface="Times New Roman"/>
              <a:buNone/>
              <a:defRPr sz="1400" b="1"/>
            </a:lvl4pPr>
            <a:lvl5pPr marL="2286000" lvl="4" indent="-228600" algn="l">
              <a:spcBef>
                <a:spcPts val="280"/>
              </a:spcBef>
              <a:spcAft>
                <a:spcPts val="0"/>
              </a:spcAft>
              <a:buClr>
                <a:schemeClr val="dk1"/>
              </a:buClr>
              <a:buSzPts val="1400"/>
              <a:buFont typeface="Times New Roman"/>
              <a:buNone/>
              <a:defRPr sz="1400" b="1"/>
            </a:lvl5pPr>
            <a:lvl6pPr marL="2743200" lvl="5" indent="-228600" algn="l">
              <a:spcBef>
                <a:spcPts val="280"/>
              </a:spcBef>
              <a:spcAft>
                <a:spcPts val="0"/>
              </a:spcAft>
              <a:buClr>
                <a:schemeClr val="dk1"/>
              </a:buClr>
              <a:buSzPts val="1400"/>
              <a:buFont typeface="Times New Roman"/>
              <a:buNone/>
              <a:defRPr sz="1400" b="1"/>
            </a:lvl6pPr>
            <a:lvl7pPr marL="3200400" lvl="6" indent="-228600" algn="l">
              <a:spcBef>
                <a:spcPts val="280"/>
              </a:spcBef>
              <a:spcAft>
                <a:spcPts val="0"/>
              </a:spcAft>
              <a:buClr>
                <a:schemeClr val="dk1"/>
              </a:buClr>
              <a:buSzPts val="1400"/>
              <a:buFont typeface="Times New Roman"/>
              <a:buNone/>
              <a:defRPr sz="1400" b="1"/>
            </a:lvl7pPr>
            <a:lvl8pPr marL="3657600" lvl="7" indent="-228600" algn="l">
              <a:spcBef>
                <a:spcPts val="280"/>
              </a:spcBef>
              <a:spcAft>
                <a:spcPts val="0"/>
              </a:spcAft>
              <a:buClr>
                <a:schemeClr val="dk1"/>
              </a:buClr>
              <a:buSzPts val="1400"/>
              <a:buFont typeface="Times New Roman"/>
              <a:buNone/>
              <a:defRPr sz="1400" b="1"/>
            </a:lvl8pPr>
            <a:lvl9pPr marL="4114800" lvl="8" indent="-228600" algn="l">
              <a:spcBef>
                <a:spcPts val="280"/>
              </a:spcBef>
              <a:spcAft>
                <a:spcPts val="0"/>
              </a:spcAft>
              <a:buClr>
                <a:schemeClr val="dk1"/>
              </a:buClr>
              <a:buSzPts val="1400"/>
              <a:buFont typeface="Times New Roman"/>
              <a:buNone/>
              <a:defRPr sz="1400" b="1"/>
            </a:lvl9pPr>
          </a:lstStyle>
          <a:p>
            <a:endParaRPr/>
          </a:p>
        </p:txBody>
      </p:sp>
      <p:sp>
        <p:nvSpPr>
          <p:cNvPr id="55" name="Google Shape;55;p9"/>
          <p:cNvSpPr txBox="1">
            <a:spLocks noGrp="1"/>
          </p:cNvSpPr>
          <p:nvPr>
            <p:ph type="body" idx="4"/>
          </p:nvPr>
        </p:nvSpPr>
        <p:spPr>
          <a:xfrm>
            <a:off x="15555445" y="11869109"/>
            <a:ext cx="13534692" cy="21564070"/>
          </a:xfrm>
          <a:prstGeom prst="rect">
            <a:avLst/>
          </a:prstGeom>
          <a:noFill/>
          <a:ln>
            <a:noFill/>
          </a:ln>
        </p:spPr>
        <p:txBody>
          <a:bodyPr spcFirstLastPara="1" wrap="square" lIns="411400" tIns="205700" rIns="411400" bIns="205700" anchor="t" anchorCtr="0">
            <a:noAutofit/>
          </a:bodyPr>
          <a:lstStyle>
            <a:lvl1pPr marL="457200" lvl="0" indent="-368300" algn="l">
              <a:spcBef>
                <a:spcPts val="440"/>
              </a:spcBef>
              <a:spcAft>
                <a:spcPts val="0"/>
              </a:spcAft>
              <a:buSzPts val="2200"/>
              <a:buChar char="●"/>
              <a:defRPr sz="2200"/>
            </a:lvl1pPr>
            <a:lvl2pPr marL="914400" lvl="1" indent="-285750" algn="l">
              <a:spcBef>
                <a:spcPts val="360"/>
              </a:spcBef>
              <a:spcAft>
                <a:spcPts val="0"/>
              </a:spcAft>
              <a:buSzPts val="900"/>
              <a:buChar char="●"/>
              <a:defRPr sz="1800"/>
            </a:lvl2pPr>
            <a:lvl3pPr marL="1371600" lvl="2" indent="-330200" algn="l">
              <a:spcBef>
                <a:spcPts val="320"/>
              </a:spcBef>
              <a:spcAft>
                <a:spcPts val="0"/>
              </a:spcAft>
              <a:buClr>
                <a:schemeClr val="dk1"/>
              </a:buClr>
              <a:buSzPts val="1600"/>
              <a:buFont typeface="Times New Roman"/>
              <a:buChar char="•"/>
              <a:defRPr sz="1600"/>
            </a:lvl3pPr>
            <a:lvl4pPr marL="1828800" lvl="3" indent="-317500" algn="l">
              <a:spcBef>
                <a:spcPts val="280"/>
              </a:spcBef>
              <a:spcAft>
                <a:spcPts val="0"/>
              </a:spcAft>
              <a:buClr>
                <a:schemeClr val="dk1"/>
              </a:buClr>
              <a:buSzPts val="1400"/>
              <a:buFont typeface="Times New Roman"/>
              <a:buChar char="–"/>
              <a:defRPr sz="1400"/>
            </a:lvl4pPr>
            <a:lvl5pPr marL="2286000" lvl="4" indent="-317500" algn="l">
              <a:spcBef>
                <a:spcPts val="280"/>
              </a:spcBef>
              <a:spcAft>
                <a:spcPts val="0"/>
              </a:spcAft>
              <a:buClr>
                <a:schemeClr val="dk1"/>
              </a:buClr>
              <a:buSzPts val="1400"/>
              <a:buFont typeface="Times New Roman"/>
              <a:buChar char="»"/>
              <a:defRPr sz="1400"/>
            </a:lvl5pPr>
            <a:lvl6pPr marL="2743200" lvl="5" indent="-317500" algn="l">
              <a:spcBef>
                <a:spcPts val="280"/>
              </a:spcBef>
              <a:spcAft>
                <a:spcPts val="0"/>
              </a:spcAft>
              <a:buClr>
                <a:schemeClr val="dk1"/>
              </a:buClr>
              <a:buSzPts val="1400"/>
              <a:buFont typeface="Times New Roman"/>
              <a:buChar char="»"/>
              <a:defRPr sz="1400"/>
            </a:lvl6pPr>
            <a:lvl7pPr marL="3200400" lvl="6" indent="-317500" algn="l">
              <a:spcBef>
                <a:spcPts val="280"/>
              </a:spcBef>
              <a:spcAft>
                <a:spcPts val="0"/>
              </a:spcAft>
              <a:buClr>
                <a:schemeClr val="dk1"/>
              </a:buClr>
              <a:buSzPts val="1400"/>
              <a:buFont typeface="Times New Roman"/>
              <a:buChar char="»"/>
              <a:defRPr sz="1400"/>
            </a:lvl7pPr>
            <a:lvl8pPr marL="3657600" lvl="7" indent="-317500" algn="l">
              <a:spcBef>
                <a:spcPts val="280"/>
              </a:spcBef>
              <a:spcAft>
                <a:spcPts val="0"/>
              </a:spcAft>
              <a:buClr>
                <a:schemeClr val="dk1"/>
              </a:buClr>
              <a:buSzPts val="1400"/>
              <a:buFont typeface="Times New Roman"/>
              <a:buChar char="»"/>
              <a:defRPr sz="1400"/>
            </a:lvl8pPr>
            <a:lvl9pPr marL="4114800" lvl="8" indent="-317500" algn="l">
              <a:spcBef>
                <a:spcPts val="280"/>
              </a:spcBef>
              <a:spcAft>
                <a:spcPts val="0"/>
              </a:spcAft>
              <a:buClr>
                <a:schemeClr val="dk1"/>
              </a:buClr>
              <a:buSzPts val="1400"/>
              <a:buFont typeface="Times New Roman"/>
              <a:buChar char="»"/>
              <a:defRPr sz="1400"/>
            </a:lvl9pPr>
          </a:lstStyle>
          <a:p>
            <a:endParaRPr/>
          </a:p>
        </p:txBody>
      </p:sp>
      <p:sp>
        <p:nvSpPr>
          <p:cNvPr id="56" name="Google Shape;56;p9"/>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2296788" y="10811602"/>
            <a:ext cx="12942117" cy="22456557"/>
          </a:xfrm>
          <a:prstGeom prst="rect">
            <a:avLst/>
          </a:prstGeom>
          <a:noFill/>
          <a:ln>
            <a:noFill/>
          </a:ln>
        </p:spPr>
        <p:txBody>
          <a:bodyPr spcFirstLastPara="1" wrap="square" lIns="411400" tIns="205700" rIns="411400" bIns="205700" anchor="t" anchorCtr="0">
            <a:noAutofit/>
          </a:bodyPr>
          <a:lstStyle>
            <a:lvl1pPr marL="457200" lvl="0" indent="-387350" algn="l">
              <a:spcBef>
                <a:spcPts val="500"/>
              </a:spcBef>
              <a:spcAft>
                <a:spcPts val="0"/>
              </a:spcAft>
              <a:buSzPts val="2500"/>
              <a:buChar char="●"/>
              <a:defRPr sz="2500"/>
            </a:lvl1pPr>
            <a:lvl2pPr marL="914400" lvl="1" indent="-298450" algn="l">
              <a:spcBef>
                <a:spcPts val="440"/>
              </a:spcBef>
              <a:spcAft>
                <a:spcPts val="0"/>
              </a:spcAft>
              <a:buSzPts val="1100"/>
              <a:buChar char="●"/>
              <a:defRPr sz="22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2" name="Google Shape;62;p10"/>
          <p:cNvSpPr txBox="1">
            <a:spLocks noGrp="1"/>
          </p:cNvSpPr>
          <p:nvPr>
            <p:ph type="body" idx="2"/>
          </p:nvPr>
        </p:nvSpPr>
        <p:spPr>
          <a:xfrm>
            <a:off x="15382923" y="10811602"/>
            <a:ext cx="12942118" cy="22456557"/>
          </a:xfrm>
          <a:prstGeom prst="rect">
            <a:avLst/>
          </a:prstGeom>
          <a:noFill/>
          <a:ln>
            <a:noFill/>
          </a:ln>
        </p:spPr>
        <p:txBody>
          <a:bodyPr spcFirstLastPara="1" wrap="square" lIns="411400" tIns="205700" rIns="411400" bIns="205700" anchor="t" anchorCtr="0">
            <a:noAutofit/>
          </a:bodyPr>
          <a:lstStyle>
            <a:lvl1pPr marL="457200" lvl="0" indent="-387350" algn="l">
              <a:spcBef>
                <a:spcPts val="500"/>
              </a:spcBef>
              <a:spcAft>
                <a:spcPts val="0"/>
              </a:spcAft>
              <a:buSzPts val="2500"/>
              <a:buChar char="●"/>
              <a:defRPr sz="2500"/>
            </a:lvl1pPr>
            <a:lvl2pPr marL="914400" lvl="1" indent="-298450" algn="l">
              <a:spcBef>
                <a:spcPts val="440"/>
              </a:spcBef>
              <a:spcAft>
                <a:spcPts val="0"/>
              </a:spcAft>
              <a:buSzPts val="1100"/>
              <a:buChar char="●"/>
              <a:defRPr sz="22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3" name="Google Shape;63;p10"/>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2418303" y="24050382"/>
            <a:ext cx="26029754" cy="7432804"/>
          </a:xfrm>
          <a:prstGeom prst="rect">
            <a:avLst/>
          </a:prstGeom>
          <a:noFill/>
          <a:ln>
            <a:noFill/>
          </a:ln>
        </p:spPr>
        <p:txBody>
          <a:bodyPr spcFirstLastPara="1" wrap="square" lIns="411400" tIns="205700" rIns="411400" bIns="205700" anchor="t" anchorCtr="0">
            <a:noAutofit/>
          </a:bodyPr>
          <a:lstStyle>
            <a:lvl1pPr lvl="0" algn="l">
              <a:spcBef>
                <a:spcPts val="0"/>
              </a:spcBef>
              <a:spcAft>
                <a:spcPts val="0"/>
              </a:spcAft>
              <a:buSzPts val="1400"/>
              <a:buNone/>
              <a:defRPr sz="36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1"/>
          <p:cNvSpPr txBox="1">
            <a:spLocks noGrp="1"/>
          </p:cNvSpPr>
          <p:nvPr>
            <p:ph type="body" idx="1"/>
          </p:nvPr>
        </p:nvSpPr>
        <p:spPr>
          <a:xfrm>
            <a:off x="2418303" y="15862609"/>
            <a:ext cx="26029754" cy="8187773"/>
          </a:xfrm>
          <a:prstGeom prst="rect">
            <a:avLst/>
          </a:prstGeom>
          <a:noFill/>
          <a:ln>
            <a:noFill/>
          </a:ln>
        </p:spPr>
        <p:txBody>
          <a:bodyPr spcFirstLastPara="1" wrap="square" lIns="411400" tIns="205700" rIns="411400" bIns="205700" anchor="b" anchorCtr="0">
            <a:noAutofit/>
          </a:bodyPr>
          <a:lstStyle>
            <a:lvl1pPr marL="457200" lvl="0" indent="-228600" algn="l">
              <a:spcBef>
                <a:spcPts val="360"/>
              </a:spcBef>
              <a:spcAft>
                <a:spcPts val="0"/>
              </a:spcAft>
              <a:buSzPts val="1800"/>
              <a:buNone/>
              <a:defRPr sz="1800"/>
            </a:lvl1pPr>
            <a:lvl2pPr marL="914400" lvl="1" indent="-228600" algn="l">
              <a:spcBef>
                <a:spcPts val="320"/>
              </a:spcBef>
              <a:spcAft>
                <a:spcPts val="0"/>
              </a:spcAft>
              <a:buSzPts val="800"/>
              <a:buNone/>
              <a:defRPr sz="1600"/>
            </a:lvl2pPr>
            <a:lvl3pPr marL="1371600" lvl="2" indent="-228600" algn="l">
              <a:spcBef>
                <a:spcPts val="280"/>
              </a:spcBef>
              <a:spcAft>
                <a:spcPts val="0"/>
              </a:spcAft>
              <a:buClr>
                <a:schemeClr val="dk1"/>
              </a:buClr>
              <a:buSzPts val="1400"/>
              <a:buFont typeface="Times New Roman"/>
              <a:buNone/>
              <a:defRPr sz="1400"/>
            </a:lvl3pPr>
            <a:lvl4pPr marL="1828800" lvl="3" indent="-228600" algn="l">
              <a:spcBef>
                <a:spcPts val="260"/>
              </a:spcBef>
              <a:spcAft>
                <a:spcPts val="0"/>
              </a:spcAft>
              <a:buClr>
                <a:schemeClr val="dk1"/>
              </a:buClr>
              <a:buSzPts val="1300"/>
              <a:buFont typeface="Times New Roman"/>
              <a:buNone/>
              <a:defRPr sz="1300"/>
            </a:lvl4pPr>
            <a:lvl5pPr marL="2286000" lvl="4" indent="-228600" algn="l">
              <a:spcBef>
                <a:spcPts val="260"/>
              </a:spcBef>
              <a:spcAft>
                <a:spcPts val="0"/>
              </a:spcAft>
              <a:buClr>
                <a:schemeClr val="dk1"/>
              </a:buClr>
              <a:buSzPts val="1300"/>
              <a:buFont typeface="Times New Roman"/>
              <a:buNone/>
              <a:defRPr sz="1300"/>
            </a:lvl5pPr>
            <a:lvl6pPr marL="2743200" lvl="5" indent="-228600" algn="l">
              <a:spcBef>
                <a:spcPts val="260"/>
              </a:spcBef>
              <a:spcAft>
                <a:spcPts val="0"/>
              </a:spcAft>
              <a:buClr>
                <a:schemeClr val="dk1"/>
              </a:buClr>
              <a:buSzPts val="1300"/>
              <a:buFont typeface="Times New Roman"/>
              <a:buNone/>
              <a:defRPr sz="1300"/>
            </a:lvl6pPr>
            <a:lvl7pPr marL="3200400" lvl="6" indent="-228600" algn="l">
              <a:spcBef>
                <a:spcPts val="260"/>
              </a:spcBef>
              <a:spcAft>
                <a:spcPts val="0"/>
              </a:spcAft>
              <a:buClr>
                <a:schemeClr val="dk1"/>
              </a:buClr>
              <a:buSzPts val="1300"/>
              <a:buFont typeface="Times New Roman"/>
              <a:buNone/>
              <a:defRPr sz="1300"/>
            </a:lvl7pPr>
            <a:lvl8pPr marL="3657600" lvl="7" indent="-228600" algn="l">
              <a:spcBef>
                <a:spcPts val="260"/>
              </a:spcBef>
              <a:spcAft>
                <a:spcPts val="0"/>
              </a:spcAft>
              <a:buClr>
                <a:schemeClr val="dk1"/>
              </a:buClr>
              <a:buSzPts val="1300"/>
              <a:buFont typeface="Times New Roman"/>
              <a:buNone/>
              <a:defRPr sz="1300"/>
            </a:lvl8pPr>
            <a:lvl9pPr marL="4114800" lvl="8" indent="-228600" algn="l">
              <a:spcBef>
                <a:spcPts val="260"/>
              </a:spcBef>
              <a:spcAft>
                <a:spcPts val="0"/>
              </a:spcAft>
              <a:buClr>
                <a:schemeClr val="dk1"/>
              </a:buClr>
              <a:buSzPts val="1300"/>
              <a:buFont typeface="Times New Roman"/>
              <a:buNone/>
              <a:defRPr sz="1300"/>
            </a:lvl9pPr>
          </a:lstStyle>
          <a:p>
            <a:endParaRPr/>
          </a:p>
        </p:txBody>
      </p:sp>
      <p:sp>
        <p:nvSpPr>
          <p:cNvPr id="69" name="Google Shape;69;p11"/>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99CC"/>
            </a:gs>
            <a:gs pos="19000">
              <a:srgbClr val="0099CC"/>
            </a:gs>
            <a:gs pos="100000">
              <a:srgbClr val="FFFFFF"/>
            </a:gs>
          </a:gsLst>
          <a:lin ang="54000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marR="0" lvl="0"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
          <p:cNvSpPr txBox="1">
            <a:spLocks noGrp="1"/>
          </p:cNvSpPr>
          <p:nvPr>
            <p:ph type="body" idx="1"/>
          </p:nvPr>
        </p:nvSpPr>
        <p:spPr>
          <a:xfrm>
            <a:off x="2430462" y="11441112"/>
            <a:ext cx="27543125" cy="23763287"/>
          </a:xfrm>
          <a:prstGeom prst="rect">
            <a:avLst/>
          </a:prstGeom>
          <a:noFill/>
          <a:ln>
            <a:noFill/>
          </a:ln>
        </p:spPr>
        <p:txBody>
          <a:bodyPr spcFirstLastPara="1" wrap="square" lIns="411400" tIns="205700" rIns="411400" bIns="205700" anchor="t" anchorCtr="0">
            <a:noAutofit/>
          </a:bodyPr>
          <a:lstStyle>
            <a:lvl1pPr marL="457200" marR="0" lvl="0" indent="-1136650" algn="l" rtl="0">
              <a:spcBef>
                <a:spcPts val="2860"/>
              </a:spcBef>
              <a:spcAft>
                <a:spcPts val="0"/>
              </a:spcAft>
              <a:buClr>
                <a:schemeClr val="lt2"/>
              </a:buClr>
              <a:buSzPts val="14300"/>
              <a:buFont typeface="Arial"/>
              <a:buChar char="●"/>
              <a:defRPr sz="14300" b="0" i="0" u="none" strike="noStrike" cap="none">
                <a:solidFill>
                  <a:schemeClr val="dk1"/>
                </a:solidFill>
                <a:latin typeface="Times New Roman"/>
                <a:ea typeface="Times New Roman"/>
                <a:cs typeface="Times New Roman"/>
                <a:sym typeface="Times New Roman"/>
              </a:defRPr>
            </a:lvl1pPr>
            <a:lvl2pPr marL="914400" marR="0" lvl="1" indent="-628650" algn="l" rtl="0">
              <a:spcBef>
                <a:spcPts val="2520"/>
              </a:spcBef>
              <a:spcAft>
                <a:spcPts val="0"/>
              </a:spcAft>
              <a:buClr>
                <a:schemeClr val="lt2"/>
              </a:buClr>
              <a:buSzPts val="6300"/>
              <a:buFont typeface="Arial"/>
              <a:buChar char="●"/>
              <a:defRPr sz="12600" b="0" i="0" u="none" strike="noStrike" cap="none">
                <a:solidFill>
                  <a:schemeClr val="dk1"/>
                </a:solidFill>
                <a:latin typeface="Times New Roman"/>
                <a:ea typeface="Times New Roman"/>
                <a:cs typeface="Times New Roman"/>
                <a:sym typeface="Times New Roman"/>
              </a:defRPr>
            </a:lvl2pPr>
            <a:lvl3pPr marL="1371600" marR="0" lvl="2" indent="-908050" algn="l" rtl="0">
              <a:spcBef>
                <a:spcPts val="2140"/>
              </a:spcBef>
              <a:spcAft>
                <a:spcPts val="0"/>
              </a:spcAft>
              <a:buClr>
                <a:schemeClr val="dk1"/>
              </a:buClr>
              <a:buSzPts val="10700"/>
              <a:buFont typeface="Times New Roman"/>
              <a:buChar char="•"/>
              <a:defRPr sz="10700" b="0" i="0" u="none" strike="noStrike" cap="none">
                <a:solidFill>
                  <a:schemeClr val="dk1"/>
                </a:solidFill>
                <a:latin typeface="Times New Roman"/>
                <a:ea typeface="Times New Roman"/>
                <a:cs typeface="Times New Roman"/>
                <a:sym typeface="Times New Roman"/>
              </a:defRPr>
            </a:lvl3pPr>
            <a:lvl4pPr marL="1828800" marR="0" lvl="3" indent="-793750" algn="l" rtl="0">
              <a:spcBef>
                <a:spcPts val="1780"/>
              </a:spcBef>
              <a:spcAft>
                <a:spcPts val="0"/>
              </a:spcAft>
              <a:buClr>
                <a:schemeClr val="dk1"/>
              </a:buClr>
              <a:buSzPts val="8900"/>
              <a:buFont typeface="Times New Roman"/>
              <a:buChar char="–"/>
              <a:defRPr sz="8900" b="0" i="0" u="none" strike="noStrike" cap="none">
                <a:solidFill>
                  <a:schemeClr val="dk1"/>
                </a:solidFill>
                <a:latin typeface="Times New Roman"/>
                <a:ea typeface="Times New Roman"/>
                <a:cs typeface="Times New Roman"/>
                <a:sym typeface="Times New Roman"/>
              </a:defRPr>
            </a:lvl4pPr>
            <a:lvl5pPr marL="2286000" marR="0" lvl="4" indent="-793750" algn="l" rtl="0">
              <a:spcBef>
                <a:spcPts val="1780"/>
              </a:spcBef>
              <a:spcAft>
                <a:spcPts val="0"/>
              </a:spcAft>
              <a:buClr>
                <a:schemeClr val="dk1"/>
              </a:buClr>
              <a:buSzPts val="8900"/>
              <a:buFont typeface="Times New Roman"/>
              <a:buChar char="»"/>
              <a:defRPr sz="8900" b="0" i="0" u="none" strike="noStrike" cap="none">
                <a:solidFill>
                  <a:schemeClr val="dk1"/>
                </a:solidFill>
                <a:latin typeface="Times New Roman"/>
                <a:ea typeface="Times New Roman"/>
                <a:cs typeface="Times New Roman"/>
                <a:sym typeface="Times New Roman"/>
              </a:defRPr>
            </a:lvl5pPr>
            <a:lvl6pPr marL="2743200" marR="0" lvl="5"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6pPr>
            <a:lvl7pPr marL="3200400" marR="0" lvl="6"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7pPr>
            <a:lvl8pPr marL="3657600" marR="0" lvl="7"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8pPr>
            <a:lvl9pPr marL="4114800" marR="0" lvl="8"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marR="0" lvl="0"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2"/>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marR="0" lvl="0"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esr.unep.org/" TargetMode="External"/><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256145" y="3451236"/>
            <a:ext cx="30621300" cy="2084399"/>
          </a:xfrm>
          <a:prstGeom prst="rect">
            <a:avLst/>
          </a:prstGeom>
          <a:noFill/>
          <a:ln>
            <a:noFill/>
          </a:ln>
          <a:effectLst>
            <a:outerShdw blurRad="63500" dist="35921" dir="2700000">
              <a:srgbClr val="000000"/>
            </a:outerShdw>
          </a:effectLst>
        </p:spPr>
        <p:txBody>
          <a:bodyPr spcFirstLastPara="1" wrap="square" lIns="144000" tIns="72000" rIns="144000" bIns="72000" anchor="t" anchorCtr="0">
            <a:spAutoFit/>
          </a:bodyPr>
          <a:lstStyle/>
          <a:p>
            <a:pPr marL="0" marR="0" lvl="0" indent="0" algn="ctr" rtl="0">
              <a:lnSpc>
                <a:spcPct val="100000"/>
              </a:lnSpc>
              <a:spcBef>
                <a:spcPts val="0"/>
              </a:spcBef>
              <a:spcAft>
                <a:spcPts val="0"/>
              </a:spcAft>
              <a:buClr>
                <a:srgbClr val="000066"/>
              </a:buClr>
              <a:buSzPts val="6300"/>
              <a:buFont typeface="Arial"/>
              <a:buNone/>
            </a:pPr>
            <a:r>
              <a:rPr lang="en-US" sz="6300" b="1" dirty="0">
                <a:solidFill>
                  <a:srgbClr val="000066"/>
                </a:solidFill>
              </a:rPr>
              <a:t>REGULAMENTAÇÃO E IMPLEMETAÇÃO DO CRÉDITO DE CARBONO NACIONAL</a:t>
            </a:r>
            <a:endParaRPr dirty="0"/>
          </a:p>
        </p:txBody>
      </p:sp>
      <p:sp>
        <p:nvSpPr>
          <p:cNvPr id="96" name="Google Shape;96;p1"/>
          <p:cNvSpPr txBox="1"/>
          <p:nvPr/>
        </p:nvSpPr>
        <p:spPr>
          <a:xfrm>
            <a:off x="827031" y="8488491"/>
            <a:ext cx="16325324" cy="30284426"/>
          </a:xfrm>
          <a:prstGeom prst="rect">
            <a:avLst/>
          </a:prstGeom>
          <a:noFill/>
          <a:ln>
            <a:noFill/>
          </a:ln>
        </p:spPr>
        <p:txBody>
          <a:bodyPr spcFirstLastPara="1" wrap="square" lIns="144000" tIns="72000" rIns="144000" bIns="72000" anchor="t" anchorCtr="0">
            <a:spAutoFit/>
          </a:bodyPr>
          <a:lstStyle/>
          <a:p>
            <a:pPr algn="ctr"/>
            <a:r>
              <a:rPr lang="pt-BR" sz="3200" b="1" dirty="0">
                <a:solidFill>
                  <a:srgbClr val="002060"/>
                </a:solidFill>
                <a:latin typeface="+mj-lt"/>
              </a:rPr>
              <a:t>Introdução</a:t>
            </a:r>
          </a:p>
          <a:p>
            <a:pPr marL="457200" indent="457200" algn="just" rtl="0">
              <a:spcBef>
                <a:spcPts val="905"/>
              </a:spcBef>
              <a:spcAft>
                <a:spcPts val="0"/>
              </a:spcAft>
            </a:pPr>
            <a:r>
              <a:rPr lang="pt-BR" sz="3200" b="0" i="0" u="none" strike="noStrike" dirty="0">
                <a:solidFill>
                  <a:srgbClr val="002060"/>
                </a:solidFill>
                <a:effectLst/>
                <a:latin typeface="+mj-lt"/>
              </a:rPr>
              <a:t>Este trabalho trás o objetivo de amenizar as crescentes variações climáticas </a:t>
            </a:r>
            <a:r>
              <a:rPr lang="pt-BR" sz="3200" dirty="0">
                <a:solidFill>
                  <a:srgbClr val="002060"/>
                </a:solidFill>
                <a:latin typeface="+mj-lt"/>
              </a:rPr>
              <a:t>causadas em partes pela industrialização e o aumento da queima de combustíveis fosseis responsáveis pela emissão do Dióxido de Carbono (CO²) que </a:t>
            </a:r>
            <a:r>
              <a:rPr lang="pt-BR" sz="3200" b="0" i="0" u="none" strike="noStrike" dirty="0">
                <a:solidFill>
                  <a:srgbClr val="002060"/>
                </a:solidFill>
                <a:effectLst/>
                <a:latin typeface="+mj-lt"/>
              </a:rPr>
              <a:t>desde de o início da industrialização global, chegou a registrar uma média de 416,21 partes por milhão (</a:t>
            </a:r>
            <a:r>
              <a:rPr lang="pt-BR" sz="3200" b="0" i="0" u="none" strike="noStrike" dirty="0" err="1">
                <a:solidFill>
                  <a:srgbClr val="002060"/>
                </a:solidFill>
                <a:effectLst/>
                <a:latin typeface="+mj-lt"/>
              </a:rPr>
              <a:t>ppm</a:t>
            </a:r>
            <a:r>
              <a:rPr lang="pt-BR" sz="3200" b="0" i="0" u="none" strike="noStrike" dirty="0">
                <a:solidFill>
                  <a:srgbClr val="002060"/>
                </a:solidFill>
                <a:effectLst/>
                <a:latin typeface="+mj-lt"/>
              </a:rPr>
              <a:t>) de CO2 na atmosfera (Administração Nacional Oceânica e Atmosférica dos Estados Unidos).</a:t>
            </a:r>
            <a:endParaRPr lang="pt-BR" sz="3200" b="0" dirty="0">
              <a:solidFill>
                <a:srgbClr val="002060"/>
              </a:solidFill>
              <a:effectLst/>
              <a:latin typeface="+mj-lt"/>
            </a:endParaRPr>
          </a:p>
          <a:p>
            <a:pPr indent="457200" algn="just" rtl="0">
              <a:spcBef>
                <a:spcPts val="1200"/>
              </a:spcBef>
              <a:spcAft>
                <a:spcPts val="1200"/>
              </a:spcAft>
            </a:pPr>
            <a:br>
              <a:rPr lang="pt-BR" sz="3200" dirty="0">
                <a:solidFill>
                  <a:srgbClr val="002060"/>
                </a:solidFill>
                <a:latin typeface="+mj-lt"/>
              </a:rPr>
            </a:br>
            <a:r>
              <a:rPr lang="pt-BR" sz="3200" dirty="0">
                <a:solidFill>
                  <a:srgbClr val="002060"/>
                </a:solidFill>
                <a:latin typeface="+mj-lt"/>
              </a:rPr>
              <a:t>	</a:t>
            </a:r>
            <a:r>
              <a:rPr lang="pt-BR" sz="3200" b="0" i="0" u="none" strike="noStrike" dirty="0">
                <a:solidFill>
                  <a:srgbClr val="002060"/>
                </a:solidFill>
                <a:effectLst/>
                <a:latin typeface="+mj-lt"/>
              </a:rPr>
              <a:t>Neste contexto, este trabalho explora a possibilidade e a importância de implementar a regulamentação nos transportes corporativos para redução do CO² na atmosfera</a:t>
            </a:r>
            <a:r>
              <a:rPr lang="pt-BR" sz="3200" dirty="0">
                <a:solidFill>
                  <a:srgbClr val="002060"/>
                </a:solidFill>
                <a:latin typeface="+mj-lt"/>
              </a:rPr>
              <a:t> tendo como base</a:t>
            </a:r>
            <a:r>
              <a:rPr lang="pt-BR" sz="3200" b="0" i="0" u="none" strike="noStrike" dirty="0">
                <a:solidFill>
                  <a:srgbClr val="002060"/>
                </a:solidFill>
                <a:effectLst/>
                <a:latin typeface="+mj-lt"/>
              </a:rPr>
              <a:t> a 3ª Conferência das Partes das Nações Unidas (COP) realizada em Kyoto, no Japão em 1977, onde foi criado o primeiro tratado internacional para controle das emissões dos gases do efeito estufa (GEE) na atmosfera</a:t>
            </a:r>
            <a:r>
              <a:rPr lang="pt-BR" sz="3200" dirty="0">
                <a:solidFill>
                  <a:srgbClr val="002060"/>
                </a:solidFill>
                <a:latin typeface="+mj-lt"/>
              </a:rPr>
              <a:t> que e</a:t>
            </a:r>
            <a:r>
              <a:rPr lang="pt-BR" sz="3200" b="0" i="0" u="none" strike="noStrike" dirty="0">
                <a:solidFill>
                  <a:srgbClr val="002060"/>
                </a:solidFill>
                <a:effectLst/>
                <a:latin typeface="+mj-lt"/>
              </a:rPr>
              <a:t>stabeleceu - se para os países  signatários uma  meta para redução de 5,2% em relação a 1990 no período de 2008 a 2012. Essas metas estabelecidas deveriam ser cumpridas obrigatoriamente pelos países desenvolvidos, tornando-se opcional para os países em desenvolvimento, incluindo o Brasil. </a:t>
            </a:r>
          </a:p>
          <a:p>
            <a:pPr indent="457200" algn="just">
              <a:spcBef>
                <a:spcPts val="1200"/>
              </a:spcBef>
              <a:spcAft>
                <a:spcPts val="1200"/>
              </a:spcAft>
            </a:pPr>
            <a:r>
              <a:rPr lang="pt-BR" sz="3200" b="0" dirty="0">
                <a:solidFill>
                  <a:srgbClr val="002060"/>
                </a:solidFill>
                <a:effectLst/>
                <a:latin typeface="+mj-lt"/>
              </a:rPr>
              <a:t>	</a:t>
            </a:r>
            <a:r>
              <a:rPr lang="pt-BR" sz="3200" kern="100" dirty="0">
                <a:solidFill>
                  <a:srgbClr val="002060"/>
                </a:solidFill>
                <a:effectLst/>
                <a:latin typeface="+mj-lt"/>
                <a:ea typeface="Calibri" panose="020F0502020204030204" pitchFamily="34" charset="0"/>
                <a:cs typeface="Times New Roman" panose="02020603050405020304" pitchFamily="18" charset="0"/>
              </a:rPr>
              <a:t>Para ajudar os países desenvolvidos que aderiram ao protocolo a atingir suas metas, foram criados dispositivos como o Comércio de Emissões e o Mecanismo de Desenvolvimento Limpo (MDL). A considerável redução dos GEE torna-se muitas vezes cara e impraticável em um curto período. O MDL foi criado para solucionar esse problema, permitindo que países que não cumpriram suas metas comprem permissões para poluir, financiando o controle ambiental em países em desenvolvimento. Isso é feito por meio do crédito de carbono, que tem cada unidade equivalente a uma tonelada de CO² não emitido na atmosfera. </a:t>
            </a:r>
          </a:p>
          <a:p>
            <a:pPr indent="457200" algn="just" rtl="0">
              <a:spcBef>
                <a:spcPts val="1200"/>
              </a:spcBef>
              <a:spcAft>
                <a:spcPts val="1200"/>
              </a:spcAft>
            </a:pPr>
            <a:r>
              <a:rPr lang="pt-BR" sz="3200" dirty="0">
                <a:solidFill>
                  <a:srgbClr val="002060"/>
                </a:solidFill>
                <a:latin typeface="+mj-lt"/>
              </a:rPr>
              <a:t>	</a:t>
            </a:r>
            <a:r>
              <a:rPr lang="pt-BR" sz="3200" b="0" i="0" u="none" strike="noStrike" dirty="0">
                <a:solidFill>
                  <a:srgbClr val="002060"/>
                </a:solidFill>
                <a:effectLst/>
                <a:latin typeface="+mj-lt"/>
              </a:rPr>
              <a:t>Visando implantar o credito de carbono em frotas, serão examinados estudos de casos relevantes que demonstram como os créditos de carbono, ao serem implementados e regulamentados, impactarão positivamente no desenvolvimento sustentável do país. Por fim, será discutido a viabilidade do projeto, as implicações  éticas e o engajamento da sociedade na adoção do projeto.</a:t>
            </a:r>
            <a:endParaRPr lang="pt-BR" sz="3200" b="0" dirty="0">
              <a:solidFill>
                <a:srgbClr val="002060"/>
              </a:solidFill>
              <a:effectLst/>
              <a:latin typeface="+mj-lt"/>
            </a:endParaRPr>
          </a:p>
          <a:p>
            <a:pPr indent="457200" algn="just" rtl="0">
              <a:spcBef>
                <a:spcPts val="1200"/>
              </a:spcBef>
              <a:spcAft>
                <a:spcPts val="1200"/>
              </a:spcAft>
            </a:pPr>
            <a:r>
              <a:rPr lang="pt-BR" sz="3200" b="0" i="0" u="none" strike="noStrike" dirty="0">
                <a:solidFill>
                  <a:srgbClr val="002060"/>
                </a:solidFill>
                <a:effectLst/>
                <a:latin typeface="+mj-lt"/>
              </a:rPr>
              <a:t>No decorrer deste trabalho, as questões serão abordadas de forma aprofundada visando os créditos de carbono e sua regulamentação, apresentando pesquisas embasadas e propondo alternativas e soluções para um mundo mais sustentável reduzindo </a:t>
            </a:r>
            <a:r>
              <a:rPr lang="pt-BR" sz="3200" b="0" i="0" u="none" strike="noStrike">
                <a:solidFill>
                  <a:srgbClr val="002060"/>
                </a:solidFill>
                <a:effectLst/>
                <a:latin typeface="+mj-lt"/>
              </a:rPr>
              <a:t>poluentes.</a:t>
            </a:r>
          </a:p>
          <a:p>
            <a:pPr indent="457200" algn="just" rtl="0">
              <a:spcBef>
                <a:spcPts val="1200"/>
              </a:spcBef>
              <a:spcAft>
                <a:spcPts val="1200"/>
              </a:spcAft>
            </a:pPr>
            <a:r>
              <a:rPr lang="pt-BR" sz="3200" b="0" i="0" u="none" strike="noStrike">
                <a:solidFill>
                  <a:srgbClr val="002060"/>
                </a:solidFill>
                <a:effectLst/>
                <a:latin typeface="+mj-lt"/>
              </a:rPr>
              <a:t>Pensando </a:t>
            </a:r>
            <a:r>
              <a:rPr lang="pt-BR" sz="3200" b="0" i="0" u="none" strike="noStrike" dirty="0">
                <a:solidFill>
                  <a:srgbClr val="002060"/>
                </a:solidFill>
                <a:effectLst/>
                <a:latin typeface="+mj-lt"/>
              </a:rPr>
              <a:t>na inovação e em alternativas para reduzir a propagação do carbono no ar, foi desenvolvido um sistema de fácil utilização que contém todos os cálculos para utilizar de créditos de carbono também para frotas corporativas, que pretende reduzir em x% a poluição pelo carbono na atmosfera.</a:t>
            </a:r>
            <a:endParaRPr lang="pt-BR" sz="3200" b="0" dirty="0">
              <a:solidFill>
                <a:srgbClr val="002060"/>
              </a:solidFill>
              <a:effectLst/>
              <a:latin typeface="+mj-lt"/>
            </a:endParaRPr>
          </a:p>
          <a:p>
            <a:pPr indent="457200" algn="just" rtl="0">
              <a:spcBef>
                <a:spcPts val="905"/>
              </a:spcBef>
              <a:spcAft>
                <a:spcPts val="0"/>
              </a:spcAft>
            </a:pPr>
            <a:r>
              <a:rPr lang="pt-BR" sz="3200" b="0" i="0" u="none" strike="noStrike" dirty="0">
                <a:solidFill>
                  <a:srgbClr val="002060"/>
                </a:solidFill>
                <a:effectLst/>
                <a:latin typeface="+mj-lt"/>
              </a:rPr>
              <a:t>O intuito é que se tenha um olhar mais efetivo e uma regulamentação de frotas corporativas privadas para aderir ao plano de créditos de carbono e buscar meios de tornar o mundo mais sustentável, reduzindo o quadro de poluição atmosférica.</a:t>
            </a:r>
            <a:endParaRPr lang="pt-BR" sz="3200" b="0" dirty="0">
              <a:solidFill>
                <a:srgbClr val="002060"/>
              </a:solidFill>
              <a:effectLst/>
              <a:latin typeface="+mj-lt"/>
            </a:endParaRPr>
          </a:p>
          <a:p>
            <a:endParaRPr lang="pt-BR" sz="3200" dirty="0">
              <a:solidFill>
                <a:srgbClr val="002060"/>
              </a:solidFill>
              <a:latin typeface="+mj-lt"/>
            </a:endParaRPr>
          </a:p>
          <a:p>
            <a:pPr algn="ctr"/>
            <a:r>
              <a:rPr lang="pt-BR" sz="3200" b="1" dirty="0">
                <a:solidFill>
                  <a:srgbClr val="002060"/>
                </a:solidFill>
                <a:latin typeface="+mj-lt"/>
              </a:rPr>
              <a:t>Método</a:t>
            </a:r>
          </a:p>
          <a:p>
            <a:pPr algn="ctr"/>
            <a:endParaRPr lang="pt-BR" sz="3200" dirty="0">
              <a:solidFill>
                <a:srgbClr val="002060"/>
              </a:solidFill>
              <a:latin typeface="+mj-lt"/>
              <a:ea typeface="Calibri" panose="020F0502020204030204" pitchFamily="34" charset="0"/>
              <a:cs typeface="Calibri" panose="020F0502020204030204" pitchFamily="34" charset="0"/>
            </a:endParaRPr>
          </a:p>
          <a:p>
            <a:pPr algn="just"/>
            <a:r>
              <a:rPr lang="pt-BR" sz="3200" i="0" dirty="0">
                <a:solidFill>
                  <a:srgbClr val="002060"/>
                </a:solidFill>
                <a:effectLst/>
                <a:latin typeface="+mj-lt"/>
                <a:ea typeface="Calibri" panose="020F0502020204030204" pitchFamily="34" charset="0"/>
                <a:cs typeface="Calibri" panose="020F0502020204030204" pitchFamily="34" charset="0"/>
              </a:rPr>
              <a:t>	O transporte público urbano de São Paulo, em sua grande maioria, é operado por empresas terceirizadas, que mantêm cerca de 12 mil ônibus circulando diariamente. A implementação de metas de redução, com prazos definidos, é uma estratégia para combater as emissões de CO². Empresas que não conseguirem atingir essas metas teriam a opção de compensar suas emissões por meio de incentivos, como créditos de carbono. Esse método já é adotado por diversas empresas de forma voluntária e tem mostrado um enorme sucesso.</a:t>
            </a:r>
          </a:p>
          <a:p>
            <a:pPr algn="just"/>
            <a:r>
              <a:rPr lang="pt-BR" sz="3200" i="0" dirty="0">
                <a:solidFill>
                  <a:srgbClr val="002060"/>
                </a:solidFill>
                <a:effectLst/>
                <a:latin typeface="+mj-lt"/>
                <a:ea typeface="Calibri" panose="020F0502020204030204" pitchFamily="34" charset="0"/>
                <a:cs typeface="Calibri" panose="020F0502020204030204" pitchFamily="34" charset="0"/>
              </a:rPr>
              <a:t>Propomos a criação de um programa que permita às empresas de transporte calcular suas emissões e, a partir desses dados, estabelecer metas específicas para redução de forma regulamentada.</a:t>
            </a:r>
          </a:p>
          <a:p>
            <a:pPr algn="just"/>
            <a:endParaRPr lang="pt-BR" sz="3200" dirty="0">
              <a:solidFill>
                <a:srgbClr val="000066"/>
              </a:solidFill>
            </a:endParaRPr>
          </a:p>
          <a:p>
            <a:pPr algn="just"/>
            <a:r>
              <a:rPr lang="pt-BR" sz="3200" dirty="0">
                <a:solidFill>
                  <a:srgbClr val="000066"/>
                </a:solidFill>
              </a:rPr>
              <a:t>Palavras-chave: Carbono, créditos, mobilidade, regulamentação, sustentabilidade.</a:t>
            </a:r>
            <a:endParaRPr lang="pt-BR" sz="3200" i="0" dirty="0">
              <a:solidFill>
                <a:srgbClr val="002060"/>
              </a:solidFill>
              <a:effectLst/>
              <a:latin typeface="+mj-lt"/>
              <a:ea typeface="Calibri" panose="020F0502020204030204" pitchFamily="34" charset="0"/>
              <a:cs typeface="Calibri" panose="020F0502020204030204" pitchFamily="34" charset="0"/>
            </a:endParaRPr>
          </a:p>
          <a:p>
            <a:pPr algn="ctr"/>
            <a:endParaRPr lang="pt-BR" sz="3200" dirty="0">
              <a:solidFill>
                <a:srgbClr val="002060"/>
              </a:solidFill>
              <a:latin typeface="+mj-lt"/>
            </a:endParaRPr>
          </a:p>
          <a:p>
            <a:pPr algn="ctr"/>
            <a:r>
              <a:rPr lang="pt-BR" sz="3200" dirty="0">
                <a:solidFill>
                  <a:srgbClr val="002060"/>
                </a:solidFill>
                <a:latin typeface="+mj-lt"/>
              </a:rPr>
              <a:t>. </a:t>
            </a:r>
          </a:p>
        </p:txBody>
      </p:sp>
      <p:sp>
        <p:nvSpPr>
          <p:cNvPr id="97" name="Google Shape;97;p1"/>
          <p:cNvSpPr txBox="1"/>
          <p:nvPr/>
        </p:nvSpPr>
        <p:spPr>
          <a:xfrm>
            <a:off x="5976411" y="1558060"/>
            <a:ext cx="25088850" cy="1160462"/>
          </a:xfrm>
          <a:prstGeom prst="rect">
            <a:avLst/>
          </a:prstGeom>
          <a:noFill/>
          <a:ln>
            <a:noFill/>
          </a:ln>
          <a:effectLst>
            <a:outerShdw blurRad="63500" dist="35921" dir="2700000">
              <a:srgbClr val="000000"/>
            </a:outerShdw>
          </a:effectLst>
        </p:spPr>
        <p:txBody>
          <a:bodyPr spcFirstLastPara="1" wrap="square" lIns="144000" tIns="72000" rIns="144000" bIns="72000" anchor="t" anchorCtr="0">
            <a:spAutoFit/>
          </a:bodyPr>
          <a:lstStyle/>
          <a:p>
            <a:pPr marL="0" marR="0" lvl="0" indent="0" algn="ctr" rtl="0">
              <a:lnSpc>
                <a:spcPct val="100000"/>
              </a:lnSpc>
              <a:spcBef>
                <a:spcPts val="0"/>
              </a:spcBef>
              <a:spcAft>
                <a:spcPts val="0"/>
              </a:spcAft>
              <a:buClr>
                <a:srgbClr val="000066"/>
              </a:buClr>
              <a:buSzPts val="6600"/>
              <a:buFont typeface="Arial"/>
              <a:buNone/>
            </a:pPr>
            <a:r>
              <a:rPr lang="en-US" sz="6600" b="1" i="0" u="none" strike="noStrike" cap="none" dirty="0">
                <a:solidFill>
                  <a:srgbClr val="000066"/>
                </a:solidFill>
                <a:latin typeface="Arial"/>
                <a:ea typeface="Arial"/>
                <a:cs typeface="Arial"/>
                <a:sym typeface="Arial"/>
              </a:rPr>
              <a:t> 3º </a:t>
            </a:r>
            <a:r>
              <a:rPr lang="en-US" sz="6600" b="1" i="0" u="none" strike="noStrike" cap="none" dirty="0" err="1">
                <a:solidFill>
                  <a:srgbClr val="000066"/>
                </a:solidFill>
                <a:latin typeface="Arial"/>
                <a:ea typeface="Arial"/>
                <a:cs typeface="Arial"/>
                <a:sym typeface="Arial"/>
              </a:rPr>
              <a:t>Simpósio</a:t>
            </a:r>
            <a:r>
              <a:rPr lang="en-US" sz="6600" b="1" i="0" u="none" strike="noStrike" cap="none" dirty="0">
                <a:solidFill>
                  <a:srgbClr val="000066"/>
                </a:solidFill>
                <a:latin typeface="Arial"/>
                <a:ea typeface="Arial"/>
                <a:cs typeface="Arial"/>
                <a:sym typeface="Arial"/>
              </a:rPr>
              <a:t> </a:t>
            </a:r>
            <a:r>
              <a:rPr lang="en-US" sz="6600" b="1" i="0" u="none" strike="noStrike" cap="none" dirty="0" err="1">
                <a:solidFill>
                  <a:srgbClr val="000066"/>
                </a:solidFill>
                <a:latin typeface="Arial"/>
                <a:ea typeface="Arial"/>
                <a:cs typeface="Arial"/>
                <a:sym typeface="Arial"/>
              </a:rPr>
              <a:t>Interno</a:t>
            </a:r>
            <a:r>
              <a:rPr lang="en-US" sz="6600" b="1" i="0" u="none" strike="noStrike" cap="none" dirty="0">
                <a:solidFill>
                  <a:srgbClr val="000066"/>
                </a:solidFill>
                <a:latin typeface="Arial"/>
                <a:ea typeface="Arial"/>
                <a:cs typeface="Arial"/>
                <a:sym typeface="Arial"/>
              </a:rPr>
              <a:t> de </a:t>
            </a:r>
            <a:r>
              <a:rPr lang="en-US" sz="6600" b="1" i="0" u="none" strike="noStrike" cap="none" dirty="0" err="1">
                <a:solidFill>
                  <a:srgbClr val="000066"/>
                </a:solidFill>
                <a:latin typeface="Arial"/>
                <a:ea typeface="Arial"/>
                <a:cs typeface="Arial"/>
                <a:sym typeface="Arial"/>
              </a:rPr>
              <a:t>Sustentabilidade</a:t>
            </a:r>
            <a:r>
              <a:rPr lang="en-US" sz="6600" b="1" i="0" u="none" strike="noStrike" cap="none" dirty="0">
                <a:solidFill>
                  <a:srgbClr val="000066"/>
                </a:solidFill>
                <a:latin typeface="Arial"/>
                <a:ea typeface="Arial"/>
                <a:cs typeface="Arial"/>
                <a:sym typeface="Arial"/>
              </a:rPr>
              <a:t> </a:t>
            </a:r>
            <a:r>
              <a:rPr lang="en-US" sz="6600" b="1" i="0" u="none" strike="noStrike" cap="none" dirty="0" err="1">
                <a:solidFill>
                  <a:srgbClr val="000066"/>
                </a:solidFill>
                <a:latin typeface="Arial"/>
                <a:ea typeface="Arial"/>
                <a:cs typeface="Arial"/>
                <a:sym typeface="Arial"/>
              </a:rPr>
              <a:t>em</a:t>
            </a:r>
            <a:r>
              <a:rPr lang="en-US" sz="6600" b="1" i="0" u="none" strike="noStrike" cap="none" dirty="0">
                <a:solidFill>
                  <a:srgbClr val="000066"/>
                </a:solidFill>
                <a:latin typeface="Arial"/>
                <a:ea typeface="Arial"/>
                <a:cs typeface="Arial"/>
                <a:sym typeface="Arial"/>
              </a:rPr>
              <a:t> </a:t>
            </a:r>
            <a:r>
              <a:rPr lang="en-US" sz="6600" b="1" i="0" u="none" strike="noStrike" cap="none" dirty="0" err="1">
                <a:solidFill>
                  <a:srgbClr val="000066"/>
                </a:solidFill>
                <a:latin typeface="Arial"/>
                <a:ea typeface="Arial"/>
                <a:cs typeface="Arial"/>
                <a:sym typeface="Arial"/>
              </a:rPr>
              <a:t>Tecnologia</a:t>
            </a:r>
            <a:endParaRPr dirty="0"/>
          </a:p>
        </p:txBody>
      </p:sp>
      <p:grpSp>
        <p:nvGrpSpPr>
          <p:cNvPr id="99" name="Google Shape;99;p1"/>
          <p:cNvGrpSpPr/>
          <p:nvPr/>
        </p:nvGrpSpPr>
        <p:grpSpPr>
          <a:xfrm>
            <a:off x="827031" y="1024393"/>
            <a:ext cx="6414039" cy="2527774"/>
            <a:chOff x="792313" y="1152525"/>
            <a:chExt cx="7599362" cy="3240088"/>
          </a:xfrm>
        </p:grpSpPr>
        <p:pic>
          <p:nvPicPr>
            <p:cNvPr id="100" name="Google Shape;100;p1" descr="C:\Users\POS\Pictures\Logos\LogoTarja_ViceReitoria.png"/>
            <p:cNvPicPr preferRelativeResize="0"/>
            <p:nvPr/>
          </p:nvPicPr>
          <p:blipFill rotWithShape="1">
            <a:blip r:embed="rId3">
              <a:alphaModFix/>
            </a:blip>
            <a:srcRect/>
            <a:stretch/>
          </p:blipFill>
          <p:spPr>
            <a:xfrm>
              <a:off x="792313" y="1152525"/>
              <a:ext cx="7599362" cy="3240088"/>
            </a:xfrm>
            <a:prstGeom prst="rect">
              <a:avLst/>
            </a:prstGeom>
            <a:noFill/>
            <a:ln>
              <a:noFill/>
            </a:ln>
          </p:spPr>
        </p:pic>
        <p:pic>
          <p:nvPicPr>
            <p:cNvPr id="101" name="Google Shape;101;p1"/>
            <p:cNvPicPr preferRelativeResize="0"/>
            <p:nvPr/>
          </p:nvPicPr>
          <p:blipFill rotWithShape="1">
            <a:blip r:embed="rId4">
              <a:alphaModFix/>
            </a:blip>
            <a:srcRect/>
            <a:stretch/>
          </p:blipFill>
          <p:spPr>
            <a:xfrm>
              <a:off x="1162200" y="3836029"/>
              <a:ext cx="6501152" cy="392969"/>
            </a:xfrm>
            <a:prstGeom prst="rect">
              <a:avLst/>
            </a:prstGeom>
            <a:noFill/>
            <a:ln>
              <a:noFill/>
            </a:ln>
          </p:spPr>
        </p:pic>
      </p:grpSp>
      <p:sp>
        <p:nvSpPr>
          <p:cNvPr id="6" name="CaixaDeTexto 5">
            <a:extLst>
              <a:ext uri="{FF2B5EF4-FFF2-40B4-BE49-F238E27FC236}">
                <a16:creationId xmlns:a16="http://schemas.microsoft.com/office/drawing/2014/main" id="{65E91B3A-48FE-1679-A5EB-575F64E6FC34}"/>
              </a:ext>
            </a:extLst>
          </p:cNvPr>
          <p:cNvSpPr txBox="1"/>
          <p:nvPr/>
        </p:nvSpPr>
        <p:spPr>
          <a:xfrm>
            <a:off x="3657321" y="5518074"/>
            <a:ext cx="24550468" cy="2123658"/>
          </a:xfrm>
          <a:prstGeom prst="rect">
            <a:avLst/>
          </a:prstGeom>
          <a:noFill/>
        </p:spPr>
        <p:txBody>
          <a:bodyPr wrap="square">
            <a:spAutoFit/>
          </a:bodyPr>
          <a:lstStyle/>
          <a:p>
            <a:pPr algn="ctr"/>
            <a:r>
              <a:rPr lang="pt-BR" sz="4400" b="1" dirty="0">
                <a:solidFill>
                  <a:srgbClr val="002060"/>
                </a:solidFill>
                <a:latin typeface="+mj-lt"/>
              </a:rPr>
              <a:t>Professor: André Muniz</a:t>
            </a:r>
          </a:p>
          <a:p>
            <a:pPr algn="ctr"/>
            <a:r>
              <a:rPr lang="pt-BR" sz="4400" b="1" dirty="0">
                <a:solidFill>
                  <a:srgbClr val="002060"/>
                </a:solidFill>
                <a:latin typeface="+mj-lt"/>
              </a:rPr>
              <a:t> Alunos: Davi Campos, Eduarda Santos, Franciano Silva, Giovanna Paz, Vinicius Silva</a:t>
            </a:r>
          </a:p>
          <a:p>
            <a:pPr algn="ctr"/>
            <a:r>
              <a:rPr lang="pt-BR" sz="4400" b="1" dirty="0">
                <a:solidFill>
                  <a:srgbClr val="002060"/>
                </a:solidFill>
                <a:latin typeface="+mj-lt"/>
              </a:rPr>
              <a:t>Sistemas de Informação – Ciências Exatas e Tecnologia – Chácara II</a:t>
            </a:r>
          </a:p>
        </p:txBody>
      </p:sp>
      <p:sp>
        <p:nvSpPr>
          <p:cNvPr id="2" name="CaixaDeTexto 1">
            <a:extLst>
              <a:ext uri="{FF2B5EF4-FFF2-40B4-BE49-F238E27FC236}">
                <a16:creationId xmlns:a16="http://schemas.microsoft.com/office/drawing/2014/main" id="{BEF05E0D-AD90-5BC9-BDEB-B88209B43994}"/>
              </a:ext>
            </a:extLst>
          </p:cNvPr>
          <p:cNvSpPr txBox="1"/>
          <p:nvPr/>
        </p:nvSpPr>
        <p:spPr>
          <a:xfrm>
            <a:off x="18520836" y="35689224"/>
            <a:ext cx="12701062" cy="3108543"/>
          </a:xfrm>
          <a:prstGeom prst="rect">
            <a:avLst/>
          </a:prstGeom>
          <a:noFill/>
        </p:spPr>
        <p:txBody>
          <a:bodyPr wrap="square" rtlCol="0">
            <a:spAutoFit/>
          </a:bodyPr>
          <a:lstStyle/>
          <a:p>
            <a:pPr algn="ctr"/>
            <a:r>
              <a:rPr lang="pt-BR" sz="2800" b="1" dirty="0">
                <a:solidFill>
                  <a:srgbClr val="002060"/>
                </a:solidFill>
                <a:latin typeface="+mj-lt"/>
              </a:rPr>
              <a:t>Conclusão </a:t>
            </a:r>
          </a:p>
          <a:p>
            <a:pPr algn="ctr"/>
            <a:endParaRPr lang="pt-BR" sz="2800" b="1" dirty="0">
              <a:solidFill>
                <a:srgbClr val="002060"/>
              </a:solidFill>
              <a:latin typeface="+mj-lt"/>
            </a:endParaRPr>
          </a:p>
          <a:p>
            <a:pPr algn="just"/>
            <a:r>
              <a:rPr lang="pt-BR" sz="2800" dirty="0">
                <a:solidFill>
                  <a:srgbClr val="002060"/>
                </a:solidFill>
                <a:latin typeface="+mj-lt"/>
              </a:rPr>
              <a:t>	Através deste programa vimos que a regulamentação e implementação de um sistema de créditos de carbono em empresas do seguimento de transporte urbano é uma forma viável de reduzir as emissões dos Gases do Efeito Estufa (GEE) em grandes metrópoles. Podendo futuramente ser ampliado para outros setores da sociedade</a:t>
            </a:r>
            <a:endParaRPr lang="pt-BR" sz="2800" dirty="0"/>
          </a:p>
        </p:txBody>
      </p:sp>
      <p:pic>
        <p:nvPicPr>
          <p:cNvPr id="9" name="Imagem 8" descr="Texto">
            <a:extLst>
              <a:ext uri="{FF2B5EF4-FFF2-40B4-BE49-F238E27FC236}">
                <a16:creationId xmlns:a16="http://schemas.microsoft.com/office/drawing/2014/main" id="{D16F73C5-748D-0D66-64C5-68A9DFA46AF5}"/>
              </a:ext>
            </a:extLst>
          </p:cNvPr>
          <p:cNvPicPr>
            <a:picLocks noChangeAspect="1"/>
          </p:cNvPicPr>
          <p:nvPr/>
        </p:nvPicPr>
        <p:blipFill>
          <a:blip r:embed="rId5"/>
          <a:stretch>
            <a:fillRect/>
          </a:stretch>
        </p:blipFill>
        <p:spPr>
          <a:xfrm>
            <a:off x="20639331" y="8493723"/>
            <a:ext cx="7782882" cy="10876732"/>
          </a:xfrm>
          <a:prstGeom prst="rect">
            <a:avLst/>
          </a:prstGeom>
        </p:spPr>
      </p:pic>
      <p:pic>
        <p:nvPicPr>
          <p:cNvPr id="11" name="Imagem 10" descr="Texto&#10;&#10;Descrição gerada automaticamente">
            <a:extLst>
              <a:ext uri="{FF2B5EF4-FFF2-40B4-BE49-F238E27FC236}">
                <a16:creationId xmlns:a16="http://schemas.microsoft.com/office/drawing/2014/main" id="{E30CB038-EF6E-774C-D43E-614E5D84B9D7}"/>
              </a:ext>
            </a:extLst>
          </p:cNvPr>
          <p:cNvPicPr>
            <a:picLocks noChangeAspect="1"/>
          </p:cNvPicPr>
          <p:nvPr/>
        </p:nvPicPr>
        <p:blipFill>
          <a:blip r:embed="rId6"/>
          <a:stretch>
            <a:fillRect/>
          </a:stretch>
        </p:blipFill>
        <p:spPr>
          <a:xfrm>
            <a:off x="20681327" y="20388162"/>
            <a:ext cx="7698890" cy="6503078"/>
          </a:xfrm>
          <a:prstGeom prst="rect">
            <a:avLst/>
          </a:prstGeom>
        </p:spPr>
      </p:pic>
      <p:sp>
        <p:nvSpPr>
          <p:cNvPr id="12" name="CaixaDeTexto 11">
            <a:extLst>
              <a:ext uri="{FF2B5EF4-FFF2-40B4-BE49-F238E27FC236}">
                <a16:creationId xmlns:a16="http://schemas.microsoft.com/office/drawing/2014/main" id="{5F020522-30A5-6AB0-FF89-FC6F7E05736B}"/>
              </a:ext>
            </a:extLst>
          </p:cNvPr>
          <p:cNvSpPr txBox="1"/>
          <p:nvPr/>
        </p:nvSpPr>
        <p:spPr>
          <a:xfrm>
            <a:off x="20681326" y="19490631"/>
            <a:ext cx="7782882" cy="523220"/>
          </a:xfrm>
          <a:prstGeom prst="rect">
            <a:avLst/>
          </a:prstGeom>
          <a:noFill/>
        </p:spPr>
        <p:txBody>
          <a:bodyPr wrap="square" rtlCol="0">
            <a:spAutoFit/>
          </a:bodyPr>
          <a:lstStyle/>
          <a:p>
            <a:r>
              <a:rPr lang="pt-BR" sz="2800" dirty="0">
                <a:solidFill>
                  <a:srgbClr val="002060"/>
                </a:solidFill>
              </a:rPr>
              <a:t>Figura 1 - Código - Fonte</a:t>
            </a:r>
          </a:p>
        </p:txBody>
      </p:sp>
      <p:sp>
        <p:nvSpPr>
          <p:cNvPr id="13" name="CaixaDeTexto 12">
            <a:extLst>
              <a:ext uri="{FF2B5EF4-FFF2-40B4-BE49-F238E27FC236}">
                <a16:creationId xmlns:a16="http://schemas.microsoft.com/office/drawing/2014/main" id="{A53C72A2-5C0F-A956-B6F7-9008D39A8FE0}"/>
              </a:ext>
            </a:extLst>
          </p:cNvPr>
          <p:cNvSpPr txBox="1"/>
          <p:nvPr/>
        </p:nvSpPr>
        <p:spPr>
          <a:xfrm>
            <a:off x="20639331" y="26968961"/>
            <a:ext cx="7740886" cy="523220"/>
          </a:xfrm>
          <a:prstGeom prst="rect">
            <a:avLst/>
          </a:prstGeom>
          <a:noFill/>
        </p:spPr>
        <p:txBody>
          <a:bodyPr wrap="square" rtlCol="0">
            <a:spAutoFit/>
          </a:bodyPr>
          <a:lstStyle/>
          <a:p>
            <a:r>
              <a:rPr lang="pt-BR" sz="2800" dirty="0">
                <a:solidFill>
                  <a:srgbClr val="002060"/>
                </a:solidFill>
              </a:rPr>
              <a:t>Figura 2 - Programa em funcionamento</a:t>
            </a:r>
          </a:p>
        </p:txBody>
      </p:sp>
      <p:pic>
        <p:nvPicPr>
          <p:cNvPr id="15" name="Imagem 14" descr="Gráfico, Gráfico de linhas&#10;&#10;Descrição gerada automaticamente">
            <a:extLst>
              <a:ext uri="{FF2B5EF4-FFF2-40B4-BE49-F238E27FC236}">
                <a16:creationId xmlns:a16="http://schemas.microsoft.com/office/drawing/2014/main" id="{8C9365DD-82C5-DD12-E6D5-9BA724C5B133}"/>
              </a:ext>
            </a:extLst>
          </p:cNvPr>
          <p:cNvPicPr>
            <a:picLocks noChangeAspect="1"/>
          </p:cNvPicPr>
          <p:nvPr/>
        </p:nvPicPr>
        <p:blipFill>
          <a:blip r:embed="rId7"/>
          <a:stretch>
            <a:fillRect/>
          </a:stretch>
        </p:blipFill>
        <p:spPr>
          <a:xfrm>
            <a:off x="19419227" y="28135577"/>
            <a:ext cx="10223090" cy="5951300"/>
          </a:xfrm>
          <a:prstGeom prst="rect">
            <a:avLst/>
          </a:prstGeom>
        </p:spPr>
      </p:pic>
      <p:sp>
        <p:nvSpPr>
          <p:cNvPr id="16" name="CaixaDeTexto 15">
            <a:extLst>
              <a:ext uri="{FF2B5EF4-FFF2-40B4-BE49-F238E27FC236}">
                <a16:creationId xmlns:a16="http://schemas.microsoft.com/office/drawing/2014/main" id="{3DE93ABD-BCD4-B661-E4C9-586EC4D34869}"/>
              </a:ext>
            </a:extLst>
          </p:cNvPr>
          <p:cNvSpPr txBox="1"/>
          <p:nvPr/>
        </p:nvSpPr>
        <p:spPr>
          <a:xfrm>
            <a:off x="19419228" y="34271367"/>
            <a:ext cx="10223089" cy="1384995"/>
          </a:xfrm>
          <a:prstGeom prst="rect">
            <a:avLst/>
          </a:prstGeom>
          <a:noFill/>
        </p:spPr>
        <p:txBody>
          <a:bodyPr wrap="square" rtlCol="0">
            <a:spAutoFit/>
          </a:bodyPr>
          <a:lstStyle/>
          <a:p>
            <a:pPr algn="just"/>
            <a:r>
              <a:rPr lang="pt-BR" sz="2800" b="0" i="1" dirty="0">
                <a:solidFill>
                  <a:srgbClr val="002060"/>
                </a:solidFill>
                <a:effectLst/>
                <a:latin typeface="+mj-lt"/>
              </a:rPr>
              <a:t>Figura 3 - Tendência na concentração atmosférica de CO2. Dados do NOAA, gráficos da </a:t>
            </a:r>
            <a:r>
              <a:rPr lang="pt-BR" sz="2800" b="0" i="1" u="none" strike="noStrike" dirty="0">
                <a:solidFill>
                  <a:srgbClr val="002060"/>
                </a:solidFill>
                <a:effectLst/>
                <a:latin typeface="+mj-lt"/>
                <a:hlinkClick r:id="rId8">
                  <a:extLst>
                    <a:ext uri="{A12FA001-AC4F-418D-AE19-62706E023703}">
                      <ahyp:hlinkClr xmlns:ahyp="http://schemas.microsoft.com/office/drawing/2018/hyperlinkcolor" val="tx"/>
                    </a:ext>
                  </a:extLst>
                </a:hlinkClick>
              </a:rPr>
              <a:t>Sala Mundial de Situação Ambiental</a:t>
            </a:r>
            <a:r>
              <a:rPr lang="pt-BR" sz="2800" b="0" i="1" dirty="0">
                <a:solidFill>
                  <a:srgbClr val="002060"/>
                </a:solidFill>
                <a:effectLst/>
                <a:latin typeface="+mj-lt"/>
              </a:rPr>
              <a:t> do PNUMA.</a:t>
            </a:r>
            <a:endParaRPr lang="pt-BR" sz="2800" dirty="0">
              <a:solidFill>
                <a:srgbClr val="002060"/>
              </a:solidFill>
              <a:latin typeface="+mj-lt"/>
            </a:endParaRPr>
          </a:p>
        </p:txBody>
      </p:sp>
    </p:spTree>
  </p:cSld>
  <p:clrMapOvr>
    <a:masterClrMapping/>
  </p:clrMapOvr>
</p:sld>
</file>

<file path=ppt/theme/theme1.xml><?xml version="1.0" encoding="utf-8"?>
<a:theme xmlns:a="http://schemas.openxmlformats.org/drawingml/2006/main" name="Sereno">
  <a:themeElements>
    <a:clrScheme name="">
      <a:dk1>
        <a:srgbClr val="333333"/>
      </a:dk1>
      <a:lt1>
        <a:srgbClr val="A9BDA9"/>
      </a:lt1>
      <a:dk2>
        <a:srgbClr val="004C2B"/>
      </a:dk2>
      <a:lt2>
        <a:srgbClr val="578963"/>
      </a:lt2>
      <a:accent1>
        <a:srgbClr val="FFCCCC"/>
      </a:accent1>
      <a:accent2>
        <a:srgbClr val="B3E1B3"/>
      </a:accent2>
      <a:accent3>
        <a:srgbClr val="D1DBD1"/>
      </a:accent3>
      <a:accent4>
        <a:srgbClr val="2A2A2A"/>
      </a:accent4>
      <a:accent5>
        <a:srgbClr val="FFE2E2"/>
      </a:accent5>
      <a:accent6>
        <a:srgbClr val="A2CCA2"/>
      </a:accent6>
      <a:hlink>
        <a:srgbClr val="BDD7E5"/>
      </a:hlink>
      <a:folHlink>
        <a:srgbClr val="D2AA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761</Words>
  <Application>Microsoft Office PowerPoint</Application>
  <PresentationFormat>Personalizar</PresentationFormat>
  <Paragraphs>28</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Times New Roman</vt:lpstr>
      <vt:lpstr>Sereno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UNIP</dc:creator>
  <cp:lastModifiedBy>Franciano Silva</cp:lastModifiedBy>
  <cp:revision>14</cp:revision>
  <dcterms:created xsi:type="dcterms:W3CDTF">2001-04-12T15:26:35Z</dcterms:created>
  <dcterms:modified xsi:type="dcterms:W3CDTF">2023-10-22T19:25:17Z</dcterms:modified>
</cp:coreProperties>
</file>