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3"/>
  </p:notesMasterIdLst>
  <p:sldIdLst>
    <p:sldId id="256" r:id="rId2"/>
  </p:sldIdLst>
  <p:sldSz cx="32404050" cy="396049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474">
          <p15:clr>
            <a:srgbClr val="000000"/>
          </p15:clr>
        </p15:guide>
        <p15:guide id="2" pos="10206">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8" roundtripDataSignature="AMtx7mh6aZjlcpVUQjRpVVEJE6phjuHe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277" y="14"/>
      </p:cViewPr>
      <p:guideLst>
        <p:guide orient="horz" pos="12474"/>
        <p:guide pos="10206"/>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2027237" y="685800"/>
            <a:ext cx="28035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2027238" y="685800"/>
            <a:ext cx="280352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body" idx="1"/>
          </p:nvPr>
        </p:nvSpPr>
        <p:spPr>
          <a:xfrm>
            <a:off x="2430462" y="11441112"/>
            <a:ext cx="27543125" cy="23763287"/>
          </a:xfrm>
          <a:prstGeom prst="rect">
            <a:avLst/>
          </a:prstGeom>
          <a:noFill/>
          <a:ln>
            <a:noFill/>
          </a:ln>
        </p:spPr>
        <p:txBody>
          <a:bodyPr spcFirstLastPara="1" wrap="square" lIns="411400" tIns="205700" rIns="411400" bIns="20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rot="5400000">
            <a:off x="9685086" y="14628203"/>
            <a:ext cx="30773596" cy="6506314"/>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body" idx="1"/>
          </p:nvPr>
        </p:nvSpPr>
        <p:spPr>
          <a:xfrm rot="5400000">
            <a:off x="-3401050" y="8192400"/>
            <a:ext cx="30773596" cy="19377921"/>
          </a:xfrm>
          <a:prstGeom prst="rect">
            <a:avLst/>
          </a:prstGeom>
          <a:noFill/>
          <a:ln>
            <a:noFill/>
          </a:ln>
        </p:spPr>
        <p:txBody>
          <a:bodyPr spcFirstLastPara="1" wrap="square" lIns="411400" tIns="205700" rIns="411400" bIns="20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4"/>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body" idx="1"/>
          </p:nvPr>
        </p:nvSpPr>
        <p:spPr>
          <a:xfrm rot="5400000">
            <a:off x="4320381" y="9551193"/>
            <a:ext cx="23763287" cy="27543125"/>
          </a:xfrm>
          <a:prstGeom prst="rect">
            <a:avLst/>
          </a:prstGeom>
          <a:noFill/>
          <a:ln>
            <a:noFill/>
          </a:ln>
        </p:spPr>
        <p:txBody>
          <a:bodyPr spcFirstLastPara="1" wrap="square" lIns="411400" tIns="205700" rIns="411400" bIns="205700" anchor="t" anchorCtr="0">
            <a:noAutofit/>
          </a:bodyPr>
          <a:lstStyle>
            <a:lvl1pPr marL="457200" lvl="0" indent="-342900" algn="l">
              <a:spcBef>
                <a:spcPts val="360"/>
              </a:spcBef>
              <a:spcAft>
                <a:spcPts val="0"/>
              </a:spcAft>
              <a:buSzPts val="180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002251" y="26198400"/>
            <a:ext cx="18372796" cy="3092761"/>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a:spLocks noGrp="1"/>
          </p:cNvSpPr>
          <p:nvPr>
            <p:ph type="pic" idx="2"/>
          </p:nvPr>
        </p:nvSpPr>
        <p:spPr>
          <a:xfrm>
            <a:off x="6002251" y="3344418"/>
            <a:ext cx="18372796" cy="22455182"/>
          </a:xfrm>
          <a:prstGeom prst="rect">
            <a:avLst/>
          </a:prstGeom>
          <a:noFill/>
          <a:ln>
            <a:noFill/>
          </a:ln>
        </p:spPr>
      </p:sp>
      <p:sp>
        <p:nvSpPr>
          <p:cNvPr id="34" name="Google Shape;34;p6"/>
          <p:cNvSpPr txBox="1">
            <a:spLocks noGrp="1"/>
          </p:cNvSpPr>
          <p:nvPr>
            <p:ph type="body" idx="1"/>
          </p:nvPr>
        </p:nvSpPr>
        <p:spPr>
          <a:xfrm>
            <a:off x="6002251" y="29291161"/>
            <a:ext cx="18372796" cy="4392299"/>
          </a:xfrm>
          <a:prstGeom prst="rect">
            <a:avLst/>
          </a:prstGeom>
          <a:noFill/>
          <a:ln>
            <a:noFill/>
          </a:ln>
        </p:spPr>
        <p:txBody>
          <a:bodyPr spcFirstLastPara="1" wrap="square" lIns="411400" tIns="205700" rIns="411400" bIns="205700" anchor="t" anchorCtr="0">
            <a:noAutofit/>
          </a:bodyPr>
          <a:lstStyle>
            <a:lvl1pPr marL="457200" lvl="0" indent="-228600" algn="l">
              <a:spcBef>
                <a:spcPts val="260"/>
              </a:spcBef>
              <a:spcAft>
                <a:spcPts val="0"/>
              </a:spcAft>
              <a:buSzPts val="1300"/>
              <a:buNone/>
              <a:defRPr sz="1300"/>
            </a:lvl1pPr>
            <a:lvl2pPr marL="914400" lvl="1" indent="-228600" algn="l">
              <a:spcBef>
                <a:spcPts val="220"/>
              </a:spcBef>
              <a:spcAft>
                <a:spcPts val="0"/>
              </a:spcAft>
              <a:buSzPts val="550"/>
              <a:buNone/>
              <a:defRPr sz="1100"/>
            </a:lvl2pPr>
            <a:lvl3pPr marL="1371600" lvl="2" indent="-228600" algn="l">
              <a:spcBef>
                <a:spcPts val="180"/>
              </a:spcBef>
              <a:spcAft>
                <a:spcPts val="0"/>
              </a:spcAft>
              <a:buClr>
                <a:schemeClr val="dk1"/>
              </a:buClr>
              <a:buSzPts val="900"/>
              <a:buFont typeface="Times New Roman"/>
              <a:buNone/>
              <a:defRPr sz="900"/>
            </a:lvl3pPr>
            <a:lvl4pPr marL="1828800" lvl="3" indent="-228600" algn="l">
              <a:spcBef>
                <a:spcPts val="160"/>
              </a:spcBef>
              <a:spcAft>
                <a:spcPts val="0"/>
              </a:spcAft>
              <a:buClr>
                <a:schemeClr val="dk1"/>
              </a:buClr>
              <a:buSzPts val="800"/>
              <a:buFont typeface="Times New Roman"/>
              <a:buNone/>
              <a:defRPr sz="800"/>
            </a:lvl4pPr>
            <a:lvl5pPr marL="2286000" lvl="4" indent="-228600" algn="l">
              <a:spcBef>
                <a:spcPts val="160"/>
              </a:spcBef>
              <a:spcAft>
                <a:spcPts val="0"/>
              </a:spcAft>
              <a:buClr>
                <a:schemeClr val="dk1"/>
              </a:buClr>
              <a:buSzPts val="800"/>
              <a:buFont typeface="Times New Roman"/>
              <a:buNone/>
              <a:defRPr sz="800"/>
            </a:lvl5pPr>
            <a:lvl6pPr marL="2743200" lvl="5" indent="-228600" algn="l">
              <a:spcBef>
                <a:spcPts val="160"/>
              </a:spcBef>
              <a:spcAft>
                <a:spcPts val="0"/>
              </a:spcAft>
              <a:buClr>
                <a:schemeClr val="dk1"/>
              </a:buClr>
              <a:buSzPts val="800"/>
              <a:buFont typeface="Times New Roman"/>
              <a:buNone/>
              <a:defRPr sz="800"/>
            </a:lvl6pPr>
            <a:lvl7pPr marL="3200400" lvl="6" indent="-228600" algn="l">
              <a:spcBef>
                <a:spcPts val="160"/>
              </a:spcBef>
              <a:spcAft>
                <a:spcPts val="0"/>
              </a:spcAft>
              <a:buClr>
                <a:schemeClr val="dk1"/>
              </a:buClr>
              <a:buSzPts val="800"/>
              <a:buFont typeface="Times New Roman"/>
              <a:buNone/>
              <a:defRPr sz="800"/>
            </a:lvl7pPr>
            <a:lvl8pPr marL="3657600" lvl="7" indent="-228600" algn="l">
              <a:spcBef>
                <a:spcPts val="160"/>
              </a:spcBef>
              <a:spcAft>
                <a:spcPts val="0"/>
              </a:spcAft>
              <a:buClr>
                <a:schemeClr val="dk1"/>
              </a:buClr>
              <a:buSzPts val="800"/>
              <a:buFont typeface="Times New Roman"/>
              <a:buNone/>
              <a:defRPr sz="800"/>
            </a:lvl8pPr>
            <a:lvl9pPr marL="4114800" lvl="8" indent="-228600" algn="l">
              <a:spcBef>
                <a:spcPts val="160"/>
              </a:spcBef>
              <a:spcAft>
                <a:spcPts val="0"/>
              </a:spcAft>
              <a:buClr>
                <a:schemeClr val="dk1"/>
              </a:buClr>
              <a:buSzPts val="800"/>
              <a:buFont typeface="Times New Roman"/>
              <a:buNone/>
              <a:defRPr sz="800"/>
            </a:lvl9pPr>
          </a:lstStyle>
          <a:p>
            <a:endParaRPr/>
          </a:p>
        </p:txBody>
      </p:sp>
      <p:sp>
        <p:nvSpPr>
          <p:cNvPr id="35" name="Google Shape;35;p6"/>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1531692" y="1490687"/>
            <a:ext cx="10073759" cy="6340918"/>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11972998" y="1490686"/>
            <a:ext cx="17117139" cy="31942492"/>
          </a:xfrm>
          <a:prstGeom prst="rect">
            <a:avLst/>
          </a:prstGeom>
          <a:noFill/>
          <a:ln>
            <a:noFill/>
          </a:ln>
        </p:spPr>
        <p:txBody>
          <a:bodyPr spcFirstLastPara="1" wrap="square" lIns="411400" tIns="205700" rIns="411400" bIns="205700" anchor="t" anchorCtr="0">
            <a:noAutofit/>
          </a:bodyPr>
          <a:lstStyle>
            <a:lvl1pPr marL="457200" lvl="0" indent="-412750" algn="l">
              <a:spcBef>
                <a:spcPts val="580"/>
              </a:spcBef>
              <a:spcAft>
                <a:spcPts val="0"/>
              </a:spcAft>
              <a:buSzPts val="2900"/>
              <a:buChar char="●"/>
              <a:defRPr sz="2900"/>
            </a:lvl1pPr>
            <a:lvl2pPr marL="914400" lvl="1" indent="-307975" algn="l">
              <a:spcBef>
                <a:spcPts val="500"/>
              </a:spcBef>
              <a:spcAft>
                <a:spcPts val="0"/>
              </a:spcAft>
              <a:buSzPts val="1250"/>
              <a:buChar char="●"/>
              <a:defRPr sz="2500"/>
            </a:lvl2pPr>
            <a:lvl3pPr marL="1371600" lvl="2" indent="-368300" algn="l">
              <a:spcBef>
                <a:spcPts val="440"/>
              </a:spcBef>
              <a:spcAft>
                <a:spcPts val="0"/>
              </a:spcAft>
              <a:buClr>
                <a:schemeClr val="dk1"/>
              </a:buClr>
              <a:buSzPts val="2200"/>
              <a:buFont typeface="Times New Roman"/>
              <a:buChar char="•"/>
              <a:defRPr sz="22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1" name="Google Shape;41;p7"/>
          <p:cNvSpPr txBox="1">
            <a:spLocks noGrp="1"/>
          </p:cNvSpPr>
          <p:nvPr>
            <p:ph type="body" idx="2"/>
          </p:nvPr>
        </p:nvSpPr>
        <p:spPr>
          <a:xfrm>
            <a:off x="1531692" y="7831605"/>
            <a:ext cx="10073759" cy="25601574"/>
          </a:xfrm>
          <a:prstGeom prst="rect">
            <a:avLst/>
          </a:prstGeom>
          <a:noFill/>
          <a:ln>
            <a:noFill/>
          </a:ln>
        </p:spPr>
        <p:txBody>
          <a:bodyPr spcFirstLastPara="1" wrap="square" lIns="411400" tIns="205700" rIns="411400" bIns="205700" anchor="t" anchorCtr="0">
            <a:noAutofit/>
          </a:bodyPr>
          <a:lstStyle>
            <a:lvl1pPr marL="457200" lvl="0" indent="-228600" algn="l">
              <a:spcBef>
                <a:spcPts val="260"/>
              </a:spcBef>
              <a:spcAft>
                <a:spcPts val="0"/>
              </a:spcAft>
              <a:buSzPts val="1300"/>
              <a:buNone/>
              <a:defRPr sz="1300"/>
            </a:lvl1pPr>
            <a:lvl2pPr marL="914400" lvl="1" indent="-228600" algn="l">
              <a:spcBef>
                <a:spcPts val="220"/>
              </a:spcBef>
              <a:spcAft>
                <a:spcPts val="0"/>
              </a:spcAft>
              <a:buSzPts val="550"/>
              <a:buNone/>
              <a:defRPr sz="1100"/>
            </a:lvl2pPr>
            <a:lvl3pPr marL="1371600" lvl="2" indent="-228600" algn="l">
              <a:spcBef>
                <a:spcPts val="180"/>
              </a:spcBef>
              <a:spcAft>
                <a:spcPts val="0"/>
              </a:spcAft>
              <a:buClr>
                <a:schemeClr val="dk1"/>
              </a:buClr>
              <a:buSzPts val="900"/>
              <a:buFont typeface="Times New Roman"/>
              <a:buNone/>
              <a:defRPr sz="900"/>
            </a:lvl3pPr>
            <a:lvl4pPr marL="1828800" lvl="3" indent="-228600" algn="l">
              <a:spcBef>
                <a:spcPts val="160"/>
              </a:spcBef>
              <a:spcAft>
                <a:spcPts val="0"/>
              </a:spcAft>
              <a:buClr>
                <a:schemeClr val="dk1"/>
              </a:buClr>
              <a:buSzPts val="800"/>
              <a:buFont typeface="Times New Roman"/>
              <a:buNone/>
              <a:defRPr sz="800"/>
            </a:lvl4pPr>
            <a:lvl5pPr marL="2286000" lvl="4" indent="-228600" algn="l">
              <a:spcBef>
                <a:spcPts val="160"/>
              </a:spcBef>
              <a:spcAft>
                <a:spcPts val="0"/>
              </a:spcAft>
              <a:buClr>
                <a:schemeClr val="dk1"/>
              </a:buClr>
              <a:buSzPts val="800"/>
              <a:buFont typeface="Times New Roman"/>
              <a:buNone/>
              <a:defRPr sz="800"/>
            </a:lvl5pPr>
            <a:lvl6pPr marL="2743200" lvl="5" indent="-228600" algn="l">
              <a:spcBef>
                <a:spcPts val="160"/>
              </a:spcBef>
              <a:spcAft>
                <a:spcPts val="0"/>
              </a:spcAft>
              <a:buClr>
                <a:schemeClr val="dk1"/>
              </a:buClr>
              <a:buSzPts val="800"/>
              <a:buFont typeface="Times New Roman"/>
              <a:buNone/>
              <a:defRPr sz="800"/>
            </a:lvl6pPr>
            <a:lvl7pPr marL="3200400" lvl="6" indent="-228600" algn="l">
              <a:spcBef>
                <a:spcPts val="160"/>
              </a:spcBef>
              <a:spcAft>
                <a:spcPts val="0"/>
              </a:spcAft>
              <a:buClr>
                <a:schemeClr val="dk1"/>
              </a:buClr>
              <a:buSzPts val="800"/>
              <a:buFont typeface="Times New Roman"/>
              <a:buNone/>
              <a:defRPr sz="800"/>
            </a:lvl7pPr>
            <a:lvl8pPr marL="3657600" lvl="7" indent="-228600" algn="l">
              <a:spcBef>
                <a:spcPts val="160"/>
              </a:spcBef>
              <a:spcAft>
                <a:spcPts val="0"/>
              </a:spcAft>
              <a:buClr>
                <a:schemeClr val="dk1"/>
              </a:buClr>
              <a:buSzPts val="800"/>
              <a:buFont typeface="Times New Roman"/>
              <a:buNone/>
              <a:defRPr sz="800"/>
            </a:lvl8pPr>
            <a:lvl9pPr marL="4114800" lvl="8" indent="-228600" algn="l">
              <a:spcBef>
                <a:spcPts val="160"/>
              </a:spcBef>
              <a:spcAft>
                <a:spcPts val="0"/>
              </a:spcAft>
              <a:buClr>
                <a:schemeClr val="dk1"/>
              </a:buClr>
              <a:buSzPts val="800"/>
              <a:buFont typeface="Times New Roman"/>
              <a:buNone/>
              <a:defRPr sz="800"/>
            </a:lvl9pPr>
          </a:lstStyle>
          <a:p>
            <a:endParaRPr/>
          </a:p>
        </p:txBody>
      </p:sp>
      <p:sp>
        <p:nvSpPr>
          <p:cNvPr id="42" name="Google Shape;42;p7"/>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531693" y="1498937"/>
            <a:ext cx="27558444" cy="6237780"/>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body" idx="1"/>
          </p:nvPr>
        </p:nvSpPr>
        <p:spPr>
          <a:xfrm>
            <a:off x="1531692" y="8377547"/>
            <a:ext cx="13528691" cy="3491562"/>
          </a:xfrm>
          <a:prstGeom prst="rect">
            <a:avLst/>
          </a:prstGeom>
          <a:noFill/>
          <a:ln>
            <a:noFill/>
          </a:ln>
        </p:spPr>
        <p:txBody>
          <a:bodyPr spcFirstLastPara="1" wrap="square" lIns="411400" tIns="205700" rIns="411400" bIns="205700" anchor="b" anchorCtr="0">
            <a:noAutofit/>
          </a:bodyPr>
          <a:lstStyle>
            <a:lvl1pPr marL="457200" lvl="0" indent="-228600" algn="l">
              <a:spcBef>
                <a:spcPts val="440"/>
              </a:spcBef>
              <a:spcAft>
                <a:spcPts val="0"/>
              </a:spcAft>
              <a:buSzPts val="2200"/>
              <a:buNone/>
              <a:defRPr sz="2200" b="1"/>
            </a:lvl1pPr>
            <a:lvl2pPr marL="914400" lvl="1" indent="-228600" algn="l">
              <a:spcBef>
                <a:spcPts val="360"/>
              </a:spcBef>
              <a:spcAft>
                <a:spcPts val="0"/>
              </a:spcAft>
              <a:buSzPts val="900"/>
              <a:buNone/>
              <a:defRPr sz="1800" b="1"/>
            </a:lvl2pPr>
            <a:lvl3pPr marL="1371600" lvl="2" indent="-228600" algn="l">
              <a:spcBef>
                <a:spcPts val="320"/>
              </a:spcBef>
              <a:spcAft>
                <a:spcPts val="0"/>
              </a:spcAft>
              <a:buClr>
                <a:schemeClr val="dk1"/>
              </a:buClr>
              <a:buSzPts val="1600"/>
              <a:buFont typeface="Times New Roman"/>
              <a:buNone/>
              <a:defRPr sz="1600" b="1"/>
            </a:lvl3pPr>
            <a:lvl4pPr marL="1828800" lvl="3" indent="-228600" algn="l">
              <a:spcBef>
                <a:spcPts val="280"/>
              </a:spcBef>
              <a:spcAft>
                <a:spcPts val="0"/>
              </a:spcAft>
              <a:buClr>
                <a:schemeClr val="dk1"/>
              </a:buClr>
              <a:buSzPts val="1400"/>
              <a:buFont typeface="Times New Roman"/>
              <a:buNone/>
              <a:defRPr sz="1400" b="1"/>
            </a:lvl4pPr>
            <a:lvl5pPr marL="2286000" lvl="4" indent="-228600" algn="l">
              <a:spcBef>
                <a:spcPts val="280"/>
              </a:spcBef>
              <a:spcAft>
                <a:spcPts val="0"/>
              </a:spcAft>
              <a:buClr>
                <a:schemeClr val="dk1"/>
              </a:buClr>
              <a:buSzPts val="1400"/>
              <a:buFont typeface="Times New Roman"/>
              <a:buNone/>
              <a:defRPr sz="1400" b="1"/>
            </a:lvl5pPr>
            <a:lvl6pPr marL="2743200" lvl="5" indent="-228600" algn="l">
              <a:spcBef>
                <a:spcPts val="280"/>
              </a:spcBef>
              <a:spcAft>
                <a:spcPts val="0"/>
              </a:spcAft>
              <a:buClr>
                <a:schemeClr val="dk1"/>
              </a:buClr>
              <a:buSzPts val="1400"/>
              <a:buFont typeface="Times New Roman"/>
              <a:buNone/>
              <a:defRPr sz="1400" b="1"/>
            </a:lvl6pPr>
            <a:lvl7pPr marL="3200400" lvl="6" indent="-228600" algn="l">
              <a:spcBef>
                <a:spcPts val="280"/>
              </a:spcBef>
              <a:spcAft>
                <a:spcPts val="0"/>
              </a:spcAft>
              <a:buClr>
                <a:schemeClr val="dk1"/>
              </a:buClr>
              <a:buSzPts val="1400"/>
              <a:buFont typeface="Times New Roman"/>
              <a:buNone/>
              <a:defRPr sz="1400" b="1"/>
            </a:lvl7pPr>
            <a:lvl8pPr marL="3657600" lvl="7" indent="-228600" algn="l">
              <a:spcBef>
                <a:spcPts val="280"/>
              </a:spcBef>
              <a:spcAft>
                <a:spcPts val="0"/>
              </a:spcAft>
              <a:buClr>
                <a:schemeClr val="dk1"/>
              </a:buClr>
              <a:buSzPts val="1400"/>
              <a:buFont typeface="Times New Roman"/>
              <a:buNone/>
              <a:defRPr sz="1400" b="1"/>
            </a:lvl8pPr>
            <a:lvl9pPr marL="4114800" lvl="8" indent="-228600" algn="l">
              <a:spcBef>
                <a:spcPts val="280"/>
              </a:spcBef>
              <a:spcAft>
                <a:spcPts val="0"/>
              </a:spcAft>
              <a:buClr>
                <a:schemeClr val="dk1"/>
              </a:buClr>
              <a:buSzPts val="1400"/>
              <a:buFont typeface="Times New Roman"/>
              <a:buNone/>
              <a:defRPr sz="1400" b="1"/>
            </a:lvl9pPr>
          </a:lstStyle>
          <a:p>
            <a:endParaRPr/>
          </a:p>
        </p:txBody>
      </p:sp>
      <p:sp>
        <p:nvSpPr>
          <p:cNvPr id="53" name="Google Shape;53;p9"/>
          <p:cNvSpPr txBox="1">
            <a:spLocks noGrp="1"/>
          </p:cNvSpPr>
          <p:nvPr>
            <p:ph type="body" idx="2"/>
          </p:nvPr>
        </p:nvSpPr>
        <p:spPr>
          <a:xfrm>
            <a:off x="1531692" y="11869109"/>
            <a:ext cx="13528691" cy="21564070"/>
          </a:xfrm>
          <a:prstGeom prst="rect">
            <a:avLst/>
          </a:prstGeom>
          <a:noFill/>
          <a:ln>
            <a:noFill/>
          </a:ln>
        </p:spPr>
        <p:txBody>
          <a:bodyPr spcFirstLastPara="1" wrap="square" lIns="411400" tIns="205700" rIns="411400" bIns="205700" anchor="t" anchorCtr="0">
            <a:noAutofit/>
          </a:bodyPr>
          <a:lstStyle>
            <a:lvl1pPr marL="457200" lvl="0" indent="-368300" algn="l">
              <a:spcBef>
                <a:spcPts val="440"/>
              </a:spcBef>
              <a:spcAft>
                <a:spcPts val="0"/>
              </a:spcAft>
              <a:buSzPts val="2200"/>
              <a:buChar char="●"/>
              <a:defRPr sz="2200"/>
            </a:lvl1pPr>
            <a:lvl2pPr marL="914400" lvl="1" indent="-285750" algn="l">
              <a:spcBef>
                <a:spcPts val="360"/>
              </a:spcBef>
              <a:spcAft>
                <a:spcPts val="0"/>
              </a:spcAft>
              <a:buSzPts val="900"/>
              <a:buChar char="●"/>
              <a:defRPr sz="1800"/>
            </a:lvl2pPr>
            <a:lvl3pPr marL="1371600" lvl="2" indent="-330200" algn="l">
              <a:spcBef>
                <a:spcPts val="320"/>
              </a:spcBef>
              <a:spcAft>
                <a:spcPts val="0"/>
              </a:spcAft>
              <a:buClr>
                <a:schemeClr val="dk1"/>
              </a:buClr>
              <a:buSzPts val="1600"/>
              <a:buFont typeface="Times New Roman"/>
              <a:buChar char="•"/>
              <a:defRPr sz="1600"/>
            </a:lvl3pPr>
            <a:lvl4pPr marL="1828800" lvl="3" indent="-317500" algn="l">
              <a:spcBef>
                <a:spcPts val="280"/>
              </a:spcBef>
              <a:spcAft>
                <a:spcPts val="0"/>
              </a:spcAft>
              <a:buClr>
                <a:schemeClr val="dk1"/>
              </a:buClr>
              <a:buSzPts val="1400"/>
              <a:buFont typeface="Times New Roman"/>
              <a:buChar char="–"/>
              <a:defRPr sz="1400"/>
            </a:lvl4pPr>
            <a:lvl5pPr marL="2286000" lvl="4" indent="-317500" algn="l">
              <a:spcBef>
                <a:spcPts val="280"/>
              </a:spcBef>
              <a:spcAft>
                <a:spcPts val="0"/>
              </a:spcAft>
              <a:buClr>
                <a:schemeClr val="dk1"/>
              </a:buClr>
              <a:buSzPts val="1400"/>
              <a:buFont typeface="Times New Roman"/>
              <a:buChar char="»"/>
              <a:defRPr sz="1400"/>
            </a:lvl5pPr>
            <a:lvl6pPr marL="2743200" lvl="5" indent="-317500" algn="l">
              <a:spcBef>
                <a:spcPts val="280"/>
              </a:spcBef>
              <a:spcAft>
                <a:spcPts val="0"/>
              </a:spcAft>
              <a:buClr>
                <a:schemeClr val="dk1"/>
              </a:buClr>
              <a:buSzPts val="1400"/>
              <a:buFont typeface="Times New Roman"/>
              <a:buChar char="»"/>
              <a:defRPr sz="1400"/>
            </a:lvl6pPr>
            <a:lvl7pPr marL="3200400" lvl="6" indent="-317500" algn="l">
              <a:spcBef>
                <a:spcPts val="280"/>
              </a:spcBef>
              <a:spcAft>
                <a:spcPts val="0"/>
              </a:spcAft>
              <a:buClr>
                <a:schemeClr val="dk1"/>
              </a:buClr>
              <a:buSzPts val="1400"/>
              <a:buFont typeface="Times New Roman"/>
              <a:buChar char="»"/>
              <a:defRPr sz="1400"/>
            </a:lvl7pPr>
            <a:lvl8pPr marL="3657600" lvl="7" indent="-317500" algn="l">
              <a:spcBef>
                <a:spcPts val="280"/>
              </a:spcBef>
              <a:spcAft>
                <a:spcPts val="0"/>
              </a:spcAft>
              <a:buClr>
                <a:schemeClr val="dk1"/>
              </a:buClr>
              <a:buSzPts val="1400"/>
              <a:buFont typeface="Times New Roman"/>
              <a:buChar char="»"/>
              <a:defRPr sz="1400"/>
            </a:lvl8pPr>
            <a:lvl9pPr marL="4114800" lvl="8" indent="-317500" algn="l">
              <a:spcBef>
                <a:spcPts val="280"/>
              </a:spcBef>
              <a:spcAft>
                <a:spcPts val="0"/>
              </a:spcAft>
              <a:buClr>
                <a:schemeClr val="dk1"/>
              </a:buClr>
              <a:buSzPts val="1400"/>
              <a:buFont typeface="Times New Roman"/>
              <a:buChar char="»"/>
              <a:defRPr sz="1400"/>
            </a:lvl9pPr>
          </a:lstStyle>
          <a:p>
            <a:endParaRPr/>
          </a:p>
        </p:txBody>
      </p:sp>
      <p:sp>
        <p:nvSpPr>
          <p:cNvPr id="54" name="Google Shape;54;p9"/>
          <p:cNvSpPr txBox="1">
            <a:spLocks noGrp="1"/>
          </p:cNvSpPr>
          <p:nvPr>
            <p:ph type="body" idx="3"/>
          </p:nvPr>
        </p:nvSpPr>
        <p:spPr>
          <a:xfrm>
            <a:off x="15555445" y="8377547"/>
            <a:ext cx="13534692" cy="3491562"/>
          </a:xfrm>
          <a:prstGeom prst="rect">
            <a:avLst/>
          </a:prstGeom>
          <a:noFill/>
          <a:ln>
            <a:noFill/>
          </a:ln>
        </p:spPr>
        <p:txBody>
          <a:bodyPr spcFirstLastPara="1" wrap="square" lIns="411400" tIns="205700" rIns="411400" bIns="205700" anchor="b" anchorCtr="0">
            <a:noAutofit/>
          </a:bodyPr>
          <a:lstStyle>
            <a:lvl1pPr marL="457200" lvl="0" indent="-228600" algn="l">
              <a:spcBef>
                <a:spcPts val="440"/>
              </a:spcBef>
              <a:spcAft>
                <a:spcPts val="0"/>
              </a:spcAft>
              <a:buSzPts val="2200"/>
              <a:buNone/>
              <a:defRPr sz="2200" b="1"/>
            </a:lvl1pPr>
            <a:lvl2pPr marL="914400" lvl="1" indent="-228600" algn="l">
              <a:spcBef>
                <a:spcPts val="360"/>
              </a:spcBef>
              <a:spcAft>
                <a:spcPts val="0"/>
              </a:spcAft>
              <a:buSzPts val="900"/>
              <a:buNone/>
              <a:defRPr sz="1800" b="1"/>
            </a:lvl2pPr>
            <a:lvl3pPr marL="1371600" lvl="2" indent="-228600" algn="l">
              <a:spcBef>
                <a:spcPts val="320"/>
              </a:spcBef>
              <a:spcAft>
                <a:spcPts val="0"/>
              </a:spcAft>
              <a:buClr>
                <a:schemeClr val="dk1"/>
              </a:buClr>
              <a:buSzPts val="1600"/>
              <a:buFont typeface="Times New Roman"/>
              <a:buNone/>
              <a:defRPr sz="1600" b="1"/>
            </a:lvl3pPr>
            <a:lvl4pPr marL="1828800" lvl="3" indent="-228600" algn="l">
              <a:spcBef>
                <a:spcPts val="280"/>
              </a:spcBef>
              <a:spcAft>
                <a:spcPts val="0"/>
              </a:spcAft>
              <a:buClr>
                <a:schemeClr val="dk1"/>
              </a:buClr>
              <a:buSzPts val="1400"/>
              <a:buFont typeface="Times New Roman"/>
              <a:buNone/>
              <a:defRPr sz="1400" b="1"/>
            </a:lvl4pPr>
            <a:lvl5pPr marL="2286000" lvl="4" indent="-228600" algn="l">
              <a:spcBef>
                <a:spcPts val="280"/>
              </a:spcBef>
              <a:spcAft>
                <a:spcPts val="0"/>
              </a:spcAft>
              <a:buClr>
                <a:schemeClr val="dk1"/>
              </a:buClr>
              <a:buSzPts val="1400"/>
              <a:buFont typeface="Times New Roman"/>
              <a:buNone/>
              <a:defRPr sz="1400" b="1"/>
            </a:lvl5pPr>
            <a:lvl6pPr marL="2743200" lvl="5" indent="-228600" algn="l">
              <a:spcBef>
                <a:spcPts val="280"/>
              </a:spcBef>
              <a:spcAft>
                <a:spcPts val="0"/>
              </a:spcAft>
              <a:buClr>
                <a:schemeClr val="dk1"/>
              </a:buClr>
              <a:buSzPts val="1400"/>
              <a:buFont typeface="Times New Roman"/>
              <a:buNone/>
              <a:defRPr sz="1400" b="1"/>
            </a:lvl6pPr>
            <a:lvl7pPr marL="3200400" lvl="6" indent="-228600" algn="l">
              <a:spcBef>
                <a:spcPts val="280"/>
              </a:spcBef>
              <a:spcAft>
                <a:spcPts val="0"/>
              </a:spcAft>
              <a:buClr>
                <a:schemeClr val="dk1"/>
              </a:buClr>
              <a:buSzPts val="1400"/>
              <a:buFont typeface="Times New Roman"/>
              <a:buNone/>
              <a:defRPr sz="1400" b="1"/>
            </a:lvl7pPr>
            <a:lvl8pPr marL="3657600" lvl="7" indent="-228600" algn="l">
              <a:spcBef>
                <a:spcPts val="280"/>
              </a:spcBef>
              <a:spcAft>
                <a:spcPts val="0"/>
              </a:spcAft>
              <a:buClr>
                <a:schemeClr val="dk1"/>
              </a:buClr>
              <a:buSzPts val="1400"/>
              <a:buFont typeface="Times New Roman"/>
              <a:buNone/>
              <a:defRPr sz="1400" b="1"/>
            </a:lvl8pPr>
            <a:lvl9pPr marL="4114800" lvl="8" indent="-228600" algn="l">
              <a:spcBef>
                <a:spcPts val="280"/>
              </a:spcBef>
              <a:spcAft>
                <a:spcPts val="0"/>
              </a:spcAft>
              <a:buClr>
                <a:schemeClr val="dk1"/>
              </a:buClr>
              <a:buSzPts val="1400"/>
              <a:buFont typeface="Times New Roman"/>
              <a:buNone/>
              <a:defRPr sz="1400" b="1"/>
            </a:lvl9pPr>
          </a:lstStyle>
          <a:p>
            <a:endParaRPr/>
          </a:p>
        </p:txBody>
      </p:sp>
      <p:sp>
        <p:nvSpPr>
          <p:cNvPr id="55" name="Google Shape;55;p9"/>
          <p:cNvSpPr txBox="1">
            <a:spLocks noGrp="1"/>
          </p:cNvSpPr>
          <p:nvPr>
            <p:ph type="body" idx="4"/>
          </p:nvPr>
        </p:nvSpPr>
        <p:spPr>
          <a:xfrm>
            <a:off x="15555445" y="11869109"/>
            <a:ext cx="13534692" cy="21564070"/>
          </a:xfrm>
          <a:prstGeom prst="rect">
            <a:avLst/>
          </a:prstGeom>
          <a:noFill/>
          <a:ln>
            <a:noFill/>
          </a:ln>
        </p:spPr>
        <p:txBody>
          <a:bodyPr spcFirstLastPara="1" wrap="square" lIns="411400" tIns="205700" rIns="411400" bIns="205700" anchor="t" anchorCtr="0">
            <a:noAutofit/>
          </a:bodyPr>
          <a:lstStyle>
            <a:lvl1pPr marL="457200" lvl="0" indent="-368300" algn="l">
              <a:spcBef>
                <a:spcPts val="440"/>
              </a:spcBef>
              <a:spcAft>
                <a:spcPts val="0"/>
              </a:spcAft>
              <a:buSzPts val="2200"/>
              <a:buChar char="●"/>
              <a:defRPr sz="2200"/>
            </a:lvl1pPr>
            <a:lvl2pPr marL="914400" lvl="1" indent="-285750" algn="l">
              <a:spcBef>
                <a:spcPts val="360"/>
              </a:spcBef>
              <a:spcAft>
                <a:spcPts val="0"/>
              </a:spcAft>
              <a:buSzPts val="900"/>
              <a:buChar char="●"/>
              <a:defRPr sz="1800"/>
            </a:lvl2pPr>
            <a:lvl3pPr marL="1371600" lvl="2" indent="-330200" algn="l">
              <a:spcBef>
                <a:spcPts val="320"/>
              </a:spcBef>
              <a:spcAft>
                <a:spcPts val="0"/>
              </a:spcAft>
              <a:buClr>
                <a:schemeClr val="dk1"/>
              </a:buClr>
              <a:buSzPts val="1600"/>
              <a:buFont typeface="Times New Roman"/>
              <a:buChar char="•"/>
              <a:defRPr sz="1600"/>
            </a:lvl3pPr>
            <a:lvl4pPr marL="1828800" lvl="3" indent="-317500" algn="l">
              <a:spcBef>
                <a:spcPts val="280"/>
              </a:spcBef>
              <a:spcAft>
                <a:spcPts val="0"/>
              </a:spcAft>
              <a:buClr>
                <a:schemeClr val="dk1"/>
              </a:buClr>
              <a:buSzPts val="1400"/>
              <a:buFont typeface="Times New Roman"/>
              <a:buChar char="–"/>
              <a:defRPr sz="1400"/>
            </a:lvl4pPr>
            <a:lvl5pPr marL="2286000" lvl="4" indent="-317500" algn="l">
              <a:spcBef>
                <a:spcPts val="280"/>
              </a:spcBef>
              <a:spcAft>
                <a:spcPts val="0"/>
              </a:spcAft>
              <a:buClr>
                <a:schemeClr val="dk1"/>
              </a:buClr>
              <a:buSzPts val="1400"/>
              <a:buFont typeface="Times New Roman"/>
              <a:buChar char="»"/>
              <a:defRPr sz="1400"/>
            </a:lvl5pPr>
            <a:lvl6pPr marL="2743200" lvl="5" indent="-317500" algn="l">
              <a:spcBef>
                <a:spcPts val="280"/>
              </a:spcBef>
              <a:spcAft>
                <a:spcPts val="0"/>
              </a:spcAft>
              <a:buClr>
                <a:schemeClr val="dk1"/>
              </a:buClr>
              <a:buSzPts val="1400"/>
              <a:buFont typeface="Times New Roman"/>
              <a:buChar char="»"/>
              <a:defRPr sz="1400"/>
            </a:lvl6pPr>
            <a:lvl7pPr marL="3200400" lvl="6" indent="-317500" algn="l">
              <a:spcBef>
                <a:spcPts val="280"/>
              </a:spcBef>
              <a:spcAft>
                <a:spcPts val="0"/>
              </a:spcAft>
              <a:buClr>
                <a:schemeClr val="dk1"/>
              </a:buClr>
              <a:buSzPts val="1400"/>
              <a:buFont typeface="Times New Roman"/>
              <a:buChar char="»"/>
              <a:defRPr sz="1400"/>
            </a:lvl7pPr>
            <a:lvl8pPr marL="3657600" lvl="7" indent="-317500" algn="l">
              <a:spcBef>
                <a:spcPts val="280"/>
              </a:spcBef>
              <a:spcAft>
                <a:spcPts val="0"/>
              </a:spcAft>
              <a:buClr>
                <a:schemeClr val="dk1"/>
              </a:buClr>
              <a:buSzPts val="1400"/>
              <a:buFont typeface="Times New Roman"/>
              <a:buChar char="»"/>
              <a:defRPr sz="1400"/>
            </a:lvl8pPr>
            <a:lvl9pPr marL="4114800" lvl="8" indent="-317500" algn="l">
              <a:spcBef>
                <a:spcPts val="280"/>
              </a:spcBef>
              <a:spcAft>
                <a:spcPts val="0"/>
              </a:spcAft>
              <a:buClr>
                <a:schemeClr val="dk1"/>
              </a:buClr>
              <a:buSzPts val="1400"/>
              <a:buFont typeface="Times New Roman"/>
              <a:buChar char="»"/>
              <a:defRPr sz="1400"/>
            </a:lvl9pPr>
          </a:lstStyle>
          <a:p>
            <a:endParaRPr/>
          </a:p>
        </p:txBody>
      </p:sp>
      <p:sp>
        <p:nvSpPr>
          <p:cNvPr id="56" name="Google Shape;56;p9"/>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2296788" y="10811602"/>
            <a:ext cx="12942117" cy="22456557"/>
          </a:xfrm>
          <a:prstGeom prst="rect">
            <a:avLst/>
          </a:prstGeom>
          <a:noFill/>
          <a:ln>
            <a:noFill/>
          </a:ln>
        </p:spPr>
        <p:txBody>
          <a:bodyPr spcFirstLastPara="1" wrap="square" lIns="411400" tIns="205700" rIns="411400" bIns="205700" anchor="t" anchorCtr="0">
            <a:noAutofit/>
          </a:bodyPr>
          <a:lstStyle>
            <a:lvl1pPr marL="457200" lvl="0" indent="-387350" algn="l">
              <a:spcBef>
                <a:spcPts val="500"/>
              </a:spcBef>
              <a:spcAft>
                <a:spcPts val="0"/>
              </a:spcAft>
              <a:buSzPts val="2500"/>
              <a:buChar char="●"/>
              <a:defRPr sz="2500"/>
            </a:lvl1pPr>
            <a:lvl2pPr marL="914400" lvl="1" indent="-298450" algn="l">
              <a:spcBef>
                <a:spcPts val="440"/>
              </a:spcBef>
              <a:spcAft>
                <a:spcPts val="0"/>
              </a:spcAft>
              <a:buSzPts val="1100"/>
              <a:buChar char="●"/>
              <a:defRPr sz="22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2" name="Google Shape;62;p10"/>
          <p:cNvSpPr txBox="1">
            <a:spLocks noGrp="1"/>
          </p:cNvSpPr>
          <p:nvPr>
            <p:ph type="body" idx="2"/>
          </p:nvPr>
        </p:nvSpPr>
        <p:spPr>
          <a:xfrm>
            <a:off x="15382923" y="10811602"/>
            <a:ext cx="12942118" cy="22456557"/>
          </a:xfrm>
          <a:prstGeom prst="rect">
            <a:avLst/>
          </a:prstGeom>
          <a:noFill/>
          <a:ln>
            <a:noFill/>
          </a:ln>
        </p:spPr>
        <p:txBody>
          <a:bodyPr spcFirstLastPara="1" wrap="square" lIns="411400" tIns="205700" rIns="411400" bIns="205700" anchor="t" anchorCtr="0">
            <a:noAutofit/>
          </a:bodyPr>
          <a:lstStyle>
            <a:lvl1pPr marL="457200" lvl="0" indent="-387350" algn="l">
              <a:spcBef>
                <a:spcPts val="500"/>
              </a:spcBef>
              <a:spcAft>
                <a:spcPts val="0"/>
              </a:spcAft>
              <a:buSzPts val="2500"/>
              <a:buChar char="●"/>
              <a:defRPr sz="2500"/>
            </a:lvl1pPr>
            <a:lvl2pPr marL="914400" lvl="1" indent="-298450" algn="l">
              <a:spcBef>
                <a:spcPts val="440"/>
              </a:spcBef>
              <a:spcAft>
                <a:spcPts val="0"/>
              </a:spcAft>
              <a:buSzPts val="1100"/>
              <a:buChar char="●"/>
              <a:defRPr sz="22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3" name="Google Shape;63;p10"/>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2418303" y="24050382"/>
            <a:ext cx="26029754" cy="7432804"/>
          </a:xfrm>
          <a:prstGeom prst="rect">
            <a:avLst/>
          </a:prstGeom>
          <a:noFill/>
          <a:ln>
            <a:noFill/>
          </a:ln>
        </p:spPr>
        <p:txBody>
          <a:bodyPr spcFirstLastPara="1" wrap="square" lIns="411400" tIns="205700" rIns="411400" bIns="205700" anchor="t" anchorCtr="0">
            <a:noAutofit/>
          </a:bodyPr>
          <a:lstStyle>
            <a:lvl1pPr lvl="0" algn="l">
              <a:spcBef>
                <a:spcPts val="0"/>
              </a:spcBef>
              <a:spcAft>
                <a:spcPts val="0"/>
              </a:spcAft>
              <a:buSzPts val="1400"/>
              <a:buNone/>
              <a:defRPr sz="36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
          <p:cNvSpPr txBox="1">
            <a:spLocks noGrp="1"/>
          </p:cNvSpPr>
          <p:nvPr>
            <p:ph type="body" idx="1"/>
          </p:nvPr>
        </p:nvSpPr>
        <p:spPr>
          <a:xfrm>
            <a:off x="2418303" y="15862609"/>
            <a:ext cx="26029754" cy="8187773"/>
          </a:xfrm>
          <a:prstGeom prst="rect">
            <a:avLst/>
          </a:prstGeom>
          <a:noFill/>
          <a:ln>
            <a:noFill/>
          </a:ln>
        </p:spPr>
        <p:txBody>
          <a:bodyPr spcFirstLastPara="1" wrap="square" lIns="411400" tIns="205700" rIns="411400" bIns="205700" anchor="b" anchorCtr="0">
            <a:noAutofit/>
          </a:bodyPr>
          <a:lstStyle>
            <a:lvl1pPr marL="457200" lvl="0" indent="-228600" algn="l">
              <a:spcBef>
                <a:spcPts val="360"/>
              </a:spcBef>
              <a:spcAft>
                <a:spcPts val="0"/>
              </a:spcAft>
              <a:buSzPts val="1800"/>
              <a:buNone/>
              <a:defRPr sz="1800"/>
            </a:lvl1pPr>
            <a:lvl2pPr marL="914400" lvl="1" indent="-228600" algn="l">
              <a:spcBef>
                <a:spcPts val="320"/>
              </a:spcBef>
              <a:spcAft>
                <a:spcPts val="0"/>
              </a:spcAft>
              <a:buSzPts val="800"/>
              <a:buNone/>
              <a:defRPr sz="1600"/>
            </a:lvl2pPr>
            <a:lvl3pPr marL="1371600" lvl="2" indent="-228600" algn="l">
              <a:spcBef>
                <a:spcPts val="280"/>
              </a:spcBef>
              <a:spcAft>
                <a:spcPts val="0"/>
              </a:spcAft>
              <a:buClr>
                <a:schemeClr val="dk1"/>
              </a:buClr>
              <a:buSzPts val="1400"/>
              <a:buFont typeface="Times New Roman"/>
              <a:buNone/>
              <a:defRPr sz="1400"/>
            </a:lvl3pPr>
            <a:lvl4pPr marL="1828800" lvl="3" indent="-228600" algn="l">
              <a:spcBef>
                <a:spcPts val="260"/>
              </a:spcBef>
              <a:spcAft>
                <a:spcPts val="0"/>
              </a:spcAft>
              <a:buClr>
                <a:schemeClr val="dk1"/>
              </a:buClr>
              <a:buSzPts val="1300"/>
              <a:buFont typeface="Times New Roman"/>
              <a:buNone/>
              <a:defRPr sz="1300"/>
            </a:lvl4pPr>
            <a:lvl5pPr marL="2286000" lvl="4" indent="-228600" algn="l">
              <a:spcBef>
                <a:spcPts val="260"/>
              </a:spcBef>
              <a:spcAft>
                <a:spcPts val="0"/>
              </a:spcAft>
              <a:buClr>
                <a:schemeClr val="dk1"/>
              </a:buClr>
              <a:buSzPts val="1300"/>
              <a:buFont typeface="Times New Roman"/>
              <a:buNone/>
              <a:defRPr sz="1300"/>
            </a:lvl5pPr>
            <a:lvl6pPr marL="2743200" lvl="5" indent="-228600" algn="l">
              <a:spcBef>
                <a:spcPts val="260"/>
              </a:spcBef>
              <a:spcAft>
                <a:spcPts val="0"/>
              </a:spcAft>
              <a:buClr>
                <a:schemeClr val="dk1"/>
              </a:buClr>
              <a:buSzPts val="1300"/>
              <a:buFont typeface="Times New Roman"/>
              <a:buNone/>
              <a:defRPr sz="1300"/>
            </a:lvl6pPr>
            <a:lvl7pPr marL="3200400" lvl="6" indent="-228600" algn="l">
              <a:spcBef>
                <a:spcPts val="260"/>
              </a:spcBef>
              <a:spcAft>
                <a:spcPts val="0"/>
              </a:spcAft>
              <a:buClr>
                <a:schemeClr val="dk1"/>
              </a:buClr>
              <a:buSzPts val="1300"/>
              <a:buFont typeface="Times New Roman"/>
              <a:buNone/>
              <a:defRPr sz="1300"/>
            </a:lvl7pPr>
            <a:lvl8pPr marL="3657600" lvl="7" indent="-228600" algn="l">
              <a:spcBef>
                <a:spcPts val="260"/>
              </a:spcBef>
              <a:spcAft>
                <a:spcPts val="0"/>
              </a:spcAft>
              <a:buClr>
                <a:schemeClr val="dk1"/>
              </a:buClr>
              <a:buSzPts val="1300"/>
              <a:buFont typeface="Times New Roman"/>
              <a:buNone/>
              <a:defRPr sz="1300"/>
            </a:lvl8pPr>
            <a:lvl9pPr marL="4114800" lvl="8" indent="-228600" algn="l">
              <a:spcBef>
                <a:spcPts val="260"/>
              </a:spcBef>
              <a:spcAft>
                <a:spcPts val="0"/>
              </a:spcAft>
              <a:buClr>
                <a:schemeClr val="dk1"/>
              </a:buClr>
              <a:buSzPts val="1300"/>
              <a:buFont typeface="Times New Roman"/>
              <a:buNone/>
              <a:defRPr sz="1300"/>
            </a:lvl9pPr>
          </a:lstStyle>
          <a:p>
            <a:endParaRPr/>
          </a:p>
        </p:txBody>
      </p:sp>
      <p:sp>
        <p:nvSpPr>
          <p:cNvPr id="69" name="Google Shape;69;p11"/>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99CC"/>
            </a:gs>
            <a:gs pos="19000">
              <a:srgbClr val="0099CC"/>
            </a:gs>
            <a:gs pos="100000">
              <a:srgbClr val="FFFFFF"/>
            </a:gs>
          </a:gsLst>
          <a:lin ang="54000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430462" y="2640012"/>
            <a:ext cx="27543125" cy="6600825"/>
          </a:xfrm>
          <a:prstGeom prst="rect">
            <a:avLst/>
          </a:prstGeom>
          <a:noFill/>
          <a:ln>
            <a:noFill/>
          </a:ln>
        </p:spPr>
        <p:txBody>
          <a:bodyPr spcFirstLastPara="1" wrap="square" lIns="411400" tIns="205700" rIns="411400" bIns="205700" anchor="b" anchorCtr="0">
            <a:noAutofit/>
          </a:bodyPr>
          <a:lstStyle>
            <a:lvl1pPr marR="0" lvl="0"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198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187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
          <p:cNvSpPr txBox="1">
            <a:spLocks noGrp="1"/>
          </p:cNvSpPr>
          <p:nvPr>
            <p:ph type="body" idx="1"/>
          </p:nvPr>
        </p:nvSpPr>
        <p:spPr>
          <a:xfrm>
            <a:off x="2430462" y="11441112"/>
            <a:ext cx="27543125" cy="23763287"/>
          </a:xfrm>
          <a:prstGeom prst="rect">
            <a:avLst/>
          </a:prstGeom>
          <a:noFill/>
          <a:ln>
            <a:noFill/>
          </a:ln>
        </p:spPr>
        <p:txBody>
          <a:bodyPr spcFirstLastPara="1" wrap="square" lIns="411400" tIns="205700" rIns="411400" bIns="205700" anchor="t" anchorCtr="0">
            <a:noAutofit/>
          </a:bodyPr>
          <a:lstStyle>
            <a:lvl1pPr marL="457200" marR="0" lvl="0" indent="-1136650" algn="l" rtl="0">
              <a:spcBef>
                <a:spcPts val="2860"/>
              </a:spcBef>
              <a:spcAft>
                <a:spcPts val="0"/>
              </a:spcAft>
              <a:buClr>
                <a:schemeClr val="lt2"/>
              </a:buClr>
              <a:buSzPts val="14300"/>
              <a:buFont typeface="Arial"/>
              <a:buChar char="●"/>
              <a:defRPr sz="14300" b="0" i="0" u="none" strike="noStrike" cap="none">
                <a:solidFill>
                  <a:schemeClr val="dk1"/>
                </a:solidFill>
                <a:latin typeface="Times New Roman"/>
                <a:ea typeface="Times New Roman"/>
                <a:cs typeface="Times New Roman"/>
                <a:sym typeface="Times New Roman"/>
              </a:defRPr>
            </a:lvl1pPr>
            <a:lvl2pPr marL="914400" marR="0" lvl="1" indent="-628650" algn="l" rtl="0">
              <a:spcBef>
                <a:spcPts val="2520"/>
              </a:spcBef>
              <a:spcAft>
                <a:spcPts val="0"/>
              </a:spcAft>
              <a:buClr>
                <a:schemeClr val="lt2"/>
              </a:buClr>
              <a:buSzPts val="6300"/>
              <a:buFont typeface="Arial"/>
              <a:buChar char="●"/>
              <a:defRPr sz="12600" b="0" i="0" u="none" strike="noStrike" cap="none">
                <a:solidFill>
                  <a:schemeClr val="dk1"/>
                </a:solidFill>
                <a:latin typeface="Times New Roman"/>
                <a:ea typeface="Times New Roman"/>
                <a:cs typeface="Times New Roman"/>
                <a:sym typeface="Times New Roman"/>
              </a:defRPr>
            </a:lvl2pPr>
            <a:lvl3pPr marL="1371600" marR="0" lvl="2" indent="-908050" algn="l" rtl="0">
              <a:spcBef>
                <a:spcPts val="2140"/>
              </a:spcBef>
              <a:spcAft>
                <a:spcPts val="0"/>
              </a:spcAft>
              <a:buClr>
                <a:schemeClr val="dk1"/>
              </a:buClr>
              <a:buSzPts val="10700"/>
              <a:buFont typeface="Times New Roman"/>
              <a:buChar char="•"/>
              <a:defRPr sz="10700" b="0" i="0" u="none" strike="noStrike" cap="none">
                <a:solidFill>
                  <a:schemeClr val="dk1"/>
                </a:solidFill>
                <a:latin typeface="Times New Roman"/>
                <a:ea typeface="Times New Roman"/>
                <a:cs typeface="Times New Roman"/>
                <a:sym typeface="Times New Roman"/>
              </a:defRPr>
            </a:lvl3pPr>
            <a:lvl4pPr marL="1828800" marR="0" lvl="3" indent="-793750" algn="l" rtl="0">
              <a:spcBef>
                <a:spcPts val="1780"/>
              </a:spcBef>
              <a:spcAft>
                <a:spcPts val="0"/>
              </a:spcAft>
              <a:buClr>
                <a:schemeClr val="dk1"/>
              </a:buClr>
              <a:buSzPts val="8900"/>
              <a:buFont typeface="Times New Roman"/>
              <a:buChar char="–"/>
              <a:defRPr sz="8900" b="0" i="0" u="none" strike="noStrike" cap="none">
                <a:solidFill>
                  <a:schemeClr val="dk1"/>
                </a:solidFill>
                <a:latin typeface="Times New Roman"/>
                <a:ea typeface="Times New Roman"/>
                <a:cs typeface="Times New Roman"/>
                <a:sym typeface="Times New Roman"/>
              </a:defRPr>
            </a:lvl4pPr>
            <a:lvl5pPr marL="2286000" marR="0" lvl="4" indent="-793750" algn="l" rtl="0">
              <a:spcBef>
                <a:spcPts val="1780"/>
              </a:spcBef>
              <a:spcAft>
                <a:spcPts val="0"/>
              </a:spcAft>
              <a:buClr>
                <a:schemeClr val="dk1"/>
              </a:buClr>
              <a:buSzPts val="8900"/>
              <a:buFont typeface="Times New Roman"/>
              <a:buChar char="»"/>
              <a:defRPr sz="8900" b="0" i="0" u="none" strike="noStrike" cap="none">
                <a:solidFill>
                  <a:schemeClr val="dk1"/>
                </a:solidFill>
                <a:latin typeface="Times New Roman"/>
                <a:ea typeface="Times New Roman"/>
                <a:cs typeface="Times New Roman"/>
                <a:sym typeface="Times New Roman"/>
              </a:defRPr>
            </a:lvl5pPr>
            <a:lvl6pPr marL="2743200" marR="0" lvl="5"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6pPr>
            <a:lvl7pPr marL="3200400" marR="0" lvl="6"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7pPr>
            <a:lvl8pPr marL="3657600" marR="0" lvl="7"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8pPr>
            <a:lvl9pPr marL="4114800" marR="0" lvl="8" indent="-768350" algn="l" rtl="0">
              <a:spcBef>
                <a:spcPts val="1700"/>
              </a:spcBef>
              <a:spcAft>
                <a:spcPts val="0"/>
              </a:spcAft>
              <a:buClr>
                <a:schemeClr val="dk1"/>
              </a:buClr>
              <a:buSzPts val="8500"/>
              <a:buFont typeface="Times New Roman"/>
              <a:buChar char="»"/>
              <a:defRPr sz="85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
          <p:cNvSpPr txBox="1">
            <a:spLocks noGrp="1"/>
          </p:cNvSpPr>
          <p:nvPr>
            <p:ph type="dt" idx="10"/>
          </p:nvPr>
        </p:nvSpPr>
        <p:spPr>
          <a:xfrm>
            <a:off x="2430462" y="36083875"/>
            <a:ext cx="6750050" cy="2641600"/>
          </a:xfrm>
          <a:prstGeom prst="rect">
            <a:avLst/>
          </a:prstGeom>
          <a:noFill/>
          <a:ln>
            <a:noFill/>
          </a:ln>
        </p:spPr>
        <p:txBody>
          <a:bodyPr spcFirstLastPara="1" wrap="square" lIns="411400" tIns="205700" rIns="411400" bIns="205700" anchor="t" anchorCtr="0">
            <a:noAutofit/>
          </a:bodyPr>
          <a:lstStyle>
            <a:lvl1pPr marR="0" lvl="0"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2"/>
          <p:cNvSpPr txBox="1">
            <a:spLocks noGrp="1"/>
          </p:cNvSpPr>
          <p:nvPr>
            <p:ph type="ftr" idx="11"/>
          </p:nvPr>
        </p:nvSpPr>
        <p:spPr>
          <a:xfrm>
            <a:off x="11071225" y="36083875"/>
            <a:ext cx="10261600" cy="2641600"/>
          </a:xfrm>
          <a:prstGeom prst="rect">
            <a:avLst/>
          </a:prstGeom>
          <a:noFill/>
          <a:ln>
            <a:noFill/>
          </a:ln>
        </p:spPr>
        <p:txBody>
          <a:bodyPr spcFirstLastPara="1" wrap="square" lIns="411400" tIns="205700" rIns="411400" bIns="205700" anchor="t" anchorCtr="0">
            <a:noAutofit/>
          </a:bodyPr>
          <a:lstStyle>
            <a:lvl1pPr marR="0" lvl="0"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
          <p:cNvSpPr txBox="1">
            <a:spLocks noGrp="1"/>
          </p:cNvSpPr>
          <p:nvPr>
            <p:ph type="sldNum" idx="12"/>
          </p:nvPr>
        </p:nvSpPr>
        <p:spPr>
          <a:xfrm>
            <a:off x="23223537" y="36083875"/>
            <a:ext cx="6750050" cy="2641600"/>
          </a:xfrm>
          <a:prstGeom prst="rect">
            <a:avLst/>
          </a:prstGeom>
          <a:noFill/>
          <a:ln>
            <a:noFill/>
          </a:ln>
        </p:spPr>
        <p:txBody>
          <a:bodyPr spcFirstLastPara="1" wrap="square" lIns="411400" tIns="205700" rIns="411400" bIns="205700" anchor="t" anchorCtr="0">
            <a:noAutofit/>
          </a:bodyPr>
          <a:lstStyle>
            <a:lvl1pPr marL="0" marR="0" lvl="0"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lt2"/>
              </a:buClr>
              <a:buSzPts val="6300"/>
              <a:buFont typeface="Times New Roman"/>
              <a:buNone/>
              <a:defRPr sz="6300" b="0" i="0" u="none" strike="noStrike" cap="none">
                <a:solidFill>
                  <a:schemeClr val="l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256145" y="3451236"/>
            <a:ext cx="30621300" cy="1114902"/>
          </a:xfrm>
          <a:prstGeom prst="rect">
            <a:avLst/>
          </a:prstGeom>
          <a:noFill/>
          <a:ln>
            <a:noFill/>
          </a:ln>
          <a:effectLst>
            <a:outerShdw blurRad="63500" dist="35921" dir="2700000">
              <a:srgbClr val="000000"/>
            </a:outerShdw>
          </a:effectLst>
        </p:spPr>
        <p:txBody>
          <a:bodyPr spcFirstLastPara="1" wrap="square" lIns="144000" tIns="72000" rIns="144000" bIns="72000" anchor="t" anchorCtr="0">
            <a:spAutoFit/>
          </a:bodyPr>
          <a:lstStyle/>
          <a:p>
            <a:pPr marL="0" marR="0" lvl="0" indent="0" algn="ctr" rtl="0">
              <a:lnSpc>
                <a:spcPct val="100000"/>
              </a:lnSpc>
              <a:spcBef>
                <a:spcPts val="0"/>
              </a:spcBef>
              <a:spcAft>
                <a:spcPts val="0"/>
              </a:spcAft>
              <a:buClr>
                <a:srgbClr val="000066"/>
              </a:buClr>
              <a:buSzPts val="6300"/>
              <a:buFont typeface="Arial"/>
              <a:buNone/>
            </a:pPr>
            <a:r>
              <a:rPr lang="en-US" sz="6300" b="1" dirty="0" err="1">
                <a:solidFill>
                  <a:srgbClr val="000066"/>
                </a:solidFill>
              </a:rPr>
              <a:t>Mobilidade</a:t>
            </a:r>
            <a:r>
              <a:rPr lang="en-US" sz="6300" b="1" dirty="0">
                <a:solidFill>
                  <a:srgbClr val="000066"/>
                </a:solidFill>
              </a:rPr>
              <a:t> </a:t>
            </a:r>
            <a:r>
              <a:rPr lang="en-US" sz="6300" b="1" dirty="0" err="1">
                <a:solidFill>
                  <a:srgbClr val="000066"/>
                </a:solidFill>
              </a:rPr>
              <a:t>Sustentável</a:t>
            </a:r>
            <a:endParaRPr dirty="0"/>
          </a:p>
        </p:txBody>
      </p:sp>
      <p:sp>
        <p:nvSpPr>
          <p:cNvPr id="96" name="Google Shape;96;p1"/>
          <p:cNvSpPr txBox="1"/>
          <p:nvPr/>
        </p:nvSpPr>
        <p:spPr>
          <a:xfrm>
            <a:off x="2553553" y="9374984"/>
            <a:ext cx="12743640" cy="24327795"/>
          </a:xfrm>
          <a:prstGeom prst="rect">
            <a:avLst/>
          </a:prstGeom>
          <a:noFill/>
          <a:ln>
            <a:noFill/>
          </a:ln>
        </p:spPr>
        <p:txBody>
          <a:bodyPr spcFirstLastPara="1" wrap="square" lIns="144000" tIns="72000" rIns="144000" bIns="72000" anchor="t" anchorCtr="0">
            <a:spAutoFit/>
          </a:bodyPr>
          <a:lstStyle/>
          <a:p>
            <a:pPr algn="ctr"/>
            <a:r>
              <a:rPr lang="pt-BR" sz="4400" b="1" dirty="0">
                <a:solidFill>
                  <a:srgbClr val="002060"/>
                </a:solidFill>
                <a:latin typeface="+mj-lt"/>
              </a:rPr>
              <a:t>Objetivo</a:t>
            </a:r>
          </a:p>
          <a:p>
            <a:pPr algn="ctr"/>
            <a:endParaRPr lang="pt-BR" sz="4400" b="1" dirty="0">
              <a:solidFill>
                <a:srgbClr val="002060"/>
              </a:solidFill>
              <a:latin typeface="+mj-lt"/>
            </a:endParaRPr>
          </a:p>
          <a:p>
            <a:pPr algn="ctr">
              <a:lnSpc>
                <a:spcPct val="107000"/>
              </a:lnSpc>
              <a:spcAft>
                <a:spcPts val="800"/>
              </a:spcAft>
            </a:pPr>
            <a:r>
              <a:rPr lang="pt-BR" sz="4400" dirty="0">
                <a:solidFill>
                  <a:srgbClr val="002060"/>
                </a:solidFill>
                <a:latin typeface="+mj-lt"/>
              </a:rPr>
              <a:t> </a:t>
            </a:r>
            <a:r>
              <a:rPr lang="pt-BR" sz="440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O aquecimento global vem se tornando um problema cada vez mais relevante, e um causador considerável é o CO² emitido pelos veículos a combustão. Uma das formas de diminuir essa emissão seria através de um programa de incentivo e metas impostas a empresas do ramo de transporte.</a:t>
            </a:r>
            <a:endParaRPr lang="pt-BR" sz="4400" dirty="0">
              <a:solidFill>
                <a:srgbClr val="002060"/>
              </a:solidFill>
              <a:latin typeface="+mj-lt"/>
            </a:endParaRPr>
          </a:p>
          <a:p>
            <a:pPr algn="ctr"/>
            <a:endParaRPr lang="pt-BR" sz="4400" dirty="0">
              <a:solidFill>
                <a:srgbClr val="002060"/>
              </a:solidFill>
              <a:latin typeface="+mj-lt"/>
            </a:endParaRPr>
          </a:p>
          <a:p>
            <a:pPr algn="ctr"/>
            <a:r>
              <a:rPr lang="pt-BR" sz="4400" b="1" dirty="0">
                <a:solidFill>
                  <a:srgbClr val="002060"/>
                </a:solidFill>
                <a:latin typeface="+mj-lt"/>
              </a:rPr>
              <a:t>Método</a:t>
            </a:r>
          </a:p>
          <a:p>
            <a:pPr algn="ctr"/>
            <a:endParaRPr lang="pt-BR" sz="4400" dirty="0">
              <a:solidFill>
                <a:srgbClr val="002060"/>
              </a:solidFill>
              <a:latin typeface="+mj-lt"/>
            </a:endParaRPr>
          </a:p>
          <a:p>
            <a:pPr algn="ctr">
              <a:lnSpc>
                <a:spcPct val="107000"/>
              </a:lnSpc>
              <a:spcAft>
                <a:spcPts val="800"/>
              </a:spcAft>
            </a:pPr>
            <a:r>
              <a:rPr lang="pt-BR" sz="44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O transporte publico Urbano de São Paulo em grande parte é composto por empresas terceirizadas que contam com cerca de 12 mil ônibus rodando diariamente, implementando metas de redução com prazos a serem seguidos em qual empresas que não conseguirem atingir podem compensar através do incentivo por meio do credito de carbono. Método já existente em diversas empresas por meio voluntario mostrando um enorme sucesso.</a:t>
            </a:r>
          </a:p>
          <a:p>
            <a:pPr algn="ctr">
              <a:lnSpc>
                <a:spcPct val="107000"/>
              </a:lnSpc>
              <a:spcAft>
                <a:spcPts val="800"/>
              </a:spcAft>
            </a:pPr>
            <a:r>
              <a:rPr lang="pt-BR" sz="440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Criamos um programa no qual as empresas de transporte podem ter o conhecimento das suas emissões e a partir disso ter suas metas determinadas.</a:t>
            </a:r>
            <a:endParaRPr lang="pt-BR" sz="4400" dirty="0">
              <a:solidFill>
                <a:srgbClr val="002060"/>
              </a:solidFill>
              <a:latin typeface="+mj-lt"/>
            </a:endParaRPr>
          </a:p>
          <a:p>
            <a:pPr algn="ctr"/>
            <a:endParaRPr lang="pt-BR" sz="4400" dirty="0">
              <a:solidFill>
                <a:srgbClr val="002060"/>
              </a:solidFill>
              <a:latin typeface="+mj-lt"/>
            </a:endParaRPr>
          </a:p>
          <a:p>
            <a:pPr algn="ctr"/>
            <a:r>
              <a:rPr lang="pt-BR" sz="4400" b="1" dirty="0">
                <a:solidFill>
                  <a:srgbClr val="002060"/>
                </a:solidFill>
                <a:latin typeface="+mj-lt"/>
              </a:rPr>
              <a:t>Conclusão </a:t>
            </a:r>
          </a:p>
          <a:p>
            <a:pPr algn="ctr"/>
            <a:endParaRPr lang="pt-BR" sz="4400" b="1" dirty="0">
              <a:solidFill>
                <a:srgbClr val="002060"/>
              </a:solidFill>
              <a:latin typeface="+mj-lt"/>
            </a:endParaRPr>
          </a:p>
          <a:p>
            <a:pPr algn="ctr"/>
            <a:r>
              <a:rPr lang="pt-BR" sz="4400" dirty="0">
                <a:solidFill>
                  <a:srgbClr val="002060"/>
                </a:solidFill>
                <a:latin typeface="+mj-lt"/>
              </a:rPr>
              <a:t>Através deste programa vimos que a regulamentação e implementação de um sistema de créditos de carbono em empresas do seguimento de transporte urbano é uma forma viável de reduzir as emissões dos Gases do Efeito Estufa (GEE) em grandes metrópoles. Podendo futuramente ser ampliado para outros setores da sociedade. </a:t>
            </a:r>
          </a:p>
        </p:txBody>
      </p:sp>
      <p:sp>
        <p:nvSpPr>
          <p:cNvPr id="97" name="Google Shape;97;p1"/>
          <p:cNvSpPr txBox="1"/>
          <p:nvPr/>
        </p:nvSpPr>
        <p:spPr>
          <a:xfrm>
            <a:off x="5976411" y="1558060"/>
            <a:ext cx="25088850" cy="1160462"/>
          </a:xfrm>
          <a:prstGeom prst="rect">
            <a:avLst/>
          </a:prstGeom>
          <a:noFill/>
          <a:ln>
            <a:noFill/>
          </a:ln>
          <a:effectLst>
            <a:outerShdw blurRad="63500" dist="35921" dir="2700000">
              <a:srgbClr val="000000"/>
            </a:outerShdw>
          </a:effectLst>
        </p:spPr>
        <p:txBody>
          <a:bodyPr spcFirstLastPara="1" wrap="square" lIns="144000" tIns="72000" rIns="144000" bIns="72000" anchor="t" anchorCtr="0">
            <a:spAutoFit/>
          </a:bodyPr>
          <a:lstStyle/>
          <a:p>
            <a:pPr marL="0" marR="0" lvl="0" indent="0" algn="ctr" rtl="0">
              <a:lnSpc>
                <a:spcPct val="100000"/>
              </a:lnSpc>
              <a:spcBef>
                <a:spcPts val="0"/>
              </a:spcBef>
              <a:spcAft>
                <a:spcPts val="0"/>
              </a:spcAft>
              <a:buClr>
                <a:srgbClr val="000066"/>
              </a:buClr>
              <a:buSzPts val="6600"/>
              <a:buFont typeface="Arial"/>
              <a:buNone/>
            </a:pPr>
            <a:r>
              <a:rPr lang="en-US" sz="6600" b="1" i="0" u="none" strike="noStrike" cap="none" dirty="0">
                <a:solidFill>
                  <a:srgbClr val="000066"/>
                </a:solidFill>
                <a:latin typeface="Arial"/>
                <a:ea typeface="Arial"/>
                <a:cs typeface="Arial"/>
                <a:sym typeface="Arial"/>
              </a:rPr>
              <a:t> 3º </a:t>
            </a:r>
            <a:r>
              <a:rPr lang="en-US" sz="6600" b="1" i="0" u="none" strike="noStrike" cap="none" dirty="0" err="1">
                <a:solidFill>
                  <a:srgbClr val="000066"/>
                </a:solidFill>
                <a:latin typeface="Arial"/>
                <a:ea typeface="Arial"/>
                <a:cs typeface="Arial"/>
                <a:sym typeface="Arial"/>
              </a:rPr>
              <a:t>Simpósio</a:t>
            </a:r>
            <a:r>
              <a:rPr lang="en-US" sz="6600" b="1" i="0" u="none" strike="noStrike" cap="none" dirty="0">
                <a:solidFill>
                  <a:srgbClr val="000066"/>
                </a:solidFill>
                <a:latin typeface="Arial"/>
                <a:ea typeface="Arial"/>
                <a:cs typeface="Arial"/>
                <a:sym typeface="Arial"/>
              </a:rPr>
              <a:t> </a:t>
            </a:r>
            <a:r>
              <a:rPr lang="en-US" sz="6600" b="1" i="0" u="none" strike="noStrike" cap="none" dirty="0" err="1">
                <a:solidFill>
                  <a:srgbClr val="000066"/>
                </a:solidFill>
                <a:latin typeface="Arial"/>
                <a:ea typeface="Arial"/>
                <a:cs typeface="Arial"/>
                <a:sym typeface="Arial"/>
              </a:rPr>
              <a:t>Interno</a:t>
            </a:r>
            <a:r>
              <a:rPr lang="en-US" sz="6600" b="1" i="0" u="none" strike="noStrike" cap="none" dirty="0">
                <a:solidFill>
                  <a:srgbClr val="000066"/>
                </a:solidFill>
                <a:latin typeface="Arial"/>
                <a:ea typeface="Arial"/>
                <a:cs typeface="Arial"/>
                <a:sym typeface="Arial"/>
              </a:rPr>
              <a:t> de </a:t>
            </a:r>
            <a:r>
              <a:rPr lang="en-US" sz="6600" b="1" i="0" u="none" strike="noStrike" cap="none" dirty="0" err="1">
                <a:solidFill>
                  <a:srgbClr val="000066"/>
                </a:solidFill>
                <a:latin typeface="Arial"/>
                <a:ea typeface="Arial"/>
                <a:cs typeface="Arial"/>
                <a:sym typeface="Arial"/>
              </a:rPr>
              <a:t>Sustentabilidade</a:t>
            </a:r>
            <a:r>
              <a:rPr lang="en-US" sz="6600" b="1" i="0" u="none" strike="noStrike" cap="none" dirty="0">
                <a:solidFill>
                  <a:srgbClr val="000066"/>
                </a:solidFill>
                <a:latin typeface="Arial"/>
                <a:ea typeface="Arial"/>
                <a:cs typeface="Arial"/>
                <a:sym typeface="Arial"/>
              </a:rPr>
              <a:t> </a:t>
            </a:r>
            <a:r>
              <a:rPr lang="en-US" sz="6600" b="1" i="0" u="none" strike="noStrike" cap="none" dirty="0" err="1">
                <a:solidFill>
                  <a:srgbClr val="000066"/>
                </a:solidFill>
                <a:latin typeface="Arial"/>
                <a:ea typeface="Arial"/>
                <a:cs typeface="Arial"/>
                <a:sym typeface="Arial"/>
              </a:rPr>
              <a:t>em</a:t>
            </a:r>
            <a:r>
              <a:rPr lang="en-US" sz="6600" b="1" i="0" u="none" strike="noStrike" cap="none" dirty="0">
                <a:solidFill>
                  <a:srgbClr val="000066"/>
                </a:solidFill>
                <a:latin typeface="Arial"/>
                <a:ea typeface="Arial"/>
                <a:cs typeface="Arial"/>
                <a:sym typeface="Arial"/>
              </a:rPr>
              <a:t> </a:t>
            </a:r>
            <a:r>
              <a:rPr lang="en-US" sz="6600" b="1" i="0" u="none" strike="noStrike" cap="none" dirty="0" err="1">
                <a:solidFill>
                  <a:srgbClr val="000066"/>
                </a:solidFill>
                <a:latin typeface="Arial"/>
                <a:ea typeface="Arial"/>
                <a:cs typeface="Arial"/>
                <a:sym typeface="Arial"/>
              </a:rPr>
              <a:t>Tecnologia</a:t>
            </a:r>
            <a:endParaRPr dirty="0"/>
          </a:p>
        </p:txBody>
      </p:sp>
      <p:sp>
        <p:nvSpPr>
          <p:cNvPr id="98" name="Google Shape;98;p1"/>
          <p:cNvSpPr txBox="1"/>
          <p:nvPr/>
        </p:nvSpPr>
        <p:spPr>
          <a:xfrm>
            <a:off x="1497559" y="37718194"/>
            <a:ext cx="13406438" cy="1380562"/>
          </a:xfrm>
          <a:prstGeom prst="rect">
            <a:avLst/>
          </a:prstGeom>
          <a:noFill/>
          <a:ln>
            <a:noFill/>
          </a:ln>
        </p:spPr>
        <p:txBody>
          <a:bodyPr spcFirstLastPara="1" wrap="square" lIns="87075" tIns="43525" rIns="87075" bIns="43525" anchor="t" anchorCtr="0">
            <a:spAutoFit/>
          </a:bodyPr>
          <a:lstStyle/>
          <a:p>
            <a:pPr lvl="0">
              <a:buClr>
                <a:schemeClr val="dk1"/>
              </a:buClr>
              <a:buSzPts val="5100"/>
            </a:pPr>
            <a:r>
              <a:rPr lang="pt-BR" sz="4200" dirty="0">
                <a:solidFill>
                  <a:srgbClr val="000066"/>
                </a:solidFill>
              </a:rPr>
              <a:t>Palavra-chave: carbono, credito, mobilidade, regulamentação, sustentabilidade.</a:t>
            </a:r>
            <a:endParaRPr dirty="0"/>
          </a:p>
        </p:txBody>
      </p:sp>
      <p:grpSp>
        <p:nvGrpSpPr>
          <p:cNvPr id="99" name="Google Shape;99;p1"/>
          <p:cNvGrpSpPr/>
          <p:nvPr/>
        </p:nvGrpSpPr>
        <p:grpSpPr>
          <a:xfrm>
            <a:off x="827031" y="1024393"/>
            <a:ext cx="6414039" cy="2527774"/>
            <a:chOff x="792313" y="1152525"/>
            <a:chExt cx="7599362" cy="3240088"/>
          </a:xfrm>
        </p:grpSpPr>
        <p:pic>
          <p:nvPicPr>
            <p:cNvPr id="100" name="Google Shape;100;p1" descr="C:\Users\POS\Pictures\Logos\LogoTarja_ViceReitoria.png"/>
            <p:cNvPicPr preferRelativeResize="0"/>
            <p:nvPr/>
          </p:nvPicPr>
          <p:blipFill rotWithShape="1">
            <a:blip r:embed="rId3">
              <a:alphaModFix/>
            </a:blip>
            <a:srcRect/>
            <a:stretch/>
          </p:blipFill>
          <p:spPr>
            <a:xfrm>
              <a:off x="792313" y="1152525"/>
              <a:ext cx="7599362" cy="3240088"/>
            </a:xfrm>
            <a:prstGeom prst="rect">
              <a:avLst/>
            </a:prstGeom>
            <a:noFill/>
            <a:ln>
              <a:noFill/>
            </a:ln>
          </p:spPr>
        </p:pic>
        <p:pic>
          <p:nvPicPr>
            <p:cNvPr id="101" name="Google Shape;101;p1"/>
            <p:cNvPicPr preferRelativeResize="0"/>
            <p:nvPr/>
          </p:nvPicPr>
          <p:blipFill rotWithShape="1">
            <a:blip r:embed="rId4">
              <a:alphaModFix/>
            </a:blip>
            <a:srcRect/>
            <a:stretch/>
          </p:blipFill>
          <p:spPr>
            <a:xfrm>
              <a:off x="1162200" y="3836029"/>
              <a:ext cx="6501152" cy="392969"/>
            </a:xfrm>
            <a:prstGeom prst="rect">
              <a:avLst/>
            </a:prstGeom>
            <a:noFill/>
            <a:ln>
              <a:noFill/>
            </a:ln>
          </p:spPr>
        </p:pic>
      </p:grpSp>
      <p:sp>
        <p:nvSpPr>
          <p:cNvPr id="6" name="CaixaDeTexto 5">
            <a:extLst>
              <a:ext uri="{FF2B5EF4-FFF2-40B4-BE49-F238E27FC236}">
                <a16:creationId xmlns:a16="http://schemas.microsoft.com/office/drawing/2014/main" id="{65E91B3A-48FE-1679-A5EB-575F64E6FC34}"/>
              </a:ext>
            </a:extLst>
          </p:cNvPr>
          <p:cNvSpPr txBox="1"/>
          <p:nvPr/>
        </p:nvSpPr>
        <p:spPr>
          <a:xfrm>
            <a:off x="3657321" y="5518074"/>
            <a:ext cx="24550468" cy="2123658"/>
          </a:xfrm>
          <a:prstGeom prst="rect">
            <a:avLst/>
          </a:prstGeom>
          <a:noFill/>
        </p:spPr>
        <p:txBody>
          <a:bodyPr wrap="square">
            <a:spAutoFit/>
          </a:bodyPr>
          <a:lstStyle/>
          <a:p>
            <a:pPr algn="ctr"/>
            <a:r>
              <a:rPr lang="pt-BR" sz="4400" b="1" dirty="0">
                <a:solidFill>
                  <a:srgbClr val="002060"/>
                </a:solidFill>
                <a:latin typeface="+mj-lt"/>
              </a:rPr>
              <a:t>Professora: André Muniz</a:t>
            </a:r>
          </a:p>
          <a:p>
            <a:pPr algn="ctr"/>
            <a:r>
              <a:rPr lang="pt-BR" sz="4400" b="1" dirty="0">
                <a:solidFill>
                  <a:srgbClr val="002060"/>
                </a:solidFill>
                <a:latin typeface="+mj-lt"/>
              </a:rPr>
              <a:t> Alunos: Davi Campos, Eduarda Santos, Franciano Silva, Giovanna Paz, Vinicius Silva</a:t>
            </a:r>
          </a:p>
          <a:p>
            <a:pPr algn="ctr"/>
            <a:r>
              <a:rPr lang="pt-BR" sz="4400" b="1" dirty="0">
                <a:solidFill>
                  <a:srgbClr val="002060"/>
                </a:solidFill>
                <a:latin typeface="+mj-lt"/>
              </a:rPr>
              <a:t>Sistemas de Informação – Ciências Exatas e Tecnologia – Chácara II</a:t>
            </a:r>
          </a:p>
        </p:txBody>
      </p:sp>
      <p:pic>
        <p:nvPicPr>
          <p:cNvPr id="3" name="Imagem 2">
            <a:extLst>
              <a:ext uri="{FF2B5EF4-FFF2-40B4-BE49-F238E27FC236}">
                <a16:creationId xmlns:a16="http://schemas.microsoft.com/office/drawing/2014/main" id="{86DB4AD1-3196-28F2-3A43-93DE929B638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30800" y="18859500"/>
            <a:ext cx="12743640" cy="8880096"/>
          </a:xfrm>
          <a:prstGeom prst="rect">
            <a:avLst/>
          </a:prstGeom>
          <a:noFill/>
          <a:ln>
            <a:noFill/>
          </a:ln>
        </p:spPr>
      </p:pic>
      <p:pic>
        <p:nvPicPr>
          <p:cNvPr id="4" name="Imagem 3">
            <a:extLst>
              <a:ext uri="{FF2B5EF4-FFF2-40B4-BE49-F238E27FC236}">
                <a16:creationId xmlns:a16="http://schemas.microsoft.com/office/drawing/2014/main" id="{86A42DC1-2591-04C2-FFDB-6A78AC509C2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830800" y="9374984"/>
            <a:ext cx="12743640" cy="8550238"/>
          </a:xfrm>
          <a:prstGeom prst="rect">
            <a:avLst/>
          </a:prstGeom>
          <a:noFill/>
          <a:ln>
            <a:noFill/>
          </a:ln>
        </p:spPr>
      </p:pic>
      <p:sp>
        <p:nvSpPr>
          <p:cNvPr id="5" name="CaixaDeTexto 4">
            <a:extLst>
              <a:ext uri="{FF2B5EF4-FFF2-40B4-BE49-F238E27FC236}">
                <a16:creationId xmlns:a16="http://schemas.microsoft.com/office/drawing/2014/main" id="{30500272-766B-FC0D-A907-B47B0F79C652}"/>
              </a:ext>
            </a:extLst>
          </p:cNvPr>
          <p:cNvSpPr txBox="1"/>
          <p:nvPr/>
        </p:nvSpPr>
        <p:spPr>
          <a:xfrm>
            <a:off x="17593367" y="17925222"/>
            <a:ext cx="13218505" cy="707886"/>
          </a:xfrm>
          <a:prstGeom prst="rect">
            <a:avLst/>
          </a:prstGeom>
          <a:noFill/>
        </p:spPr>
        <p:txBody>
          <a:bodyPr wrap="square" rtlCol="0">
            <a:spAutoFit/>
          </a:bodyPr>
          <a:lstStyle/>
          <a:p>
            <a:pPr algn="ctr"/>
            <a:r>
              <a:rPr lang="pt-BR" sz="2000" dirty="0"/>
              <a:t>Representação gráfica do aumento das partes por milhão (</a:t>
            </a:r>
            <a:r>
              <a:rPr lang="pt-BR" sz="2000" dirty="0" err="1"/>
              <a:t>ppm</a:t>
            </a:r>
            <a:r>
              <a:rPr lang="pt-BR" sz="2000" dirty="0"/>
              <a:t>) de CO² na atmosfera.</a:t>
            </a:r>
          </a:p>
          <a:p>
            <a:pPr algn="ctr"/>
            <a:r>
              <a:rPr lang="pt-BR" sz="2000" dirty="0"/>
              <a:t>(</a:t>
            </a:r>
            <a:r>
              <a:rPr lang="pt-BR" sz="2000" dirty="0">
                <a:effectLst/>
                <a:latin typeface="Arial" panose="020B0604020202020204" pitchFamily="34" charset="0"/>
                <a:ea typeface="Calibri" panose="020F0502020204030204" pitchFamily="34" charset="0"/>
              </a:rPr>
              <a:t>Administração Nacional Oceânica e Atmosférica dos Estados Unidos</a:t>
            </a:r>
            <a:r>
              <a:rPr lang="pt-BR" sz="2000" dirty="0"/>
              <a:t>)</a:t>
            </a:r>
          </a:p>
        </p:txBody>
      </p:sp>
      <p:pic>
        <p:nvPicPr>
          <p:cNvPr id="7" name="Imagem 6">
            <a:extLst>
              <a:ext uri="{FF2B5EF4-FFF2-40B4-BE49-F238E27FC236}">
                <a16:creationId xmlns:a16="http://schemas.microsoft.com/office/drawing/2014/main" id="{575B0D18-89A5-0590-E90B-0C4F984C3640}"/>
              </a:ext>
            </a:extLst>
          </p:cNvPr>
          <p:cNvPicPr>
            <a:picLocks noChangeAspect="1"/>
          </p:cNvPicPr>
          <p:nvPr/>
        </p:nvPicPr>
        <p:blipFill>
          <a:blip r:embed="rId7"/>
          <a:stretch>
            <a:fillRect/>
          </a:stretch>
        </p:blipFill>
        <p:spPr>
          <a:xfrm>
            <a:off x="17830801" y="28579104"/>
            <a:ext cx="12743640" cy="8240736"/>
          </a:xfrm>
          <a:prstGeom prst="rect">
            <a:avLst/>
          </a:prstGeom>
        </p:spPr>
      </p:pic>
    </p:spTree>
  </p:cSld>
  <p:clrMapOvr>
    <a:masterClrMapping/>
  </p:clrMapOvr>
</p:sld>
</file>

<file path=ppt/theme/theme1.xml><?xml version="1.0" encoding="utf-8"?>
<a:theme xmlns:a="http://schemas.openxmlformats.org/drawingml/2006/main" name="Sereno">
  <a:themeElements>
    <a:clrScheme name="">
      <a:dk1>
        <a:srgbClr val="333333"/>
      </a:dk1>
      <a:lt1>
        <a:srgbClr val="A9BDA9"/>
      </a:lt1>
      <a:dk2>
        <a:srgbClr val="004C2B"/>
      </a:dk2>
      <a:lt2>
        <a:srgbClr val="578963"/>
      </a:lt2>
      <a:accent1>
        <a:srgbClr val="FFCCCC"/>
      </a:accent1>
      <a:accent2>
        <a:srgbClr val="B3E1B3"/>
      </a:accent2>
      <a:accent3>
        <a:srgbClr val="D1DBD1"/>
      </a:accent3>
      <a:accent4>
        <a:srgbClr val="2A2A2A"/>
      </a:accent4>
      <a:accent5>
        <a:srgbClr val="FFE2E2"/>
      </a:accent5>
      <a:accent6>
        <a:srgbClr val="A2CCA2"/>
      </a:accent6>
      <a:hlink>
        <a:srgbClr val="BDD7E5"/>
      </a:hlink>
      <a:folHlink>
        <a:srgbClr val="D2AA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280</Words>
  <Application>Microsoft Office PowerPoint</Application>
  <PresentationFormat>Personalizar</PresentationFormat>
  <Paragraphs>20</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Times New Roman</vt:lpstr>
      <vt:lpstr>Sereno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UNIP</dc:creator>
  <cp:lastModifiedBy>Franciano Silva</cp:lastModifiedBy>
  <cp:revision>10</cp:revision>
  <dcterms:created xsi:type="dcterms:W3CDTF">2001-04-12T15:26:35Z</dcterms:created>
  <dcterms:modified xsi:type="dcterms:W3CDTF">2023-10-19T01:35:23Z</dcterms:modified>
</cp:coreProperties>
</file>