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3"/>
  </p:notesMasterIdLst>
  <p:sldIdLst>
    <p:sldId id="256" r:id="rId2"/>
    <p:sldId id="257" r:id="rId3"/>
    <p:sldId id="258" r:id="rId4"/>
    <p:sldId id="259" r:id="rId5"/>
    <p:sldId id="260" r:id="rId6"/>
    <p:sldId id="261" r:id="rId7"/>
    <p:sldId id="310" r:id="rId8"/>
    <p:sldId id="311" r:id="rId9"/>
    <p:sldId id="265" r:id="rId10"/>
    <p:sldId id="262" r:id="rId11"/>
    <p:sldId id="263" r:id="rId12"/>
    <p:sldId id="266" r:id="rId13"/>
    <p:sldId id="268" r:id="rId14"/>
    <p:sldId id="267" r:id="rId15"/>
    <p:sldId id="269" r:id="rId16"/>
    <p:sldId id="270" r:id="rId17"/>
    <p:sldId id="271" r:id="rId18"/>
    <p:sldId id="272" r:id="rId19"/>
    <p:sldId id="274" r:id="rId20"/>
    <p:sldId id="275" r:id="rId21"/>
    <p:sldId id="276" r:id="rId22"/>
    <p:sldId id="278" r:id="rId23"/>
    <p:sldId id="279" r:id="rId24"/>
    <p:sldId id="281" r:id="rId25"/>
    <p:sldId id="282" r:id="rId26"/>
    <p:sldId id="283" r:id="rId27"/>
    <p:sldId id="285" r:id="rId28"/>
    <p:sldId id="286" r:id="rId29"/>
    <p:sldId id="287" r:id="rId30"/>
    <p:sldId id="288" r:id="rId31"/>
    <p:sldId id="289"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CA9D5A-A63C-4ED1-A554-08571DA46DEE}">
  <a:tblStyle styleId="{84CA9D5A-A63C-4ED1-A554-08571DA46D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pos="576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a4cb796b0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a4cb796b0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b042755c1_0_15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b042755c1_0_15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8b83711d28_0_4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8b83711d28_0_4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3711d28_0_5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3711d28_0_5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8b83711d28_0_5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8b83711d28_0_5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8b042755c1_0_1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8b042755c1_0_1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ab614bd2b0_0_2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ab614bd2b0_0_2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8b07470a7c_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8b07470a7c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8b042755c1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8b042755c1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8b042755c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8b042755c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b83711d28_0_4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b83711d28_0_4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8b83711d28_0_3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8b83711d28_0_3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8b83711d28_0_3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8b83711d28_0_3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ab614bd2b0_0_18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ab614bd2b0_0_18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g8b83711d28_0_4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5" name="Google Shape;1735;g8b83711d28_0_4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3"/>
        <p:cNvGrpSpPr/>
        <p:nvPr/>
      </p:nvGrpSpPr>
      <p:grpSpPr>
        <a:xfrm>
          <a:off x="0" y="0"/>
          <a:ext cx="0" cy="0"/>
          <a:chOff x="0" y="0"/>
          <a:chExt cx="0" cy="0"/>
        </a:xfrm>
      </p:grpSpPr>
      <p:sp>
        <p:nvSpPr>
          <p:cNvPr id="1764" name="Google Shape;1764;g8b83711d28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5" name="Google Shape;1765;g8b83711d28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ab614bd2b0_0_19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ab614bd2b0_0_19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ab614bd2b0_0_1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ab614bd2b0_0_1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8b83711d2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8b83711d2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8b83711d28_0_4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8b83711d28_0_4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8b83711d28_0_4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8b83711d28_0_4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a4cb796b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a4cb796b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ab614bd2b0_1_3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ab614bd2b0_1_3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a4cb796b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a4cb796b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b83711d28_0_4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b83711d28_0_4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a4cb796b0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a4cb796b0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a4cb796b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a4cb796b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a4cb796b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a4cb796b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97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a4cb796b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a4cb796b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1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8b042755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8b042755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p:nvPr/>
        </p:nvSpPr>
        <p:spPr>
          <a:xfrm>
            <a:off x="0" y="-8050"/>
            <a:ext cx="500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588750"/>
            <a:ext cx="4551000" cy="20526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6000"/>
              <a:buNone/>
              <a:defRPr sz="6000"/>
            </a:lvl1pPr>
            <a:lvl2pPr lvl="1" rtl="0">
              <a:lnSpc>
                <a:spcPct val="85000"/>
              </a:lnSpc>
              <a:spcBef>
                <a:spcPts val="0"/>
              </a:spcBef>
              <a:spcAft>
                <a:spcPts val="0"/>
              </a:spcAft>
              <a:buSzPts val="5300"/>
              <a:buNone/>
              <a:defRPr sz="5300"/>
            </a:lvl2pPr>
            <a:lvl3pPr lvl="2" rtl="0">
              <a:lnSpc>
                <a:spcPct val="85000"/>
              </a:lnSpc>
              <a:spcBef>
                <a:spcPts val="0"/>
              </a:spcBef>
              <a:spcAft>
                <a:spcPts val="0"/>
              </a:spcAft>
              <a:buSzPts val="5300"/>
              <a:buNone/>
              <a:defRPr sz="5300"/>
            </a:lvl3pPr>
            <a:lvl4pPr lvl="3" rtl="0">
              <a:lnSpc>
                <a:spcPct val="85000"/>
              </a:lnSpc>
              <a:spcBef>
                <a:spcPts val="0"/>
              </a:spcBef>
              <a:spcAft>
                <a:spcPts val="0"/>
              </a:spcAft>
              <a:buSzPts val="5300"/>
              <a:buNone/>
              <a:defRPr sz="5300"/>
            </a:lvl4pPr>
            <a:lvl5pPr lvl="4" rtl="0">
              <a:lnSpc>
                <a:spcPct val="85000"/>
              </a:lnSpc>
              <a:spcBef>
                <a:spcPts val="0"/>
              </a:spcBef>
              <a:spcAft>
                <a:spcPts val="0"/>
              </a:spcAft>
              <a:buSzPts val="5300"/>
              <a:buNone/>
              <a:defRPr sz="5300"/>
            </a:lvl5pPr>
            <a:lvl6pPr lvl="5" rtl="0">
              <a:lnSpc>
                <a:spcPct val="85000"/>
              </a:lnSpc>
              <a:spcBef>
                <a:spcPts val="0"/>
              </a:spcBef>
              <a:spcAft>
                <a:spcPts val="0"/>
              </a:spcAft>
              <a:buSzPts val="5300"/>
              <a:buNone/>
              <a:defRPr sz="5300"/>
            </a:lvl6pPr>
            <a:lvl7pPr lvl="6" rtl="0">
              <a:lnSpc>
                <a:spcPct val="85000"/>
              </a:lnSpc>
              <a:spcBef>
                <a:spcPts val="0"/>
              </a:spcBef>
              <a:spcAft>
                <a:spcPts val="0"/>
              </a:spcAft>
              <a:buSzPts val="5300"/>
              <a:buNone/>
              <a:defRPr sz="5300"/>
            </a:lvl7pPr>
            <a:lvl8pPr lvl="7" rtl="0">
              <a:lnSpc>
                <a:spcPct val="85000"/>
              </a:lnSpc>
              <a:spcBef>
                <a:spcPts val="0"/>
              </a:spcBef>
              <a:spcAft>
                <a:spcPts val="0"/>
              </a:spcAft>
              <a:buSzPts val="5300"/>
              <a:buNone/>
              <a:defRPr sz="5300"/>
            </a:lvl8pPr>
            <a:lvl9pPr lvl="8" rtl="0">
              <a:lnSpc>
                <a:spcPct val="85000"/>
              </a:lnSpc>
              <a:spcBef>
                <a:spcPts val="0"/>
              </a:spcBef>
              <a:spcAft>
                <a:spcPts val="0"/>
              </a:spcAft>
              <a:buSzPts val="5300"/>
              <a:buNone/>
              <a:defRPr sz="5300"/>
            </a:lvl9pPr>
          </a:lstStyle>
          <a:p>
            <a:endParaRPr/>
          </a:p>
        </p:txBody>
      </p:sp>
      <p:sp>
        <p:nvSpPr>
          <p:cNvPr id="11" name="Google Shape;11;p2"/>
          <p:cNvSpPr txBox="1">
            <a:spLocks noGrp="1"/>
          </p:cNvSpPr>
          <p:nvPr>
            <p:ph type="subTitle" idx="1"/>
          </p:nvPr>
        </p:nvSpPr>
        <p:spPr>
          <a:xfrm>
            <a:off x="720000" y="3525900"/>
            <a:ext cx="3230400" cy="100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200"/>
              <a:buFont typeface="Nunito"/>
              <a:buNone/>
              <a:defRPr sz="2200">
                <a:solidFill>
                  <a:schemeClr val="lt1"/>
                </a:solidFill>
              </a:defRPr>
            </a:lvl1pPr>
            <a:lvl2pPr lvl="1">
              <a:lnSpc>
                <a:spcPct val="100000"/>
              </a:lnSpc>
              <a:spcBef>
                <a:spcPts val="0"/>
              </a:spcBef>
              <a:spcAft>
                <a:spcPts val="0"/>
              </a:spcAft>
              <a:buSzPts val="2400"/>
              <a:buFont typeface="Nunito"/>
              <a:buNone/>
              <a:defRPr sz="2400">
                <a:latin typeface="Nunito"/>
                <a:ea typeface="Nunito"/>
                <a:cs typeface="Nunito"/>
                <a:sym typeface="Nunito"/>
              </a:defRPr>
            </a:lvl2pPr>
            <a:lvl3pPr lvl="2">
              <a:lnSpc>
                <a:spcPct val="100000"/>
              </a:lnSpc>
              <a:spcBef>
                <a:spcPts val="0"/>
              </a:spcBef>
              <a:spcAft>
                <a:spcPts val="0"/>
              </a:spcAft>
              <a:buSzPts val="2400"/>
              <a:buFont typeface="Nunito"/>
              <a:buNone/>
              <a:defRPr sz="2400">
                <a:latin typeface="Nunito"/>
                <a:ea typeface="Nunito"/>
                <a:cs typeface="Nunito"/>
                <a:sym typeface="Nunito"/>
              </a:defRPr>
            </a:lvl3pPr>
            <a:lvl4pPr lvl="3">
              <a:lnSpc>
                <a:spcPct val="100000"/>
              </a:lnSpc>
              <a:spcBef>
                <a:spcPts val="0"/>
              </a:spcBef>
              <a:spcAft>
                <a:spcPts val="0"/>
              </a:spcAft>
              <a:buSzPts val="2400"/>
              <a:buFont typeface="Nunito"/>
              <a:buNone/>
              <a:defRPr sz="2400">
                <a:latin typeface="Nunito"/>
                <a:ea typeface="Nunito"/>
                <a:cs typeface="Nunito"/>
                <a:sym typeface="Nunito"/>
              </a:defRPr>
            </a:lvl4pPr>
            <a:lvl5pPr lvl="4">
              <a:lnSpc>
                <a:spcPct val="100000"/>
              </a:lnSpc>
              <a:spcBef>
                <a:spcPts val="0"/>
              </a:spcBef>
              <a:spcAft>
                <a:spcPts val="0"/>
              </a:spcAft>
              <a:buSzPts val="2400"/>
              <a:buFont typeface="Nunito"/>
              <a:buNone/>
              <a:defRPr sz="2400">
                <a:latin typeface="Nunito"/>
                <a:ea typeface="Nunito"/>
                <a:cs typeface="Nunito"/>
                <a:sym typeface="Nunito"/>
              </a:defRPr>
            </a:lvl5pPr>
            <a:lvl6pPr lvl="5">
              <a:lnSpc>
                <a:spcPct val="100000"/>
              </a:lnSpc>
              <a:spcBef>
                <a:spcPts val="0"/>
              </a:spcBef>
              <a:spcAft>
                <a:spcPts val="0"/>
              </a:spcAft>
              <a:buSzPts val="2400"/>
              <a:buFont typeface="Nunito"/>
              <a:buNone/>
              <a:defRPr sz="2400">
                <a:latin typeface="Nunito"/>
                <a:ea typeface="Nunito"/>
                <a:cs typeface="Nunito"/>
                <a:sym typeface="Nunito"/>
              </a:defRPr>
            </a:lvl6pPr>
            <a:lvl7pPr lvl="6">
              <a:lnSpc>
                <a:spcPct val="100000"/>
              </a:lnSpc>
              <a:spcBef>
                <a:spcPts val="0"/>
              </a:spcBef>
              <a:spcAft>
                <a:spcPts val="0"/>
              </a:spcAft>
              <a:buSzPts val="2400"/>
              <a:buFont typeface="Nunito"/>
              <a:buNone/>
              <a:defRPr sz="2400">
                <a:latin typeface="Nunito"/>
                <a:ea typeface="Nunito"/>
                <a:cs typeface="Nunito"/>
                <a:sym typeface="Nunito"/>
              </a:defRPr>
            </a:lvl7pPr>
            <a:lvl8pPr lvl="7">
              <a:lnSpc>
                <a:spcPct val="100000"/>
              </a:lnSpc>
              <a:spcBef>
                <a:spcPts val="0"/>
              </a:spcBef>
              <a:spcAft>
                <a:spcPts val="0"/>
              </a:spcAft>
              <a:buSzPts val="2400"/>
              <a:buFont typeface="Nunito"/>
              <a:buNone/>
              <a:defRPr sz="2400">
                <a:latin typeface="Nunito"/>
                <a:ea typeface="Nunito"/>
                <a:cs typeface="Nunito"/>
                <a:sym typeface="Nunito"/>
              </a:defRPr>
            </a:lvl8pPr>
            <a:lvl9pPr lvl="8">
              <a:lnSpc>
                <a:spcPct val="100000"/>
              </a:lnSpc>
              <a:spcBef>
                <a:spcPts val="0"/>
              </a:spcBef>
              <a:spcAft>
                <a:spcPts val="0"/>
              </a:spcAft>
              <a:buSzPts val="2400"/>
              <a:buFont typeface="Nunito"/>
              <a:buNone/>
              <a:defRPr sz="2400">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8">
    <p:bg>
      <p:bgPr>
        <a:noFill/>
        <a:effectLst/>
      </p:bgPr>
    </p:bg>
    <p:spTree>
      <p:nvGrpSpPr>
        <p:cNvPr id="1" name="Shape 45"/>
        <p:cNvGrpSpPr/>
        <p:nvPr/>
      </p:nvGrpSpPr>
      <p:grpSpPr>
        <a:xfrm>
          <a:off x="0" y="0"/>
          <a:ext cx="0" cy="0"/>
          <a:chOff x="0" y="0"/>
          <a:chExt cx="0" cy="0"/>
        </a:xfrm>
      </p:grpSpPr>
      <p:sp>
        <p:nvSpPr>
          <p:cNvPr id="46" name="Google Shape;46;p13"/>
          <p:cNvSpPr/>
          <p:nvPr/>
        </p:nvSpPr>
        <p:spPr>
          <a:xfrm>
            <a:off x="0" y="50"/>
            <a:ext cx="8013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txBox="1">
            <a:spLocks noGrp="1"/>
          </p:cNvSpPr>
          <p:nvPr>
            <p:ph type="title"/>
          </p:nvPr>
        </p:nvSpPr>
        <p:spPr>
          <a:xfrm>
            <a:off x="720000" y="387600"/>
            <a:ext cx="6757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Nunito"/>
                <a:ea typeface="Nunito"/>
                <a:cs typeface="Nunito"/>
                <a:sym typeface="Nunito"/>
              </a:defRPr>
            </a:lvl2pPr>
            <a:lvl3pPr lvl="2">
              <a:spcBef>
                <a:spcPts val="0"/>
              </a:spcBef>
              <a:spcAft>
                <a:spcPts val="0"/>
              </a:spcAft>
              <a:buSzPts val="3000"/>
              <a:buNone/>
              <a:defRPr>
                <a:latin typeface="Nunito"/>
                <a:ea typeface="Nunito"/>
                <a:cs typeface="Nunito"/>
                <a:sym typeface="Nunito"/>
              </a:defRPr>
            </a:lvl3pPr>
            <a:lvl4pPr lvl="3">
              <a:spcBef>
                <a:spcPts val="0"/>
              </a:spcBef>
              <a:spcAft>
                <a:spcPts val="0"/>
              </a:spcAft>
              <a:buSzPts val="3000"/>
              <a:buNone/>
              <a:defRPr>
                <a:latin typeface="Nunito"/>
                <a:ea typeface="Nunito"/>
                <a:cs typeface="Nunito"/>
                <a:sym typeface="Nunito"/>
              </a:defRPr>
            </a:lvl4pPr>
            <a:lvl5pPr lvl="4">
              <a:spcBef>
                <a:spcPts val="0"/>
              </a:spcBef>
              <a:spcAft>
                <a:spcPts val="0"/>
              </a:spcAft>
              <a:buSzPts val="3000"/>
              <a:buNone/>
              <a:defRPr>
                <a:latin typeface="Nunito"/>
                <a:ea typeface="Nunito"/>
                <a:cs typeface="Nunito"/>
                <a:sym typeface="Nunito"/>
              </a:defRPr>
            </a:lvl5pPr>
            <a:lvl6pPr lvl="5">
              <a:spcBef>
                <a:spcPts val="0"/>
              </a:spcBef>
              <a:spcAft>
                <a:spcPts val="0"/>
              </a:spcAft>
              <a:buSzPts val="3000"/>
              <a:buNone/>
              <a:defRPr>
                <a:latin typeface="Nunito"/>
                <a:ea typeface="Nunito"/>
                <a:cs typeface="Nunito"/>
                <a:sym typeface="Nunito"/>
              </a:defRPr>
            </a:lvl6pPr>
            <a:lvl7pPr lvl="6">
              <a:spcBef>
                <a:spcPts val="0"/>
              </a:spcBef>
              <a:spcAft>
                <a:spcPts val="0"/>
              </a:spcAft>
              <a:buSzPts val="3000"/>
              <a:buNone/>
              <a:defRPr>
                <a:latin typeface="Nunito"/>
                <a:ea typeface="Nunito"/>
                <a:cs typeface="Nunito"/>
                <a:sym typeface="Nunito"/>
              </a:defRPr>
            </a:lvl7pPr>
            <a:lvl8pPr lvl="7">
              <a:spcBef>
                <a:spcPts val="0"/>
              </a:spcBef>
              <a:spcAft>
                <a:spcPts val="0"/>
              </a:spcAft>
              <a:buSzPts val="3000"/>
              <a:buNone/>
              <a:defRPr>
                <a:latin typeface="Nunito"/>
                <a:ea typeface="Nunito"/>
                <a:cs typeface="Nunito"/>
                <a:sym typeface="Nunito"/>
              </a:defRPr>
            </a:lvl8pPr>
            <a:lvl9pPr lvl="8">
              <a:spcBef>
                <a:spcPts val="0"/>
              </a:spcBef>
              <a:spcAft>
                <a:spcPts val="0"/>
              </a:spcAft>
              <a:buSzPts val="3000"/>
              <a:buNone/>
              <a:defRPr>
                <a:latin typeface="Nunito"/>
                <a:ea typeface="Nunito"/>
                <a:cs typeface="Nunito"/>
                <a:sym typeface="Nunito"/>
              </a:defRPr>
            </a:lvl9pPr>
          </a:lstStyle>
          <a:p>
            <a:endParaRPr/>
          </a:p>
        </p:txBody>
      </p:sp>
      <p:sp>
        <p:nvSpPr>
          <p:cNvPr id="48" name="Google Shape;48;p13"/>
          <p:cNvSpPr txBox="1">
            <a:spLocks noGrp="1"/>
          </p:cNvSpPr>
          <p:nvPr>
            <p:ph type="subTitle" idx="1"/>
          </p:nvPr>
        </p:nvSpPr>
        <p:spPr>
          <a:xfrm>
            <a:off x="2029675" y="1523223"/>
            <a:ext cx="1730100" cy="3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49" name="Google Shape;49;p13"/>
          <p:cNvSpPr txBox="1">
            <a:spLocks noGrp="1"/>
          </p:cNvSpPr>
          <p:nvPr>
            <p:ph type="subTitle" idx="2"/>
          </p:nvPr>
        </p:nvSpPr>
        <p:spPr>
          <a:xfrm>
            <a:off x="5568494" y="1523223"/>
            <a:ext cx="1730100" cy="3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50" name="Google Shape;50;p13"/>
          <p:cNvSpPr txBox="1">
            <a:spLocks noGrp="1"/>
          </p:cNvSpPr>
          <p:nvPr>
            <p:ph type="subTitle" idx="3"/>
          </p:nvPr>
        </p:nvSpPr>
        <p:spPr>
          <a:xfrm>
            <a:off x="5568499" y="1828023"/>
            <a:ext cx="17883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1" name="Google Shape;51;p13"/>
          <p:cNvSpPr txBox="1">
            <a:spLocks noGrp="1"/>
          </p:cNvSpPr>
          <p:nvPr>
            <p:ph type="subTitle" idx="4"/>
          </p:nvPr>
        </p:nvSpPr>
        <p:spPr>
          <a:xfrm>
            <a:off x="2029675" y="1828023"/>
            <a:ext cx="17883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 name="Google Shape;52;p13"/>
          <p:cNvSpPr txBox="1">
            <a:spLocks noGrp="1"/>
          </p:cNvSpPr>
          <p:nvPr>
            <p:ph type="subTitle" idx="5"/>
          </p:nvPr>
        </p:nvSpPr>
        <p:spPr>
          <a:xfrm>
            <a:off x="2029675" y="3116823"/>
            <a:ext cx="1730100" cy="3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53" name="Google Shape;53;p13"/>
          <p:cNvSpPr txBox="1">
            <a:spLocks noGrp="1"/>
          </p:cNvSpPr>
          <p:nvPr>
            <p:ph type="subTitle" idx="6"/>
          </p:nvPr>
        </p:nvSpPr>
        <p:spPr>
          <a:xfrm>
            <a:off x="5568494" y="3116823"/>
            <a:ext cx="1730100" cy="3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54" name="Google Shape;54;p13"/>
          <p:cNvSpPr txBox="1">
            <a:spLocks noGrp="1"/>
          </p:cNvSpPr>
          <p:nvPr>
            <p:ph type="subTitle" idx="7"/>
          </p:nvPr>
        </p:nvSpPr>
        <p:spPr>
          <a:xfrm>
            <a:off x="5568499" y="3421623"/>
            <a:ext cx="17883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5" name="Google Shape;55;p13"/>
          <p:cNvSpPr txBox="1">
            <a:spLocks noGrp="1"/>
          </p:cNvSpPr>
          <p:nvPr>
            <p:ph type="subTitle" idx="8"/>
          </p:nvPr>
        </p:nvSpPr>
        <p:spPr>
          <a:xfrm>
            <a:off x="2029675" y="3421623"/>
            <a:ext cx="17883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6" name="Google Shape;56;p13"/>
          <p:cNvSpPr txBox="1">
            <a:spLocks noGrp="1"/>
          </p:cNvSpPr>
          <p:nvPr>
            <p:ph type="title" idx="9" hasCustomPrompt="1"/>
          </p:nvPr>
        </p:nvSpPr>
        <p:spPr>
          <a:xfrm>
            <a:off x="720000" y="1482913"/>
            <a:ext cx="1278600" cy="952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5000"/>
              <a:buNone/>
              <a:defRPr sz="7000">
                <a:solidFill>
                  <a:schemeClr val="accent3"/>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57" name="Google Shape;57;p13"/>
          <p:cNvSpPr txBox="1">
            <a:spLocks noGrp="1"/>
          </p:cNvSpPr>
          <p:nvPr>
            <p:ph type="title" idx="13" hasCustomPrompt="1"/>
          </p:nvPr>
        </p:nvSpPr>
        <p:spPr>
          <a:xfrm>
            <a:off x="4260850" y="1482913"/>
            <a:ext cx="1278600" cy="952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5000"/>
              <a:buNone/>
              <a:defRPr sz="7000">
                <a:solidFill>
                  <a:schemeClr val="accent3"/>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58" name="Google Shape;58;p13"/>
          <p:cNvSpPr txBox="1">
            <a:spLocks noGrp="1"/>
          </p:cNvSpPr>
          <p:nvPr>
            <p:ph type="title" idx="14" hasCustomPrompt="1"/>
          </p:nvPr>
        </p:nvSpPr>
        <p:spPr>
          <a:xfrm>
            <a:off x="720000" y="3054538"/>
            <a:ext cx="1278600" cy="952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5000"/>
              <a:buNone/>
              <a:defRPr sz="7000">
                <a:solidFill>
                  <a:schemeClr val="accent3"/>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59" name="Google Shape;59;p13"/>
          <p:cNvSpPr txBox="1">
            <a:spLocks noGrp="1"/>
          </p:cNvSpPr>
          <p:nvPr>
            <p:ph type="title" idx="15" hasCustomPrompt="1"/>
          </p:nvPr>
        </p:nvSpPr>
        <p:spPr>
          <a:xfrm>
            <a:off x="4260850" y="3054538"/>
            <a:ext cx="1278600" cy="952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5000"/>
              <a:buNone/>
              <a:defRPr sz="7000">
                <a:solidFill>
                  <a:schemeClr val="accent3"/>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8">
    <p:bg>
      <p:bgPr>
        <a:noFill/>
        <a:effectLst/>
      </p:bgPr>
    </p:bg>
    <p:spTree>
      <p:nvGrpSpPr>
        <p:cNvPr id="1" name="Shape 60"/>
        <p:cNvGrpSpPr/>
        <p:nvPr/>
      </p:nvGrpSpPr>
      <p:grpSpPr>
        <a:xfrm>
          <a:off x="0" y="0"/>
          <a:ext cx="0" cy="0"/>
          <a:chOff x="0" y="0"/>
          <a:chExt cx="0" cy="0"/>
        </a:xfrm>
      </p:grpSpPr>
      <p:sp>
        <p:nvSpPr>
          <p:cNvPr id="61" name="Google Shape;61;p14"/>
          <p:cNvSpPr/>
          <p:nvPr/>
        </p:nvSpPr>
        <p:spPr>
          <a:xfrm>
            <a:off x="0" y="-37350"/>
            <a:ext cx="4572000" cy="521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14"/>
          <p:cNvSpPr txBox="1">
            <a:spLocks noGrp="1"/>
          </p:cNvSpPr>
          <p:nvPr>
            <p:ph type="title"/>
          </p:nvPr>
        </p:nvSpPr>
        <p:spPr>
          <a:xfrm>
            <a:off x="610650" y="3246375"/>
            <a:ext cx="335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3" name="Google Shape;63;p14"/>
          <p:cNvSpPr txBox="1">
            <a:spLocks noGrp="1"/>
          </p:cNvSpPr>
          <p:nvPr>
            <p:ph type="subTitle" idx="1"/>
          </p:nvPr>
        </p:nvSpPr>
        <p:spPr>
          <a:xfrm>
            <a:off x="610650" y="1262250"/>
            <a:ext cx="3350700" cy="1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32">
    <p:bg>
      <p:bgPr>
        <a:noFill/>
        <a:effectLst/>
      </p:bgPr>
    </p:bg>
    <p:spTree>
      <p:nvGrpSpPr>
        <p:cNvPr id="1" name="Shape 64"/>
        <p:cNvGrpSpPr/>
        <p:nvPr/>
      </p:nvGrpSpPr>
      <p:grpSpPr>
        <a:xfrm>
          <a:off x="0" y="0"/>
          <a:ext cx="0" cy="0"/>
          <a:chOff x="0" y="0"/>
          <a:chExt cx="0" cy="0"/>
        </a:xfrm>
      </p:grpSpPr>
      <p:sp>
        <p:nvSpPr>
          <p:cNvPr id="65" name="Google Shape;65;p15"/>
          <p:cNvSpPr/>
          <p:nvPr/>
        </p:nvSpPr>
        <p:spPr>
          <a:xfrm>
            <a:off x="0" y="-8050"/>
            <a:ext cx="6585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txBox="1">
            <a:spLocks noGrp="1"/>
          </p:cNvSpPr>
          <p:nvPr>
            <p:ph type="title"/>
          </p:nvPr>
        </p:nvSpPr>
        <p:spPr>
          <a:xfrm>
            <a:off x="711750" y="540000"/>
            <a:ext cx="3699000" cy="1011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
        <p:nvSpPr>
          <p:cNvPr id="67" name="Google Shape;67;p15"/>
          <p:cNvSpPr txBox="1">
            <a:spLocks noGrp="1"/>
          </p:cNvSpPr>
          <p:nvPr>
            <p:ph type="body" idx="1"/>
          </p:nvPr>
        </p:nvSpPr>
        <p:spPr>
          <a:xfrm>
            <a:off x="720000" y="1491425"/>
            <a:ext cx="4519800" cy="3099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lt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27">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727550" y="540000"/>
            <a:ext cx="56889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Nunito"/>
                <a:ea typeface="Nunito"/>
                <a:cs typeface="Nunito"/>
                <a:sym typeface="Nunito"/>
              </a:defRPr>
            </a:lvl2pPr>
            <a:lvl3pPr lvl="2" algn="ctr" rtl="0">
              <a:spcBef>
                <a:spcPts val="0"/>
              </a:spcBef>
              <a:spcAft>
                <a:spcPts val="0"/>
              </a:spcAft>
              <a:buSzPts val="3000"/>
              <a:buNone/>
              <a:defRPr>
                <a:latin typeface="Nunito"/>
                <a:ea typeface="Nunito"/>
                <a:cs typeface="Nunito"/>
                <a:sym typeface="Nunito"/>
              </a:defRPr>
            </a:lvl3pPr>
            <a:lvl4pPr lvl="3" algn="ctr" rtl="0">
              <a:spcBef>
                <a:spcPts val="0"/>
              </a:spcBef>
              <a:spcAft>
                <a:spcPts val="0"/>
              </a:spcAft>
              <a:buSzPts val="3000"/>
              <a:buNone/>
              <a:defRPr>
                <a:latin typeface="Nunito"/>
                <a:ea typeface="Nunito"/>
                <a:cs typeface="Nunito"/>
                <a:sym typeface="Nunito"/>
              </a:defRPr>
            </a:lvl4pPr>
            <a:lvl5pPr lvl="4" algn="ctr" rtl="0">
              <a:spcBef>
                <a:spcPts val="0"/>
              </a:spcBef>
              <a:spcAft>
                <a:spcPts val="0"/>
              </a:spcAft>
              <a:buSzPts val="3000"/>
              <a:buNone/>
              <a:defRPr>
                <a:latin typeface="Nunito"/>
                <a:ea typeface="Nunito"/>
                <a:cs typeface="Nunito"/>
                <a:sym typeface="Nunito"/>
              </a:defRPr>
            </a:lvl5pPr>
            <a:lvl6pPr lvl="5" algn="ctr" rtl="0">
              <a:spcBef>
                <a:spcPts val="0"/>
              </a:spcBef>
              <a:spcAft>
                <a:spcPts val="0"/>
              </a:spcAft>
              <a:buSzPts val="3000"/>
              <a:buNone/>
              <a:defRPr>
                <a:latin typeface="Nunito"/>
                <a:ea typeface="Nunito"/>
                <a:cs typeface="Nunito"/>
                <a:sym typeface="Nunito"/>
              </a:defRPr>
            </a:lvl6pPr>
            <a:lvl7pPr lvl="6" algn="ctr" rtl="0">
              <a:spcBef>
                <a:spcPts val="0"/>
              </a:spcBef>
              <a:spcAft>
                <a:spcPts val="0"/>
              </a:spcAft>
              <a:buSzPts val="3000"/>
              <a:buNone/>
              <a:defRPr>
                <a:latin typeface="Nunito"/>
                <a:ea typeface="Nunito"/>
                <a:cs typeface="Nunito"/>
                <a:sym typeface="Nunito"/>
              </a:defRPr>
            </a:lvl7pPr>
            <a:lvl8pPr lvl="7" algn="ctr" rtl="0">
              <a:spcBef>
                <a:spcPts val="0"/>
              </a:spcBef>
              <a:spcAft>
                <a:spcPts val="0"/>
              </a:spcAft>
              <a:buSzPts val="3000"/>
              <a:buNone/>
              <a:defRPr>
                <a:latin typeface="Nunito"/>
                <a:ea typeface="Nunito"/>
                <a:cs typeface="Nunito"/>
                <a:sym typeface="Nunito"/>
              </a:defRPr>
            </a:lvl8pPr>
            <a:lvl9pPr lvl="8" algn="ctr"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764375" y="1666200"/>
            <a:ext cx="2981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4000"/>
              <a:buNone/>
              <a:defRPr sz="4000"/>
            </a:lvl1pPr>
            <a:lvl2pPr lvl="1" algn="r" rtl="0">
              <a:spcBef>
                <a:spcPts val="0"/>
              </a:spcBef>
              <a:spcAft>
                <a:spcPts val="0"/>
              </a:spcAft>
              <a:buClr>
                <a:schemeClr val="lt2"/>
              </a:buClr>
              <a:buSzPts val="3600"/>
              <a:buNone/>
              <a:defRPr sz="3600">
                <a:solidFill>
                  <a:schemeClr val="lt2"/>
                </a:solidFill>
              </a:defRPr>
            </a:lvl2pPr>
            <a:lvl3pPr lvl="2" algn="r" rtl="0">
              <a:spcBef>
                <a:spcPts val="0"/>
              </a:spcBef>
              <a:spcAft>
                <a:spcPts val="0"/>
              </a:spcAft>
              <a:buClr>
                <a:schemeClr val="lt2"/>
              </a:buClr>
              <a:buSzPts val="3600"/>
              <a:buNone/>
              <a:defRPr sz="3600">
                <a:solidFill>
                  <a:schemeClr val="lt2"/>
                </a:solidFill>
              </a:defRPr>
            </a:lvl3pPr>
            <a:lvl4pPr lvl="3" algn="r" rtl="0">
              <a:spcBef>
                <a:spcPts val="0"/>
              </a:spcBef>
              <a:spcAft>
                <a:spcPts val="0"/>
              </a:spcAft>
              <a:buClr>
                <a:schemeClr val="lt2"/>
              </a:buClr>
              <a:buSzPts val="3600"/>
              <a:buNone/>
              <a:defRPr sz="3600">
                <a:solidFill>
                  <a:schemeClr val="lt2"/>
                </a:solidFill>
              </a:defRPr>
            </a:lvl4pPr>
            <a:lvl5pPr lvl="4" algn="r" rtl="0">
              <a:spcBef>
                <a:spcPts val="0"/>
              </a:spcBef>
              <a:spcAft>
                <a:spcPts val="0"/>
              </a:spcAft>
              <a:buClr>
                <a:schemeClr val="lt2"/>
              </a:buClr>
              <a:buSzPts val="3600"/>
              <a:buNone/>
              <a:defRPr sz="3600">
                <a:solidFill>
                  <a:schemeClr val="lt2"/>
                </a:solidFill>
              </a:defRPr>
            </a:lvl5pPr>
            <a:lvl6pPr lvl="5" algn="r" rtl="0">
              <a:spcBef>
                <a:spcPts val="0"/>
              </a:spcBef>
              <a:spcAft>
                <a:spcPts val="0"/>
              </a:spcAft>
              <a:buClr>
                <a:schemeClr val="lt2"/>
              </a:buClr>
              <a:buSzPts val="3600"/>
              <a:buNone/>
              <a:defRPr sz="3600">
                <a:solidFill>
                  <a:schemeClr val="lt2"/>
                </a:solidFill>
              </a:defRPr>
            </a:lvl6pPr>
            <a:lvl7pPr lvl="6" algn="r" rtl="0">
              <a:spcBef>
                <a:spcPts val="0"/>
              </a:spcBef>
              <a:spcAft>
                <a:spcPts val="0"/>
              </a:spcAft>
              <a:buClr>
                <a:schemeClr val="lt2"/>
              </a:buClr>
              <a:buSzPts val="3600"/>
              <a:buNone/>
              <a:defRPr sz="3600">
                <a:solidFill>
                  <a:schemeClr val="lt2"/>
                </a:solidFill>
              </a:defRPr>
            </a:lvl7pPr>
            <a:lvl8pPr lvl="7" algn="r" rtl="0">
              <a:spcBef>
                <a:spcPts val="0"/>
              </a:spcBef>
              <a:spcAft>
                <a:spcPts val="0"/>
              </a:spcAft>
              <a:buClr>
                <a:schemeClr val="lt2"/>
              </a:buClr>
              <a:buSzPts val="3600"/>
              <a:buNone/>
              <a:defRPr sz="3600">
                <a:solidFill>
                  <a:schemeClr val="lt2"/>
                </a:solidFill>
              </a:defRPr>
            </a:lvl8pPr>
            <a:lvl9pPr lvl="8" algn="r" rtl="0">
              <a:spcBef>
                <a:spcPts val="0"/>
              </a:spcBef>
              <a:spcAft>
                <a:spcPts val="0"/>
              </a:spcAft>
              <a:buClr>
                <a:schemeClr val="lt2"/>
              </a:buClr>
              <a:buSzPts val="3600"/>
              <a:buNone/>
              <a:defRPr sz="3600">
                <a:solidFill>
                  <a:schemeClr val="lt2"/>
                </a:solidFill>
              </a:defRPr>
            </a:lvl9pPr>
          </a:lstStyle>
          <a:p>
            <a:endParaRPr/>
          </a:p>
        </p:txBody>
      </p:sp>
      <p:sp>
        <p:nvSpPr>
          <p:cNvPr id="76" name="Google Shape;76;p18"/>
          <p:cNvSpPr txBox="1">
            <a:spLocks noGrp="1"/>
          </p:cNvSpPr>
          <p:nvPr>
            <p:ph type="title" idx="2" hasCustomPrompt="1"/>
          </p:nvPr>
        </p:nvSpPr>
        <p:spPr>
          <a:xfrm>
            <a:off x="4808000" y="1590000"/>
            <a:ext cx="2571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4000"/>
              <a:buNone/>
              <a:defRPr sz="14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77" name="Google Shape;77;p18"/>
          <p:cNvSpPr txBox="1">
            <a:spLocks noGrp="1"/>
          </p:cNvSpPr>
          <p:nvPr>
            <p:ph type="subTitle" idx="1"/>
          </p:nvPr>
        </p:nvSpPr>
        <p:spPr>
          <a:xfrm>
            <a:off x="1764388" y="2460750"/>
            <a:ext cx="2981400" cy="73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noFill/>
        <a:effectLst/>
      </p:bgPr>
    </p:bg>
    <p:spTree>
      <p:nvGrpSpPr>
        <p:cNvPr id="1" name="Shape 78"/>
        <p:cNvGrpSpPr/>
        <p:nvPr/>
      </p:nvGrpSpPr>
      <p:grpSpPr>
        <a:xfrm>
          <a:off x="0" y="0"/>
          <a:ext cx="0" cy="0"/>
          <a:chOff x="0" y="0"/>
          <a:chExt cx="0" cy="0"/>
        </a:xfrm>
      </p:grpSpPr>
      <p:sp>
        <p:nvSpPr>
          <p:cNvPr id="79" name="Google Shape;79;p19"/>
          <p:cNvSpPr/>
          <p:nvPr/>
        </p:nvSpPr>
        <p:spPr>
          <a:xfrm>
            <a:off x="0" y="50"/>
            <a:ext cx="8013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txBox="1">
            <a:spLocks noGrp="1"/>
          </p:cNvSpPr>
          <p:nvPr>
            <p:ph type="title"/>
          </p:nvPr>
        </p:nvSpPr>
        <p:spPr>
          <a:xfrm>
            <a:off x="733425" y="540000"/>
            <a:ext cx="5042100" cy="65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atin typeface="Nunito"/>
                <a:ea typeface="Nunito"/>
                <a:cs typeface="Nunito"/>
                <a:sym typeface="Nunito"/>
              </a:defRPr>
            </a:lvl2pPr>
            <a:lvl3pPr lvl="2" algn="ctr" rtl="0">
              <a:spcBef>
                <a:spcPts val="0"/>
              </a:spcBef>
              <a:spcAft>
                <a:spcPts val="0"/>
              </a:spcAft>
              <a:buSzPts val="3000"/>
              <a:buNone/>
              <a:defRPr>
                <a:latin typeface="Nunito"/>
                <a:ea typeface="Nunito"/>
                <a:cs typeface="Nunito"/>
                <a:sym typeface="Nunito"/>
              </a:defRPr>
            </a:lvl3pPr>
            <a:lvl4pPr lvl="3" algn="ctr" rtl="0">
              <a:spcBef>
                <a:spcPts val="0"/>
              </a:spcBef>
              <a:spcAft>
                <a:spcPts val="0"/>
              </a:spcAft>
              <a:buSzPts val="3000"/>
              <a:buNone/>
              <a:defRPr>
                <a:latin typeface="Nunito"/>
                <a:ea typeface="Nunito"/>
                <a:cs typeface="Nunito"/>
                <a:sym typeface="Nunito"/>
              </a:defRPr>
            </a:lvl4pPr>
            <a:lvl5pPr lvl="4" algn="ctr" rtl="0">
              <a:spcBef>
                <a:spcPts val="0"/>
              </a:spcBef>
              <a:spcAft>
                <a:spcPts val="0"/>
              </a:spcAft>
              <a:buSzPts val="3000"/>
              <a:buNone/>
              <a:defRPr>
                <a:latin typeface="Nunito"/>
                <a:ea typeface="Nunito"/>
                <a:cs typeface="Nunito"/>
                <a:sym typeface="Nunito"/>
              </a:defRPr>
            </a:lvl5pPr>
            <a:lvl6pPr lvl="5" algn="ctr" rtl="0">
              <a:spcBef>
                <a:spcPts val="0"/>
              </a:spcBef>
              <a:spcAft>
                <a:spcPts val="0"/>
              </a:spcAft>
              <a:buSzPts val="3000"/>
              <a:buNone/>
              <a:defRPr>
                <a:latin typeface="Nunito"/>
                <a:ea typeface="Nunito"/>
                <a:cs typeface="Nunito"/>
                <a:sym typeface="Nunito"/>
              </a:defRPr>
            </a:lvl6pPr>
            <a:lvl7pPr lvl="6" algn="ctr" rtl="0">
              <a:spcBef>
                <a:spcPts val="0"/>
              </a:spcBef>
              <a:spcAft>
                <a:spcPts val="0"/>
              </a:spcAft>
              <a:buSzPts val="3000"/>
              <a:buNone/>
              <a:defRPr>
                <a:latin typeface="Nunito"/>
                <a:ea typeface="Nunito"/>
                <a:cs typeface="Nunito"/>
                <a:sym typeface="Nunito"/>
              </a:defRPr>
            </a:lvl7pPr>
            <a:lvl8pPr lvl="7" algn="ctr" rtl="0">
              <a:spcBef>
                <a:spcPts val="0"/>
              </a:spcBef>
              <a:spcAft>
                <a:spcPts val="0"/>
              </a:spcAft>
              <a:buSzPts val="3000"/>
              <a:buNone/>
              <a:defRPr>
                <a:latin typeface="Nunito"/>
                <a:ea typeface="Nunito"/>
                <a:cs typeface="Nunito"/>
                <a:sym typeface="Nunito"/>
              </a:defRPr>
            </a:lvl8pPr>
            <a:lvl9pPr lvl="8" algn="ctr" rtl="0">
              <a:spcBef>
                <a:spcPts val="0"/>
              </a:spcBef>
              <a:spcAft>
                <a:spcPts val="0"/>
              </a:spcAft>
              <a:buSzPts val="3000"/>
              <a:buNone/>
              <a:defRPr>
                <a:latin typeface="Nunito"/>
                <a:ea typeface="Nunito"/>
                <a:cs typeface="Nunito"/>
                <a:sym typeface="Nunito"/>
              </a:defRPr>
            </a:lvl9pPr>
          </a:lstStyle>
          <a:p>
            <a:endParaRPr/>
          </a:p>
        </p:txBody>
      </p:sp>
      <p:sp>
        <p:nvSpPr>
          <p:cNvPr id="81" name="Google Shape;81;p19"/>
          <p:cNvSpPr txBox="1">
            <a:spLocks noGrp="1"/>
          </p:cNvSpPr>
          <p:nvPr>
            <p:ph type="subTitle" idx="1"/>
          </p:nvPr>
        </p:nvSpPr>
        <p:spPr>
          <a:xfrm>
            <a:off x="719988" y="2767956"/>
            <a:ext cx="1600200" cy="30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800"/>
              <a:buFont typeface="Patrick Hand SC"/>
              <a:buNone/>
              <a:defRPr b="1">
                <a:solidFill>
                  <a:schemeClr val="dk2"/>
                </a:solidFill>
                <a:latin typeface="Work Sans"/>
                <a:ea typeface="Work Sans"/>
                <a:cs typeface="Work Sans"/>
                <a:sym typeface="Work Sans"/>
              </a:defRPr>
            </a:lvl1pPr>
            <a:lvl2pPr lvl="1" algn="ctr">
              <a:lnSpc>
                <a:spcPct val="100000"/>
              </a:lnSpc>
              <a:spcBef>
                <a:spcPts val="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2pPr>
            <a:lvl3pPr lvl="2"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3pPr>
            <a:lvl4pPr lvl="3"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4pPr>
            <a:lvl5pPr lvl="4"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5pPr>
            <a:lvl6pPr lvl="5"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6pPr>
            <a:lvl7pPr lvl="6"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7pPr>
            <a:lvl8pPr lvl="7" algn="ctr">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8pPr>
            <a:lvl9pPr lvl="8" algn="ctr">
              <a:lnSpc>
                <a:spcPct val="100000"/>
              </a:lnSpc>
              <a:spcBef>
                <a:spcPts val="1600"/>
              </a:spcBef>
              <a:spcAft>
                <a:spcPts val="160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9pPr>
          </a:lstStyle>
          <a:p>
            <a:endParaRPr/>
          </a:p>
        </p:txBody>
      </p:sp>
      <p:sp>
        <p:nvSpPr>
          <p:cNvPr id="82" name="Google Shape;82;p19"/>
          <p:cNvSpPr txBox="1">
            <a:spLocks noGrp="1"/>
          </p:cNvSpPr>
          <p:nvPr>
            <p:ph type="subTitle" idx="2"/>
          </p:nvPr>
        </p:nvSpPr>
        <p:spPr>
          <a:xfrm>
            <a:off x="2784713" y="2767956"/>
            <a:ext cx="16002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Patrick Hand SC"/>
              <a:buNone/>
              <a:defRPr b="1">
                <a:solidFill>
                  <a:schemeClr val="dk2"/>
                </a:solidFill>
                <a:latin typeface="Work Sans"/>
                <a:ea typeface="Work Sans"/>
                <a:cs typeface="Work Sans"/>
                <a:sym typeface="Work Sans"/>
              </a:defRPr>
            </a:lvl1pPr>
            <a:lvl2pPr lvl="1" algn="ctr" rtl="0">
              <a:lnSpc>
                <a:spcPct val="100000"/>
              </a:lnSpc>
              <a:spcBef>
                <a:spcPts val="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2pPr>
            <a:lvl3pPr lvl="2"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3pPr>
            <a:lvl4pPr lvl="3"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4pPr>
            <a:lvl5pPr lvl="4"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5pPr>
            <a:lvl6pPr lvl="5"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6pPr>
            <a:lvl7pPr lvl="6"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7pPr>
            <a:lvl8pPr lvl="7"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8pPr>
            <a:lvl9pPr lvl="8" algn="ctr" rtl="0">
              <a:lnSpc>
                <a:spcPct val="100000"/>
              </a:lnSpc>
              <a:spcBef>
                <a:spcPts val="1600"/>
              </a:spcBef>
              <a:spcAft>
                <a:spcPts val="160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9pPr>
          </a:lstStyle>
          <a:p>
            <a:endParaRPr/>
          </a:p>
        </p:txBody>
      </p:sp>
      <p:sp>
        <p:nvSpPr>
          <p:cNvPr id="83" name="Google Shape;83;p19"/>
          <p:cNvSpPr txBox="1">
            <a:spLocks noGrp="1"/>
          </p:cNvSpPr>
          <p:nvPr>
            <p:ph type="subTitle" idx="3"/>
          </p:nvPr>
        </p:nvSpPr>
        <p:spPr>
          <a:xfrm>
            <a:off x="4849419" y="2767956"/>
            <a:ext cx="16002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Patrick Hand SC"/>
              <a:buNone/>
              <a:defRPr b="1">
                <a:solidFill>
                  <a:schemeClr val="dk2"/>
                </a:solidFill>
                <a:latin typeface="Work Sans"/>
                <a:ea typeface="Work Sans"/>
                <a:cs typeface="Work Sans"/>
                <a:sym typeface="Work Sans"/>
              </a:defRPr>
            </a:lvl1pPr>
            <a:lvl2pPr lvl="1" algn="ctr" rtl="0">
              <a:lnSpc>
                <a:spcPct val="100000"/>
              </a:lnSpc>
              <a:spcBef>
                <a:spcPts val="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2pPr>
            <a:lvl3pPr lvl="2"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3pPr>
            <a:lvl4pPr lvl="3"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4pPr>
            <a:lvl5pPr lvl="4"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5pPr>
            <a:lvl6pPr lvl="5"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6pPr>
            <a:lvl7pPr lvl="6"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7pPr>
            <a:lvl8pPr lvl="7" algn="ctr" rtl="0">
              <a:lnSpc>
                <a:spcPct val="100000"/>
              </a:lnSpc>
              <a:spcBef>
                <a:spcPts val="1600"/>
              </a:spcBef>
              <a:spcAft>
                <a:spcPts val="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8pPr>
            <a:lvl9pPr lvl="8" algn="ctr" rtl="0">
              <a:lnSpc>
                <a:spcPct val="100000"/>
              </a:lnSpc>
              <a:spcBef>
                <a:spcPts val="1600"/>
              </a:spcBef>
              <a:spcAft>
                <a:spcPts val="1600"/>
              </a:spcAft>
              <a:buClr>
                <a:schemeClr val="lt2"/>
              </a:buClr>
              <a:buSzPts val="1800"/>
              <a:buFont typeface="Patrick Hand SC"/>
              <a:buNone/>
              <a:defRPr sz="1800" b="1">
                <a:solidFill>
                  <a:schemeClr val="lt2"/>
                </a:solidFill>
                <a:latin typeface="Patrick Hand SC"/>
                <a:ea typeface="Patrick Hand SC"/>
                <a:cs typeface="Patrick Hand SC"/>
                <a:sym typeface="Patrick Hand SC"/>
              </a:defRPr>
            </a:lvl9pPr>
          </a:lstStyle>
          <a:p>
            <a:endParaRPr/>
          </a:p>
        </p:txBody>
      </p:sp>
      <p:sp>
        <p:nvSpPr>
          <p:cNvPr id="84" name="Google Shape;84;p19"/>
          <p:cNvSpPr txBox="1">
            <a:spLocks noGrp="1"/>
          </p:cNvSpPr>
          <p:nvPr>
            <p:ph type="subTitle" idx="4"/>
          </p:nvPr>
        </p:nvSpPr>
        <p:spPr>
          <a:xfrm>
            <a:off x="2784713" y="3089088"/>
            <a:ext cx="1600200" cy="66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85" name="Google Shape;85;p19"/>
          <p:cNvSpPr txBox="1">
            <a:spLocks noGrp="1"/>
          </p:cNvSpPr>
          <p:nvPr>
            <p:ph type="subTitle" idx="5"/>
          </p:nvPr>
        </p:nvSpPr>
        <p:spPr>
          <a:xfrm>
            <a:off x="4849425" y="3089088"/>
            <a:ext cx="1600200" cy="66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6" name="Google Shape;86;p19"/>
          <p:cNvSpPr txBox="1">
            <a:spLocks noGrp="1"/>
          </p:cNvSpPr>
          <p:nvPr>
            <p:ph type="subTitle" idx="6"/>
          </p:nvPr>
        </p:nvSpPr>
        <p:spPr>
          <a:xfrm>
            <a:off x="720000" y="3089088"/>
            <a:ext cx="1600200" cy="66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5">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2815375" y="540000"/>
            <a:ext cx="3513300" cy="118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Font typeface="Pacifico"/>
              <a:buNone/>
              <a:defRPr>
                <a:latin typeface="Pacifico"/>
                <a:ea typeface="Pacifico"/>
                <a:cs typeface="Pacifico"/>
                <a:sym typeface="Pacifico"/>
              </a:defRPr>
            </a:lvl2pPr>
            <a:lvl3pPr lvl="2" rtl="0">
              <a:spcBef>
                <a:spcPts val="0"/>
              </a:spcBef>
              <a:spcAft>
                <a:spcPts val="0"/>
              </a:spcAft>
              <a:buSzPts val="3000"/>
              <a:buFont typeface="Pacifico"/>
              <a:buNone/>
              <a:defRPr>
                <a:latin typeface="Pacifico"/>
                <a:ea typeface="Pacifico"/>
                <a:cs typeface="Pacifico"/>
                <a:sym typeface="Pacifico"/>
              </a:defRPr>
            </a:lvl3pPr>
            <a:lvl4pPr lvl="3" rtl="0">
              <a:spcBef>
                <a:spcPts val="0"/>
              </a:spcBef>
              <a:spcAft>
                <a:spcPts val="0"/>
              </a:spcAft>
              <a:buSzPts val="3000"/>
              <a:buFont typeface="Pacifico"/>
              <a:buNone/>
              <a:defRPr>
                <a:latin typeface="Pacifico"/>
                <a:ea typeface="Pacifico"/>
                <a:cs typeface="Pacifico"/>
                <a:sym typeface="Pacifico"/>
              </a:defRPr>
            </a:lvl4pPr>
            <a:lvl5pPr lvl="4" rtl="0">
              <a:spcBef>
                <a:spcPts val="0"/>
              </a:spcBef>
              <a:spcAft>
                <a:spcPts val="0"/>
              </a:spcAft>
              <a:buSzPts val="3000"/>
              <a:buFont typeface="Pacifico"/>
              <a:buNone/>
              <a:defRPr>
                <a:latin typeface="Pacifico"/>
                <a:ea typeface="Pacifico"/>
                <a:cs typeface="Pacifico"/>
                <a:sym typeface="Pacifico"/>
              </a:defRPr>
            </a:lvl5pPr>
            <a:lvl6pPr lvl="5" rtl="0">
              <a:spcBef>
                <a:spcPts val="0"/>
              </a:spcBef>
              <a:spcAft>
                <a:spcPts val="0"/>
              </a:spcAft>
              <a:buSzPts val="3000"/>
              <a:buFont typeface="Pacifico"/>
              <a:buNone/>
              <a:defRPr>
                <a:latin typeface="Pacifico"/>
                <a:ea typeface="Pacifico"/>
                <a:cs typeface="Pacifico"/>
                <a:sym typeface="Pacifico"/>
              </a:defRPr>
            </a:lvl6pPr>
            <a:lvl7pPr lvl="6" rtl="0">
              <a:spcBef>
                <a:spcPts val="0"/>
              </a:spcBef>
              <a:spcAft>
                <a:spcPts val="0"/>
              </a:spcAft>
              <a:buSzPts val="3000"/>
              <a:buFont typeface="Pacifico"/>
              <a:buNone/>
              <a:defRPr>
                <a:latin typeface="Pacifico"/>
                <a:ea typeface="Pacifico"/>
                <a:cs typeface="Pacifico"/>
                <a:sym typeface="Pacifico"/>
              </a:defRPr>
            </a:lvl7pPr>
            <a:lvl8pPr lvl="7" rtl="0">
              <a:spcBef>
                <a:spcPts val="0"/>
              </a:spcBef>
              <a:spcAft>
                <a:spcPts val="0"/>
              </a:spcAft>
              <a:buSzPts val="3000"/>
              <a:buFont typeface="Pacifico"/>
              <a:buNone/>
              <a:defRPr>
                <a:latin typeface="Pacifico"/>
                <a:ea typeface="Pacifico"/>
                <a:cs typeface="Pacifico"/>
                <a:sym typeface="Pacifico"/>
              </a:defRPr>
            </a:lvl8pPr>
            <a:lvl9pPr lvl="8" rtl="0">
              <a:spcBef>
                <a:spcPts val="0"/>
              </a:spcBef>
              <a:spcAft>
                <a:spcPts val="0"/>
              </a:spcAft>
              <a:buSzPts val="3000"/>
              <a:buFont typeface="Pacifico"/>
              <a:buNone/>
              <a:defRPr>
                <a:latin typeface="Pacifico"/>
                <a:ea typeface="Pacifico"/>
                <a:cs typeface="Pacifico"/>
                <a:sym typeface="Pacifico"/>
              </a:defRPr>
            </a:lvl9pPr>
          </a:lstStyle>
          <a:p>
            <a:endParaRPr/>
          </a:p>
        </p:txBody>
      </p:sp>
      <p:sp>
        <p:nvSpPr>
          <p:cNvPr id="89" name="Google Shape;89;p20"/>
          <p:cNvSpPr txBox="1">
            <a:spLocks noGrp="1"/>
          </p:cNvSpPr>
          <p:nvPr>
            <p:ph type="subTitle" idx="1"/>
          </p:nvPr>
        </p:nvSpPr>
        <p:spPr>
          <a:xfrm>
            <a:off x="7047217" y="2969503"/>
            <a:ext cx="13359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90" name="Google Shape;90;p20"/>
          <p:cNvSpPr txBox="1">
            <a:spLocks noGrp="1"/>
          </p:cNvSpPr>
          <p:nvPr>
            <p:ph type="subTitle" idx="2"/>
          </p:nvPr>
        </p:nvSpPr>
        <p:spPr>
          <a:xfrm>
            <a:off x="7006267" y="3241678"/>
            <a:ext cx="14178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1" name="Google Shape;91;p20"/>
          <p:cNvSpPr txBox="1">
            <a:spLocks noGrp="1"/>
          </p:cNvSpPr>
          <p:nvPr>
            <p:ph type="subTitle" idx="3"/>
          </p:nvPr>
        </p:nvSpPr>
        <p:spPr>
          <a:xfrm>
            <a:off x="760888" y="2981778"/>
            <a:ext cx="13359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92" name="Google Shape;92;p20"/>
          <p:cNvSpPr txBox="1">
            <a:spLocks noGrp="1"/>
          </p:cNvSpPr>
          <p:nvPr>
            <p:ph type="subTitle" idx="4"/>
          </p:nvPr>
        </p:nvSpPr>
        <p:spPr>
          <a:xfrm>
            <a:off x="719938" y="3241703"/>
            <a:ext cx="14178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3" name="Google Shape;93;p20"/>
          <p:cNvSpPr txBox="1">
            <a:spLocks noGrp="1"/>
          </p:cNvSpPr>
          <p:nvPr>
            <p:ph type="subTitle" idx="5"/>
          </p:nvPr>
        </p:nvSpPr>
        <p:spPr>
          <a:xfrm>
            <a:off x="2856326" y="2981778"/>
            <a:ext cx="13359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94" name="Google Shape;94;p20"/>
          <p:cNvSpPr txBox="1">
            <a:spLocks noGrp="1"/>
          </p:cNvSpPr>
          <p:nvPr>
            <p:ph type="subTitle" idx="6"/>
          </p:nvPr>
        </p:nvSpPr>
        <p:spPr>
          <a:xfrm>
            <a:off x="2815376" y="3241703"/>
            <a:ext cx="14178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5" name="Google Shape;95;p20"/>
          <p:cNvSpPr txBox="1">
            <a:spLocks noGrp="1"/>
          </p:cNvSpPr>
          <p:nvPr>
            <p:ph type="subTitle" idx="7"/>
          </p:nvPr>
        </p:nvSpPr>
        <p:spPr>
          <a:xfrm>
            <a:off x="4951778" y="2981778"/>
            <a:ext cx="13359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rtl="0">
              <a:lnSpc>
                <a:spcPct val="100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rtl="0">
              <a:lnSpc>
                <a:spcPct val="100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a:endParaRPr/>
          </a:p>
        </p:txBody>
      </p:sp>
      <p:sp>
        <p:nvSpPr>
          <p:cNvPr id="96" name="Google Shape;96;p20"/>
          <p:cNvSpPr txBox="1">
            <a:spLocks noGrp="1"/>
          </p:cNvSpPr>
          <p:nvPr>
            <p:ph type="subTitle" idx="8"/>
          </p:nvPr>
        </p:nvSpPr>
        <p:spPr>
          <a:xfrm>
            <a:off x="4910828" y="3241703"/>
            <a:ext cx="14178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2">
    <p:bg>
      <p:bgPr>
        <a:solidFill>
          <a:schemeClr val="lt1"/>
        </a:solidFill>
        <a:effectLst/>
      </p:bgPr>
    </p:bg>
    <p:spTree>
      <p:nvGrpSpPr>
        <p:cNvPr id="1" name="Shape 97"/>
        <p:cNvGrpSpPr/>
        <p:nvPr/>
      </p:nvGrpSpPr>
      <p:grpSpPr>
        <a:xfrm>
          <a:off x="0" y="0"/>
          <a:ext cx="0" cy="0"/>
          <a:chOff x="0" y="0"/>
          <a:chExt cx="0" cy="0"/>
        </a:xfrm>
      </p:grpSpPr>
      <p:sp>
        <p:nvSpPr>
          <p:cNvPr id="98" name="Google Shape;98;p21"/>
          <p:cNvSpPr/>
          <p:nvPr/>
        </p:nvSpPr>
        <p:spPr>
          <a:xfrm>
            <a:off x="-57150" y="-32550"/>
            <a:ext cx="5199300" cy="5208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21"/>
          <p:cNvSpPr txBox="1">
            <a:spLocks noGrp="1"/>
          </p:cNvSpPr>
          <p:nvPr>
            <p:ph type="title"/>
          </p:nvPr>
        </p:nvSpPr>
        <p:spPr>
          <a:xfrm>
            <a:off x="720000" y="1183200"/>
            <a:ext cx="3924300" cy="1546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Nunito"/>
                <a:ea typeface="Nunito"/>
                <a:cs typeface="Nunito"/>
                <a:sym typeface="Nunito"/>
              </a:defRPr>
            </a:lvl2pPr>
            <a:lvl3pPr lvl="2">
              <a:spcBef>
                <a:spcPts val="0"/>
              </a:spcBef>
              <a:spcAft>
                <a:spcPts val="0"/>
              </a:spcAft>
              <a:buSzPts val="3000"/>
              <a:buNone/>
              <a:defRPr>
                <a:latin typeface="Nunito"/>
                <a:ea typeface="Nunito"/>
                <a:cs typeface="Nunito"/>
                <a:sym typeface="Nunito"/>
              </a:defRPr>
            </a:lvl3pPr>
            <a:lvl4pPr lvl="3">
              <a:spcBef>
                <a:spcPts val="0"/>
              </a:spcBef>
              <a:spcAft>
                <a:spcPts val="0"/>
              </a:spcAft>
              <a:buSzPts val="3000"/>
              <a:buNone/>
              <a:defRPr>
                <a:latin typeface="Nunito"/>
                <a:ea typeface="Nunito"/>
                <a:cs typeface="Nunito"/>
                <a:sym typeface="Nunito"/>
              </a:defRPr>
            </a:lvl4pPr>
            <a:lvl5pPr lvl="4">
              <a:spcBef>
                <a:spcPts val="0"/>
              </a:spcBef>
              <a:spcAft>
                <a:spcPts val="0"/>
              </a:spcAft>
              <a:buSzPts val="3000"/>
              <a:buNone/>
              <a:defRPr>
                <a:latin typeface="Nunito"/>
                <a:ea typeface="Nunito"/>
                <a:cs typeface="Nunito"/>
                <a:sym typeface="Nunito"/>
              </a:defRPr>
            </a:lvl5pPr>
            <a:lvl6pPr lvl="5">
              <a:spcBef>
                <a:spcPts val="0"/>
              </a:spcBef>
              <a:spcAft>
                <a:spcPts val="0"/>
              </a:spcAft>
              <a:buSzPts val="3000"/>
              <a:buNone/>
              <a:defRPr>
                <a:latin typeface="Nunito"/>
                <a:ea typeface="Nunito"/>
                <a:cs typeface="Nunito"/>
                <a:sym typeface="Nunito"/>
              </a:defRPr>
            </a:lvl6pPr>
            <a:lvl7pPr lvl="6">
              <a:spcBef>
                <a:spcPts val="0"/>
              </a:spcBef>
              <a:spcAft>
                <a:spcPts val="0"/>
              </a:spcAft>
              <a:buSzPts val="3000"/>
              <a:buNone/>
              <a:defRPr>
                <a:latin typeface="Nunito"/>
                <a:ea typeface="Nunito"/>
                <a:cs typeface="Nunito"/>
                <a:sym typeface="Nunito"/>
              </a:defRPr>
            </a:lvl7pPr>
            <a:lvl8pPr lvl="7">
              <a:spcBef>
                <a:spcPts val="0"/>
              </a:spcBef>
              <a:spcAft>
                <a:spcPts val="0"/>
              </a:spcAft>
              <a:buSzPts val="3000"/>
              <a:buNone/>
              <a:defRPr>
                <a:latin typeface="Nunito"/>
                <a:ea typeface="Nunito"/>
                <a:cs typeface="Nunito"/>
                <a:sym typeface="Nunito"/>
              </a:defRPr>
            </a:lvl8pPr>
            <a:lvl9pPr lvl="8">
              <a:spcBef>
                <a:spcPts val="0"/>
              </a:spcBef>
              <a:spcAft>
                <a:spcPts val="0"/>
              </a:spcAft>
              <a:buSzPts val="3000"/>
              <a:buNone/>
              <a:defRPr>
                <a:latin typeface="Nunito"/>
                <a:ea typeface="Nunito"/>
                <a:cs typeface="Nunito"/>
                <a:sym typeface="Nunito"/>
              </a:defRPr>
            </a:lvl9pPr>
          </a:lstStyle>
          <a:p>
            <a:endParaRPr/>
          </a:p>
        </p:txBody>
      </p:sp>
      <p:sp>
        <p:nvSpPr>
          <p:cNvPr id="100" name="Google Shape;100;p21"/>
          <p:cNvSpPr txBox="1">
            <a:spLocks noGrp="1"/>
          </p:cNvSpPr>
          <p:nvPr>
            <p:ph type="subTitle" idx="1"/>
          </p:nvPr>
        </p:nvSpPr>
        <p:spPr>
          <a:xfrm>
            <a:off x="723900" y="2774026"/>
            <a:ext cx="3924300" cy="978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3">
    <p:bg>
      <p:bgPr>
        <a:noFill/>
        <a:effectLst/>
      </p:bgPr>
    </p:bg>
    <p:spTree>
      <p:nvGrpSpPr>
        <p:cNvPr id="1" name="Shape 109"/>
        <p:cNvGrpSpPr/>
        <p:nvPr/>
      </p:nvGrpSpPr>
      <p:grpSpPr>
        <a:xfrm>
          <a:off x="0" y="0"/>
          <a:ext cx="0" cy="0"/>
          <a:chOff x="0" y="0"/>
          <a:chExt cx="0" cy="0"/>
        </a:xfrm>
      </p:grpSpPr>
      <p:sp>
        <p:nvSpPr>
          <p:cNvPr id="110" name="Google Shape;110;p23"/>
          <p:cNvSpPr/>
          <p:nvPr/>
        </p:nvSpPr>
        <p:spPr>
          <a:xfrm>
            <a:off x="0" y="-37350"/>
            <a:ext cx="4572000" cy="521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23"/>
          <p:cNvSpPr txBox="1">
            <a:spLocks noGrp="1"/>
          </p:cNvSpPr>
          <p:nvPr>
            <p:ph type="title"/>
          </p:nvPr>
        </p:nvSpPr>
        <p:spPr>
          <a:xfrm>
            <a:off x="720000" y="540000"/>
            <a:ext cx="5688900" cy="60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98450" y="1607500"/>
            <a:ext cx="4090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1255350" y="1590000"/>
            <a:ext cx="2571600" cy="1963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4000"/>
              <a:buNone/>
              <a:defRPr sz="14000">
                <a:solidFill>
                  <a:schemeClr val="accent3"/>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 name="Google Shape;15;p3"/>
          <p:cNvSpPr txBox="1">
            <a:spLocks noGrp="1"/>
          </p:cNvSpPr>
          <p:nvPr>
            <p:ph type="subTitle" idx="1"/>
          </p:nvPr>
        </p:nvSpPr>
        <p:spPr>
          <a:xfrm>
            <a:off x="3798450" y="2449005"/>
            <a:ext cx="31716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34">
    <p:bg>
      <p:bgPr>
        <a:noFill/>
        <a:effectLst/>
      </p:bgPr>
    </p:bg>
    <p:spTree>
      <p:nvGrpSpPr>
        <p:cNvPr id="1" name="Shape 126"/>
        <p:cNvGrpSpPr/>
        <p:nvPr/>
      </p:nvGrpSpPr>
      <p:grpSpPr>
        <a:xfrm>
          <a:off x="0" y="0"/>
          <a:ext cx="0" cy="0"/>
          <a:chOff x="0" y="0"/>
          <a:chExt cx="0" cy="0"/>
        </a:xfrm>
      </p:grpSpPr>
      <p:sp>
        <p:nvSpPr>
          <p:cNvPr id="127" name="Google Shape;127;p25"/>
          <p:cNvSpPr/>
          <p:nvPr/>
        </p:nvSpPr>
        <p:spPr>
          <a:xfrm>
            <a:off x="0" y="-37350"/>
            <a:ext cx="4086300" cy="521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5"/>
          <p:cNvSpPr txBox="1">
            <a:spLocks noGrp="1"/>
          </p:cNvSpPr>
          <p:nvPr>
            <p:ph type="title"/>
          </p:nvPr>
        </p:nvSpPr>
        <p:spPr>
          <a:xfrm>
            <a:off x="720000" y="540000"/>
            <a:ext cx="5688900" cy="60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20">
    <p:bg>
      <p:bgPr>
        <a:noFill/>
        <a:effectLst/>
      </p:bgPr>
    </p:bg>
    <p:spTree>
      <p:nvGrpSpPr>
        <p:cNvPr id="1" name="Shape 133"/>
        <p:cNvGrpSpPr/>
        <p:nvPr/>
      </p:nvGrpSpPr>
      <p:grpSpPr>
        <a:xfrm>
          <a:off x="0" y="0"/>
          <a:ext cx="0" cy="0"/>
          <a:chOff x="0" y="0"/>
          <a:chExt cx="0" cy="0"/>
        </a:xfrm>
      </p:grpSpPr>
      <p:sp>
        <p:nvSpPr>
          <p:cNvPr id="134" name="Google Shape;134;p27"/>
          <p:cNvSpPr/>
          <p:nvPr/>
        </p:nvSpPr>
        <p:spPr>
          <a:xfrm>
            <a:off x="-47625" y="-27900"/>
            <a:ext cx="6633300" cy="519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txBox="1">
            <a:spLocks noGrp="1"/>
          </p:cNvSpPr>
          <p:nvPr>
            <p:ph type="title"/>
          </p:nvPr>
        </p:nvSpPr>
        <p:spPr>
          <a:xfrm>
            <a:off x="720000" y="540000"/>
            <a:ext cx="5259900" cy="658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CUSTOM_24">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720000" y="540000"/>
            <a:ext cx="3994800" cy="661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CUSTOM_24_1">
    <p:bg>
      <p:bgPr>
        <a:noFill/>
        <a:effectLst/>
      </p:bgPr>
    </p:bg>
    <p:spTree>
      <p:nvGrpSpPr>
        <p:cNvPr id="1" name="Shape 138"/>
        <p:cNvGrpSpPr/>
        <p:nvPr/>
      </p:nvGrpSpPr>
      <p:grpSpPr>
        <a:xfrm>
          <a:off x="0" y="0"/>
          <a:ext cx="0" cy="0"/>
          <a:chOff x="0" y="0"/>
          <a:chExt cx="0" cy="0"/>
        </a:xfrm>
      </p:grpSpPr>
      <p:sp>
        <p:nvSpPr>
          <p:cNvPr id="139" name="Google Shape;139;p29"/>
          <p:cNvSpPr/>
          <p:nvPr/>
        </p:nvSpPr>
        <p:spPr>
          <a:xfrm>
            <a:off x="0" y="50"/>
            <a:ext cx="8013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9"/>
          <p:cNvSpPr txBox="1">
            <a:spLocks noGrp="1"/>
          </p:cNvSpPr>
          <p:nvPr>
            <p:ph type="title"/>
          </p:nvPr>
        </p:nvSpPr>
        <p:spPr>
          <a:xfrm>
            <a:off x="720000" y="540000"/>
            <a:ext cx="3994800" cy="661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6">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6309300" y="1517775"/>
            <a:ext cx="2114700" cy="128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atin typeface="Nunito"/>
                <a:ea typeface="Nunito"/>
                <a:cs typeface="Nunito"/>
                <a:sym typeface="Nunito"/>
              </a:defRPr>
            </a:lvl2pPr>
            <a:lvl3pPr lvl="2" algn="ctr" rtl="0">
              <a:spcBef>
                <a:spcPts val="0"/>
              </a:spcBef>
              <a:spcAft>
                <a:spcPts val="0"/>
              </a:spcAft>
              <a:buSzPts val="3000"/>
              <a:buNone/>
              <a:defRPr>
                <a:latin typeface="Nunito"/>
                <a:ea typeface="Nunito"/>
                <a:cs typeface="Nunito"/>
                <a:sym typeface="Nunito"/>
              </a:defRPr>
            </a:lvl3pPr>
            <a:lvl4pPr lvl="3" algn="ctr" rtl="0">
              <a:spcBef>
                <a:spcPts val="0"/>
              </a:spcBef>
              <a:spcAft>
                <a:spcPts val="0"/>
              </a:spcAft>
              <a:buSzPts val="3000"/>
              <a:buNone/>
              <a:defRPr>
                <a:latin typeface="Nunito"/>
                <a:ea typeface="Nunito"/>
                <a:cs typeface="Nunito"/>
                <a:sym typeface="Nunito"/>
              </a:defRPr>
            </a:lvl4pPr>
            <a:lvl5pPr lvl="4" algn="ctr" rtl="0">
              <a:spcBef>
                <a:spcPts val="0"/>
              </a:spcBef>
              <a:spcAft>
                <a:spcPts val="0"/>
              </a:spcAft>
              <a:buSzPts val="3000"/>
              <a:buNone/>
              <a:defRPr>
                <a:latin typeface="Nunito"/>
                <a:ea typeface="Nunito"/>
                <a:cs typeface="Nunito"/>
                <a:sym typeface="Nunito"/>
              </a:defRPr>
            </a:lvl5pPr>
            <a:lvl6pPr lvl="5" algn="ctr" rtl="0">
              <a:spcBef>
                <a:spcPts val="0"/>
              </a:spcBef>
              <a:spcAft>
                <a:spcPts val="0"/>
              </a:spcAft>
              <a:buSzPts val="3000"/>
              <a:buNone/>
              <a:defRPr>
                <a:latin typeface="Nunito"/>
                <a:ea typeface="Nunito"/>
                <a:cs typeface="Nunito"/>
                <a:sym typeface="Nunito"/>
              </a:defRPr>
            </a:lvl6pPr>
            <a:lvl7pPr lvl="6" algn="ctr" rtl="0">
              <a:spcBef>
                <a:spcPts val="0"/>
              </a:spcBef>
              <a:spcAft>
                <a:spcPts val="0"/>
              </a:spcAft>
              <a:buSzPts val="3000"/>
              <a:buNone/>
              <a:defRPr>
                <a:latin typeface="Nunito"/>
                <a:ea typeface="Nunito"/>
                <a:cs typeface="Nunito"/>
                <a:sym typeface="Nunito"/>
              </a:defRPr>
            </a:lvl7pPr>
            <a:lvl8pPr lvl="7" algn="ctr" rtl="0">
              <a:spcBef>
                <a:spcPts val="0"/>
              </a:spcBef>
              <a:spcAft>
                <a:spcPts val="0"/>
              </a:spcAft>
              <a:buSzPts val="3000"/>
              <a:buNone/>
              <a:defRPr>
                <a:latin typeface="Nunito"/>
                <a:ea typeface="Nunito"/>
                <a:cs typeface="Nunito"/>
                <a:sym typeface="Nunito"/>
              </a:defRPr>
            </a:lvl8pPr>
            <a:lvl9pPr lvl="8" algn="ctr" rtl="0">
              <a:spcBef>
                <a:spcPts val="0"/>
              </a:spcBef>
              <a:spcAft>
                <a:spcPts val="0"/>
              </a:spcAft>
              <a:buSzPts val="3000"/>
              <a:buNone/>
              <a:defRPr>
                <a:latin typeface="Nunito"/>
                <a:ea typeface="Nunito"/>
                <a:cs typeface="Nunito"/>
                <a:sym typeface="Nunito"/>
              </a:defRPr>
            </a:lvl9pPr>
          </a:lstStyle>
          <a:p>
            <a:endParaRPr/>
          </a:p>
        </p:txBody>
      </p:sp>
      <p:sp>
        <p:nvSpPr>
          <p:cNvPr id="143" name="Google Shape;143;p30"/>
          <p:cNvSpPr txBox="1">
            <a:spLocks noGrp="1"/>
          </p:cNvSpPr>
          <p:nvPr>
            <p:ph type="subTitle" idx="1"/>
          </p:nvPr>
        </p:nvSpPr>
        <p:spPr>
          <a:xfrm>
            <a:off x="5324400" y="2673225"/>
            <a:ext cx="3099600" cy="95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6_1">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720000" y="1517775"/>
            <a:ext cx="2114700" cy="1288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atin typeface="Nunito"/>
                <a:ea typeface="Nunito"/>
                <a:cs typeface="Nunito"/>
                <a:sym typeface="Nunito"/>
              </a:defRPr>
            </a:lvl2pPr>
            <a:lvl3pPr lvl="2" algn="ctr" rtl="0">
              <a:spcBef>
                <a:spcPts val="0"/>
              </a:spcBef>
              <a:spcAft>
                <a:spcPts val="0"/>
              </a:spcAft>
              <a:buSzPts val="3000"/>
              <a:buNone/>
              <a:defRPr>
                <a:latin typeface="Nunito"/>
                <a:ea typeface="Nunito"/>
                <a:cs typeface="Nunito"/>
                <a:sym typeface="Nunito"/>
              </a:defRPr>
            </a:lvl3pPr>
            <a:lvl4pPr lvl="3" algn="ctr" rtl="0">
              <a:spcBef>
                <a:spcPts val="0"/>
              </a:spcBef>
              <a:spcAft>
                <a:spcPts val="0"/>
              </a:spcAft>
              <a:buSzPts val="3000"/>
              <a:buNone/>
              <a:defRPr>
                <a:latin typeface="Nunito"/>
                <a:ea typeface="Nunito"/>
                <a:cs typeface="Nunito"/>
                <a:sym typeface="Nunito"/>
              </a:defRPr>
            </a:lvl4pPr>
            <a:lvl5pPr lvl="4" algn="ctr" rtl="0">
              <a:spcBef>
                <a:spcPts val="0"/>
              </a:spcBef>
              <a:spcAft>
                <a:spcPts val="0"/>
              </a:spcAft>
              <a:buSzPts val="3000"/>
              <a:buNone/>
              <a:defRPr>
                <a:latin typeface="Nunito"/>
                <a:ea typeface="Nunito"/>
                <a:cs typeface="Nunito"/>
                <a:sym typeface="Nunito"/>
              </a:defRPr>
            </a:lvl5pPr>
            <a:lvl6pPr lvl="5" algn="ctr" rtl="0">
              <a:spcBef>
                <a:spcPts val="0"/>
              </a:spcBef>
              <a:spcAft>
                <a:spcPts val="0"/>
              </a:spcAft>
              <a:buSzPts val="3000"/>
              <a:buNone/>
              <a:defRPr>
                <a:latin typeface="Nunito"/>
                <a:ea typeface="Nunito"/>
                <a:cs typeface="Nunito"/>
                <a:sym typeface="Nunito"/>
              </a:defRPr>
            </a:lvl6pPr>
            <a:lvl7pPr lvl="6" algn="ctr" rtl="0">
              <a:spcBef>
                <a:spcPts val="0"/>
              </a:spcBef>
              <a:spcAft>
                <a:spcPts val="0"/>
              </a:spcAft>
              <a:buSzPts val="3000"/>
              <a:buNone/>
              <a:defRPr>
                <a:latin typeface="Nunito"/>
                <a:ea typeface="Nunito"/>
                <a:cs typeface="Nunito"/>
                <a:sym typeface="Nunito"/>
              </a:defRPr>
            </a:lvl7pPr>
            <a:lvl8pPr lvl="7" algn="ctr" rtl="0">
              <a:spcBef>
                <a:spcPts val="0"/>
              </a:spcBef>
              <a:spcAft>
                <a:spcPts val="0"/>
              </a:spcAft>
              <a:buSzPts val="3000"/>
              <a:buNone/>
              <a:defRPr>
                <a:latin typeface="Nunito"/>
                <a:ea typeface="Nunito"/>
                <a:cs typeface="Nunito"/>
                <a:sym typeface="Nunito"/>
              </a:defRPr>
            </a:lvl8pPr>
            <a:lvl9pPr lvl="8" algn="ctr" rtl="0">
              <a:spcBef>
                <a:spcPts val="0"/>
              </a:spcBef>
              <a:spcAft>
                <a:spcPts val="0"/>
              </a:spcAft>
              <a:buSzPts val="3000"/>
              <a:buNone/>
              <a:defRPr>
                <a:latin typeface="Nunito"/>
                <a:ea typeface="Nunito"/>
                <a:cs typeface="Nunito"/>
                <a:sym typeface="Nunito"/>
              </a:defRPr>
            </a:lvl9pPr>
          </a:lstStyle>
          <a:p>
            <a:endParaRPr/>
          </a:p>
        </p:txBody>
      </p:sp>
      <p:sp>
        <p:nvSpPr>
          <p:cNvPr id="146" name="Google Shape;146;p31"/>
          <p:cNvSpPr txBox="1">
            <a:spLocks noGrp="1"/>
          </p:cNvSpPr>
          <p:nvPr>
            <p:ph type="subTitle" idx="1"/>
          </p:nvPr>
        </p:nvSpPr>
        <p:spPr>
          <a:xfrm>
            <a:off x="720000" y="2673225"/>
            <a:ext cx="3099600" cy="9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CUSTOM_35">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720000" y="540000"/>
            <a:ext cx="7704000" cy="6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9" name="Google Shape;149;p32"/>
          <p:cNvSpPr txBox="1">
            <a:spLocks noGrp="1"/>
          </p:cNvSpPr>
          <p:nvPr>
            <p:ph type="subTitle" idx="1"/>
          </p:nvPr>
        </p:nvSpPr>
        <p:spPr>
          <a:xfrm>
            <a:off x="737725" y="2535238"/>
            <a:ext cx="2277300" cy="51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lnSpc>
                <a:spcPct val="100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150" name="Google Shape;150;p32"/>
          <p:cNvSpPr txBox="1">
            <a:spLocks noGrp="1"/>
          </p:cNvSpPr>
          <p:nvPr>
            <p:ph type="subTitle" idx="2"/>
          </p:nvPr>
        </p:nvSpPr>
        <p:spPr>
          <a:xfrm>
            <a:off x="6121188" y="2535238"/>
            <a:ext cx="2277300" cy="51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lnSpc>
                <a:spcPct val="100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151" name="Google Shape;151;p32"/>
          <p:cNvSpPr txBox="1">
            <a:spLocks noGrp="1"/>
          </p:cNvSpPr>
          <p:nvPr>
            <p:ph type="subTitle" idx="3"/>
          </p:nvPr>
        </p:nvSpPr>
        <p:spPr>
          <a:xfrm>
            <a:off x="737750" y="2878138"/>
            <a:ext cx="2277300" cy="88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52" name="Google Shape;152;p32"/>
          <p:cNvSpPr txBox="1">
            <a:spLocks noGrp="1"/>
          </p:cNvSpPr>
          <p:nvPr>
            <p:ph type="subTitle" idx="4"/>
          </p:nvPr>
        </p:nvSpPr>
        <p:spPr>
          <a:xfrm>
            <a:off x="6121124" y="2878138"/>
            <a:ext cx="22773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3">
    <p:bg>
      <p:bgPr>
        <a:noFill/>
        <a:effectLst/>
      </p:bgPr>
    </p:bg>
    <p:spTree>
      <p:nvGrpSpPr>
        <p:cNvPr id="1" name="Shape 153"/>
        <p:cNvGrpSpPr/>
        <p:nvPr/>
      </p:nvGrpSpPr>
      <p:grpSpPr>
        <a:xfrm>
          <a:off x="0" y="0"/>
          <a:ext cx="0" cy="0"/>
          <a:chOff x="0" y="0"/>
          <a:chExt cx="0" cy="0"/>
        </a:xfrm>
      </p:grpSpPr>
      <p:sp>
        <p:nvSpPr>
          <p:cNvPr id="154" name="Google Shape;154;p33"/>
          <p:cNvSpPr/>
          <p:nvPr/>
        </p:nvSpPr>
        <p:spPr>
          <a:xfrm>
            <a:off x="0" y="-8050"/>
            <a:ext cx="4767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3"/>
          <p:cNvSpPr txBox="1">
            <a:spLocks noGrp="1"/>
          </p:cNvSpPr>
          <p:nvPr>
            <p:ph type="title"/>
          </p:nvPr>
        </p:nvSpPr>
        <p:spPr>
          <a:xfrm>
            <a:off x="720000" y="555600"/>
            <a:ext cx="36138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33"/>
          <p:cNvSpPr txBox="1">
            <a:spLocks noGrp="1"/>
          </p:cNvSpPr>
          <p:nvPr>
            <p:ph type="body" idx="1"/>
          </p:nvPr>
        </p:nvSpPr>
        <p:spPr>
          <a:xfrm>
            <a:off x="720000" y="1557463"/>
            <a:ext cx="3229500" cy="1464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17500" rtl="0">
              <a:spcBef>
                <a:spcPts val="1600"/>
              </a:spcBef>
              <a:spcAft>
                <a:spcPts val="0"/>
              </a:spcAft>
              <a:buSzPts val="1400"/>
              <a:buChar char="■"/>
              <a:defRPr/>
            </a:lvl3pPr>
            <a:lvl4pPr marL="1828800" lvl="3" indent="-355600" rtl="0">
              <a:spcBef>
                <a:spcPts val="1600"/>
              </a:spcBef>
              <a:spcAft>
                <a:spcPts val="0"/>
              </a:spcAft>
              <a:buSzPts val="2000"/>
              <a:buChar char="●"/>
              <a:defRPr sz="16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7" name="Google Shape;157;p33"/>
          <p:cNvSpPr txBox="1"/>
          <p:nvPr/>
        </p:nvSpPr>
        <p:spPr>
          <a:xfrm>
            <a:off x="720000" y="3591046"/>
            <a:ext cx="3327000" cy="658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lt1"/>
                </a:solidFill>
                <a:latin typeface="Raleway"/>
                <a:ea typeface="Raleway"/>
                <a:cs typeface="Raleway"/>
                <a:sym typeface="Raleway"/>
              </a:rPr>
              <a:t>CREDITS: This presentation template was created by Slidesgo, including icons by Flaticon, infographics &amp; images by Freepik and illustrations by Stories </a:t>
            </a:r>
            <a:endParaRPr sz="1000">
              <a:solidFill>
                <a:schemeClr val="lt1"/>
              </a:solidFill>
              <a:latin typeface="Raleway"/>
              <a:ea typeface="Raleway"/>
              <a:cs typeface="Raleway"/>
              <a:sym typeface="Raleway"/>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28">
    <p:bg>
      <p:bgPr>
        <a:solidFill>
          <a:schemeClr val="dk1"/>
        </a:solid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29">
    <p:bg>
      <p:bgPr>
        <a:noFill/>
        <a:effectLst/>
      </p:bgPr>
    </p:bg>
    <p:spTree>
      <p:nvGrpSpPr>
        <p:cNvPr id="1" name="Shape 163"/>
        <p:cNvGrpSpPr/>
        <p:nvPr/>
      </p:nvGrpSpPr>
      <p:grpSpPr>
        <a:xfrm>
          <a:off x="0" y="0"/>
          <a:ext cx="0" cy="0"/>
          <a:chOff x="0" y="0"/>
          <a:chExt cx="0" cy="0"/>
        </a:xfrm>
      </p:grpSpPr>
      <p:sp>
        <p:nvSpPr>
          <p:cNvPr id="164" name="Google Shape;164;p36"/>
          <p:cNvSpPr/>
          <p:nvPr/>
        </p:nvSpPr>
        <p:spPr>
          <a:xfrm>
            <a:off x="0" y="-8050"/>
            <a:ext cx="5578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5800" y="387600"/>
            <a:ext cx="6078900" cy="717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atin typeface="Nunito"/>
                <a:ea typeface="Nunito"/>
                <a:cs typeface="Nunito"/>
                <a:sym typeface="Nunito"/>
              </a:defRPr>
            </a:lvl2pPr>
            <a:lvl3pPr lvl="2" algn="ctr" rtl="0">
              <a:spcBef>
                <a:spcPts val="0"/>
              </a:spcBef>
              <a:spcAft>
                <a:spcPts val="0"/>
              </a:spcAft>
              <a:buSzPts val="3000"/>
              <a:buNone/>
              <a:defRPr>
                <a:latin typeface="Nunito"/>
                <a:ea typeface="Nunito"/>
                <a:cs typeface="Nunito"/>
                <a:sym typeface="Nunito"/>
              </a:defRPr>
            </a:lvl3pPr>
            <a:lvl4pPr lvl="3" algn="ctr" rtl="0">
              <a:spcBef>
                <a:spcPts val="0"/>
              </a:spcBef>
              <a:spcAft>
                <a:spcPts val="0"/>
              </a:spcAft>
              <a:buSzPts val="3000"/>
              <a:buNone/>
              <a:defRPr>
                <a:latin typeface="Nunito"/>
                <a:ea typeface="Nunito"/>
                <a:cs typeface="Nunito"/>
                <a:sym typeface="Nunito"/>
              </a:defRPr>
            </a:lvl4pPr>
            <a:lvl5pPr lvl="4" algn="ctr" rtl="0">
              <a:spcBef>
                <a:spcPts val="0"/>
              </a:spcBef>
              <a:spcAft>
                <a:spcPts val="0"/>
              </a:spcAft>
              <a:buSzPts val="3000"/>
              <a:buNone/>
              <a:defRPr>
                <a:latin typeface="Nunito"/>
                <a:ea typeface="Nunito"/>
                <a:cs typeface="Nunito"/>
                <a:sym typeface="Nunito"/>
              </a:defRPr>
            </a:lvl5pPr>
            <a:lvl6pPr lvl="5" algn="ctr" rtl="0">
              <a:spcBef>
                <a:spcPts val="0"/>
              </a:spcBef>
              <a:spcAft>
                <a:spcPts val="0"/>
              </a:spcAft>
              <a:buSzPts val="3000"/>
              <a:buNone/>
              <a:defRPr>
                <a:latin typeface="Nunito"/>
                <a:ea typeface="Nunito"/>
                <a:cs typeface="Nunito"/>
                <a:sym typeface="Nunito"/>
              </a:defRPr>
            </a:lvl6pPr>
            <a:lvl7pPr lvl="6" algn="ctr" rtl="0">
              <a:spcBef>
                <a:spcPts val="0"/>
              </a:spcBef>
              <a:spcAft>
                <a:spcPts val="0"/>
              </a:spcAft>
              <a:buSzPts val="3000"/>
              <a:buNone/>
              <a:defRPr>
                <a:latin typeface="Nunito"/>
                <a:ea typeface="Nunito"/>
                <a:cs typeface="Nunito"/>
                <a:sym typeface="Nunito"/>
              </a:defRPr>
            </a:lvl7pPr>
            <a:lvl8pPr lvl="7" algn="ctr" rtl="0">
              <a:spcBef>
                <a:spcPts val="0"/>
              </a:spcBef>
              <a:spcAft>
                <a:spcPts val="0"/>
              </a:spcAft>
              <a:buSzPts val="3000"/>
              <a:buNone/>
              <a:defRPr>
                <a:latin typeface="Nunito"/>
                <a:ea typeface="Nunito"/>
                <a:cs typeface="Nunito"/>
                <a:sym typeface="Nunito"/>
              </a:defRPr>
            </a:lvl8pPr>
            <a:lvl9pPr lvl="8" algn="ctr" rtl="0">
              <a:spcBef>
                <a:spcPts val="0"/>
              </a:spcBef>
              <a:spcAft>
                <a:spcPts val="0"/>
              </a:spcAft>
              <a:buSzPts val="3000"/>
              <a:buNone/>
              <a:defRPr>
                <a:latin typeface="Nunito"/>
                <a:ea typeface="Nunito"/>
                <a:cs typeface="Nunito"/>
                <a:sym typeface="Nunito"/>
              </a:defRPr>
            </a:lvl9pPr>
          </a:lstStyle>
          <a:p>
            <a:endParaRPr/>
          </a:p>
        </p:txBody>
      </p:sp>
      <p:sp>
        <p:nvSpPr>
          <p:cNvPr id="18" name="Google Shape;18;p4"/>
          <p:cNvSpPr txBox="1">
            <a:spLocks noGrp="1"/>
          </p:cNvSpPr>
          <p:nvPr>
            <p:ph type="body" idx="1"/>
          </p:nvPr>
        </p:nvSpPr>
        <p:spPr>
          <a:xfrm>
            <a:off x="715800" y="1204600"/>
            <a:ext cx="7708200" cy="3386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lnSpc>
                <a:spcPct val="100000"/>
              </a:lnSpc>
              <a:spcBef>
                <a:spcPts val="1600"/>
              </a:spcBef>
              <a:spcAft>
                <a:spcPts val="0"/>
              </a:spcAft>
              <a:buSzPts val="1400"/>
              <a:buAutoNum type="alphaLcPeriod"/>
              <a:defRPr/>
            </a:lvl2pPr>
            <a:lvl3pPr marL="1371600" lvl="2" indent="-317500" rtl="0">
              <a:lnSpc>
                <a:spcPct val="100000"/>
              </a:lnSpc>
              <a:spcBef>
                <a:spcPts val="1600"/>
              </a:spcBef>
              <a:spcAft>
                <a:spcPts val="0"/>
              </a:spcAft>
              <a:buSzPts val="1400"/>
              <a:buAutoNum type="romanLcPeriod"/>
              <a:defRPr/>
            </a:lvl3pPr>
            <a:lvl4pPr marL="1828800" lvl="3" indent="-317500" rtl="0">
              <a:lnSpc>
                <a:spcPct val="100000"/>
              </a:lnSpc>
              <a:spcBef>
                <a:spcPts val="1600"/>
              </a:spcBef>
              <a:spcAft>
                <a:spcPts val="0"/>
              </a:spcAft>
              <a:buSzPts val="1400"/>
              <a:buAutoNum type="arabicPeriod"/>
              <a:defRPr/>
            </a:lvl4pPr>
            <a:lvl5pPr marL="2286000" lvl="4" indent="-317500" rtl="0">
              <a:lnSpc>
                <a:spcPct val="100000"/>
              </a:lnSpc>
              <a:spcBef>
                <a:spcPts val="1600"/>
              </a:spcBef>
              <a:spcAft>
                <a:spcPts val="0"/>
              </a:spcAft>
              <a:buSzPts val="1400"/>
              <a:buAutoNum type="alphaLcPeriod"/>
              <a:defRPr/>
            </a:lvl5pPr>
            <a:lvl6pPr marL="2743200" lvl="5" indent="-317500" rtl="0">
              <a:lnSpc>
                <a:spcPct val="100000"/>
              </a:lnSpc>
              <a:spcBef>
                <a:spcPts val="1600"/>
              </a:spcBef>
              <a:spcAft>
                <a:spcPts val="0"/>
              </a:spcAft>
              <a:buSzPts val="1400"/>
              <a:buAutoNum type="romanLcPeriod"/>
              <a:defRPr/>
            </a:lvl6pPr>
            <a:lvl7pPr marL="3200400" lvl="6" indent="-317500" rtl="0">
              <a:lnSpc>
                <a:spcPct val="100000"/>
              </a:lnSpc>
              <a:spcBef>
                <a:spcPts val="1600"/>
              </a:spcBef>
              <a:spcAft>
                <a:spcPts val="0"/>
              </a:spcAft>
              <a:buSzPts val="1400"/>
              <a:buAutoNum type="arabicPeriod"/>
              <a:defRPr/>
            </a:lvl7pPr>
            <a:lvl8pPr marL="3657600" lvl="7" indent="-317500" rtl="0">
              <a:lnSpc>
                <a:spcPct val="100000"/>
              </a:lnSpc>
              <a:spcBef>
                <a:spcPts val="1600"/>
              </a:spcBef>
              <a:spcAft>
                <a:spcPts val="0"/>
              </a:spcAft>
              <a:buSzPts val="1400"/>
              <a:buAutoNum type="alphaLcPeriod"/>
              <a:defRPr/>
            </a:lvl8pPr>
            <a:lvl9pPr marL="4114800" lvl="8" indent="-317500"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CUSTOM_30">
    <p:bg>
      <p:bgPr>
        <a:noFill/>
        <a:effectLst/>
      </p:bgPr>
    </p:bg>
    <p:spTree>
      <p:nvGrpSpPr>
        <p:cNvPr id="1" name="Shape 165"/>
        <p:cNvGrpSpPr/>
        <p:nvPr/>
      </p:nvGrpSpPr>
      <p:grpSpPr>
        <a:xfrm>
          <a:off x="0" y="0"/>
          <a:ext cx="0" cy="0"/>
          <a:chOff x="0" y="0"/>
          <a:chExt cx="0" cy="0"/>
        </a:xfrm>
      </p:grpSpPr>
      <p:sp>
        <p:nvSpPr>
          <p:cNvPr id="166" name="Google Shape;166;p37"/>
          <p:cNvSpPr/>
          <p:nvPr/>
        </p:nvSpPr>
        <p:spPr>
          <a:xfrm>
            <a:off x="0" y="50"/>
            <a:ext cx="8013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4">
  <p:cSld name="CUSTOM_31">
    <p:bg>
      <p:bgPr>
        <a:noFill/>
        <a:effectLst/>
      </p:bgPr>
    </p:bg>
    <p:spTree>
      <p:nvGrpSpPr>
        <p:cNvPr id="1" name="Shape 167"/>
        <p:cNvGrpSpPr/>
        <p:nvPr/>
      </p:nvGrpSpPr>
      <p:grpSpPr>
        <a:xfrm>
          <a:off x="0" y="0"/>
          <a:ext cx="0" cy="0"/>
          <a:chOff x="0" y="0"/>
          <a:chExt cx="0" cy="0"/>
        </a:xfrm>
      </p:grpSpPr>
      <p:sp>
        <p:nvSpPr>
          <p:cNvPr id="168" name="Google Shape;168;p38"/>
          <p:cNvSpPr/>
          <p:nvPr/>
        </p:nvSpPr>
        <p:spPr>
          <a:xfrm>
            <a:off x="0" y="-37350"/>
            <a:ext cx="4572000" cy="521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20000" y="540000"/>
            <a:ext cx="7704000" cy="9879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21" name="Google Shape;21;p5"/>
          <p:cNvSpPr txBox="1">
            <a:spLocks noGrp="1"/>
          </p:cNvSpPr>
          <p:nvPr>
            <p:ph type="subTitle" idx="1"/>
          </p:nvPr>
        </p:nvSpPr>
        <p:spPr>
          <a:xfrm>
            <a:off x="737725" y="2535238"/>
            <a:ext cx="2277300" cy="5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Nunito ExtraBold"/>
              <a:buNone/>
              <a:defRPr>
                <a:solidFill>
                  <a:schemeClr val="dk2"/>
                </a:solidFill>
                <a:latin typeface="Work Sans Regular"/>
                <a:ea typeface="Work Sans Regular"/>
                <a:cs typeface="Work Sans Regular"/>
                <a:sym typeface="Work Sans Regular"/>
              </a:defRPr>
            </a:lvl1pPr>
            <a:lvl2pPr lvl="1"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a:lnSpc>
                <a:spcPct val="100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22" name="Google Shape;22;p5"/>
          <p:cNvSpPr txBox="1">
            <a:spLocks noGrp="1"/>
          </p:cNvSpPr>
          <p:nvPr>
            <p:ph type="subTitle" idx="2"/>
          </p:nvPr>
        </p:nvSpPr>
        <p:spPr>
          <a:xfrm>
            <a:off x="6121188" y="2535238"/>
            <a:ext cx="2277300" cy="51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Nunito ExtraBold"/>
              <a:buNone/>
              <a:defRPr>
                <a:solidFill>
                  <a:schemeClr val="dk2"/>
                </a:solidFill>
                <a:latin typeface="Work Sans Regular"/>
                <a:ea typeface="Work Sans Regular"/>
                <a:cs typeface="Work Sans Regular"/>
                <a:sym typeface="Work Sans Regular"/>
              </a:defRPr>
            </a:lvl1pPr>
            <a:lvl2pPr lvl="1"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lnSpc>
                <a:spcPct val="100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lnSpc>
                <a:spcPct val="100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23" name="Google Shape;23;p5"/>
          <p:cNvSpPr txBox="1">
            <a:spLocks noGrp="1"/>
          </p:cNvSpPr>
          <p:nvPr>
            <p:ph type="subTitle" idx="3"/>
          </p:nvPr>
        </p:nvSpPr>
        <p:spPr>
          <a:xfrm>
            <a:off x="737750" y="2878138"/>
            <a:ext cx="2277300" cy="889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
        <p:nvSpPr>
          <p:cNvPr id="24" name="Google Shape;24;p5"/>
          <p:cNvSpPr txBox="1">
            <a:spLocks noGrp="1"/>
          </p:cNvSpPr>
          <p:nvPr>
            <p:ph type="subTitle" idx="4"/>
          </p:nvPr>
        </p:nvSpPr>
        <p:spPr>
          <a:xfrm>
            <a:off x="6121124" y="2878138"/>
            <a:ext cx="22773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6750" y="540000"/>
            <a:ext cx="7690500" cy="7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1" name="Shape 27"/>
        <p:cNvGrpSpPr/>
        <p:nvPr/>
      </p:nvGrpSpPr>
      <p:grpSpPr>
        <a:xfrm>
          <a:off x="0" y="0"/>
          <a:ext cx="0" cy="0"/>
          <a:chOff x="0" y="0"/>
          <a:chExt cx="0" cy="0"/>
        </a:xfrm>
      </p:grpSpPr>
      <p:sp>
        <p:nvSpPr>
          <p:cNvPr id="28" name="Google Shape;28;p7"/>
          <p:cNvSpPr/>
          <p:nvPr/>
        </p:nvSpPr>
        <p:spPr>
          <a:xfrm>
            <a:off x="0" y="50"/>
            <a:ext cx="8013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txBox="1">
            <a:spLocks noGrp="1"/>
          </p:cNvSpPr>
          <p:nvPr>
            <p:ph type="subTitle" idx="1"/>
          </p:nvPr>
        </p:nvSpPr>
        <p:spPr>
          <a:xfrm>
            <a:off x="2606675" y="2628975"/>
            <a:ext cx="3786600" cy="135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0" name="Google Shape;30;p7"/>
          <p:cNvSpPr txBox="1">
            <a:spLocks noGrp="1"/>
          </p:cNvSpPr>
          <p:nvPr>
            <p:ph type="subTitle" idx="2"/>
          </p:nvPr>
        </p:nvSpPr>
        <p:spPr>
          <a:xfrm>
            <a:off x="2606675" y="2228931"/>
            <a:ext cx="1823100" cy="45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000"/>
              <a:buFont typeface="Nunito ExtraBold"/>
              <a:buNone/>
              <a:defRPr sz="2000">
                <a:solidFill>
                  <a:schemeClr val="dk2"/>
                </a:solidFill>
                <a:latin typeface="Work Sans Regular"/>
                <a:ea typeface="Work Sans Regular"/>
                <a:cs typeface="Work Sans Regular"/>
                <a:sym typeface="Work Sans Regular"/>
              </a:defRPr>
            </a:lvl1pPr>
            <a:lvl2pPr lvl="1"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2pPr>
            <a:lvl3pPr lvl="2"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3pPr>
            <a:lvl4pPr lvl="3"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4pPr>
            <a:lvl5pPr lvl="4"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5pPr>
            <a:lvl6pPr lvl="5"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6pPr>
            <a:lvl7pPr lvl="6"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7pPr>
            <a:lvl8pPr lvl="7" algn="ctr" rtl="0">
              <a:lnSpc>
                <a:spcPct val="100000"/>
              </a:lnSpc>
              <a:spcBef>
                <a:spcPts val="1600"/>
              </a:spcBef>
              <a:spcAft>
                <a:spcPts val="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8pPr>
            <a:lvl9pPr lvl="8" algn="ctr" rtl="0">
              <a:lnSpc>
                <a:spcPct val="100000"/>
              </a:lnSpc>
              <a:spcBef>
                <a:spcPts val="1600"/>
              </a:spcBef>
              <a:spcAft>
                <a:spcPts val="1600"/>
              </a:spcAft>
              <a:buClr>
                <a:schemeClr val="dk2"/>
              </a:buClr>
              <a:buSzPts val="1800"/>
              <a:buFont typeface="Nunito ExtraBold"/>
              <a:buNone/>
              <a:defRPr sz="1800">
                <a:solidFill>
                  <a:schemeClr val="dk2"/>
                </a:solidFill>
                <a:latin typeface="Nunito ExtraBold"/>
                <a:ea typeface="Nunito ExtraBold"/>
                <a:cs typeface="Nunito ExtraBold"/>
                <a:sym typeface="Nunito ExtraBold"/>
              </a:defRPr>
            </a:lvl9pPr>
          </a:lstStyle>
          <a:p>
            <a:endParaRPr/>
          </a:p>
        </p:txBody>
      </p:sp>
      <p:sp>
        <p:nvSpPr>
          <p:cNvPr id="31" name="Google Shape;31;p7"/>
          <p:cNvSpPr txBox="1">
            <a:spLocks noGrp="1"/>
          </p:cNvSpPr>
          <p:nvPr>
            <p:ph type="title"/>
          </p:nvPr>
        </p:nvSpPr>
        <p:spPr>
          <a:xfrm>
            <a:off x="2606675" y="540000"/>
            <a:ext cx="3241800" cy="60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Nunito"/>
                <a:ea typeface="Nunito"/>
                <a:cs typeface="Nunito"/>
                <a:sym typeface="Nunito"/>
              </a:defRPr>
            </a:lvl2pPr>
            <a:lvl3pPr lvl="2" rtl="0">
              <a:spcBef>
                <a:spcPts val="0"/>
              </a:spcBef>
              <a:spcAft>
                <a:spcPts val="0"/>
              </a:spcAft>
              <a:buSzPts val="3000"/>
              <a:buNone/>
              <a:defRPr>
                <a:latin typeface="Nunito"/>
                <a:ea typeface="Nunito"/>
                <a:cs typeface="Nunito"/>
                <a:sym typeface="Nunito"/>
              </a:defRPr>
            </a:lvl3pPr>
            <a:lvl4pPr lvl="3" rtl="0">
              <a:spcBef>
                <a:spcPts val="0"/>
              </a:spcBef>
              <a:spcAft>
                <a:spcPts val="0"/>
              </a:spcAft>
              <a:buSzPts val="3000"/>
              <a:buNone/>
              <a:defRPr>
                <a:latin typeface="Nunito"/>
                <a:ea typeface="Nunito"/>
                <a:cs typeface="Nunito"/>
                <a:sym typeface="Nunito"/>
              </a:defRPr>
            </a:lvl4pPr>
            <a:lvl5pPr lvl="4" rtl="0">
              <a:spcBef>
                <a:spcPts val="0"/>
              </a:spcBef>
              <a:spcAft>
                <a:spcPts val="0"/>
              </a:spcAft>
              <a:buSzPts val="3000"/>
              <a:buNone/>
              <a:defRPr>
                <a:latin typeface="Nunito"/>
                <a:ea typeface="Nunito"/>
                <a:cs typeface="Nunito"/>
                <a:sym typeface="Nunito"/>
              </a:defRPr>
            </a:lvl5pPr>
            <a:lvl6pPr lvl="5" rtl="0">
              <a:spcBef>
                <a:spcPts val="0"/>
              </a:spcBef>
              <a:spcAft>
                <a:spcPts val="0"/>
              </a:spcAft>
              <a:buSzPts val="3000"/>
              <a:buNone/>
              <a:defRPr>
                <a:latin typeface="Nunito"/>
                <a:ea typeface="Nunito"/>
                <a:cs typeface="Nunito"/>
                <a:sym typeface="Nunito"/>
              </a:defRPr>
            </a:lvl6pPr>
            <a:lvl7pPr lvl="6" rtl="0">
              <a:spcBef>
                <a:spcPts val="0"/>
              </a:spcBef>
              <a:spcAft>
                <a:spcPts val="0"/>
              </a:spcAft>
              <a:buSzPts val="3000"/>
              <a:buNone/>
              <a:defRPr>
                <a:latin typeface="Nunito"/>
                <a:ea typeface="Nunito"/>
                <a:cs typeface="Nunito"/>
                <a:sym typeface="Nunito"/>
              </a:defRPr>
            </a:lvl7pPr>
            <a:lvl8pPr lvl="7" rtl="0">
              <a:spcBef>
                <a:spcPts val="0"/>
              </a:spcBef>
              <a:spcAft>
                <a:spcPts val="0"/>
              </a:spcAft>
              <a:buSzPts val="3000"/>
              <a:buNone/>
              <a:defRPr>
                <a:latin typeface="Nunito"/>
                <a:ea typeface="Nunito"/>
                <a:cs typeface="Nunito"/>
                <a:sym typeface="Nunito"/>
              </a:defRPr>
            </a:lvl8pPr>
            <a:lvl9pPr lvl="8" rtl="0">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16825" y="1451850"/>
            <a:ext cx="5910600" cy="223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7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4"/>
        <p:cNvGrpSpPr/>
        <p:nvPr/>
      </p:nvGrpSpPr>
      <p:grpSpPr>
        <a:xfrm>
          <a:off x="0" y="0"/>
          <a:ext cx="0" cy="0"/>
          <a:chOff x="0" y="0"/>
          <a:chExt cx="0" cy="0"/>
        </a:xfrm>
      </p:grpSpPr>
      <p:sp>
        <p:nvSpPr>
          <p:cNvPr id="35" name="Google Shape;35;p9"/>
          <p:cNvSpPr/>
          <p:nvPr/>
        </p:nvSpPr>
        <p:spPr>
          <a:xfrm>
            <a:off x="0" y="-8050"/>
            <a:ext cx="5318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1235475" y="1364950"/>
            <a:ext cx="3553200" cy="7929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sz="50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37" name="Google Shape;37;p9"/>
          <p:cNvSpPr txBox="1">
            <a:spLocks noGrp="1"/>
          </p:cNvSpPr>
          <p:nvPr>
            <p:ph type="subTitle" idx="1"/>
          </p:nvPr>
        </p:nvSpPr>
        <p:spPr>
          <a:xfrm>
            <a:off x="1235475" y="2196925"/>
            <a:ext cx="3482400" cy="15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None/>
              <a:defRPr sz="2000"/>
            </a:lvl1pPr>
            <a:lvl2pPr lvl="1" rtl="0">
              <a:lnSpc>
                <a:spcPct val="100000"/>
              </a:lnSpc>
              <a:spcBef>
                <a:spcPts val="160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40"/>
        <p:cNvGrpSpPr/>
        <p:nvPr/>
      </p:nvGrpSpPr>
      <p:grpSpPr>
        <a:xfrm>
          <a:off x="0" y="0"/>
          <a:ext cx="0" cy="0"/>
          <a:chOff x="0" y="0"/>
          <a:chExt cx="0" cy="0"/>
        </a:xfrm>
      </p:grpSpPr>
      <p:sp>
        <p:nvSpPr>
          <p:cNvPr id="41" name="Google Shape;41;p11"/>
          <p:cNvSpPr/>
          <p:nvPr/>
        </p:nvSpPr>
        <p:spPr>
          <a:xfrm>
            <a:off x="0" y="-8050"/>
            <a:ext cx="6585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1"/>
          <p:cNvSpPr txBox="1">
            <a:spLocks noGrp="1"/>
          </p:cNvSpPr>
          <p:nvPr>
            <p:ph type="title" hasCustomPrompt="1"/>
          </p:nvPr>
        </p:nvSpPr>
        <p:spPr>
          <a:xfrm>
            <a:off x="720000" y="1914450"/>
            <a:ext cx="5765400" cy="993300"/>
          </a:xfrm>
          <a:prstGeom prst="rect">
            <a:avLst/>
          </a:prstGeom>
        </p:spPr>
        <p:txBody>
          <a:bodyPr spcFirstLastPara="1" wrap="square" lIns="91425" tIns="91425" rIns="91425" bIns="91425" anchor="b" anchorCtr="0">
            <a:noAutofit/>
          </a:bodyPr>
          <a:lstStyle>
            <a:lvl1pPr lvl="0">
              <a:spcBef>
                <a:spcPts val="0"/>
              </a:spcBef>
              <a:spcAft>
                <a:spcPts val="0"/>
              </a:spcAft>
              <a:buSzPts val="7000"/>
              <a:buNone/>
              <a:defRPr sz="7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43" name="Google Shape;43;p11"/>
          <p:cNvSpPr txBox="1">
            <a:spLocks noGrp="1"/>
          </p:cNvSpPr>
          <p:nvPr>
            <p:ph type="body" idx="1"/>
          </p:nvPr>
        </p:nvSpPr>
        <p:spPr>
          <a:xfrm>
            <a:off x="720000" y="2793450"/>
            <a:ext cx="4871100" cy="43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1pPr>
            <a:lvl2pPr lvl="1">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2pPr>
            <a:lvl3pPr lvl="2">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3pPr>
            <a:lvl4pPr lvl="3">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4pPr>
            <a:lvl5pPr lvl="4">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5pPr>
            <a:lvl6pPr lvl="5">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6pPr>
            <a:lvl7pPr lvl="6">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7pPr>
            <a:lvl8pPr lvl="7">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8pPr>
            <a:lvl9pPr lvl="8">
              <a:spcBef>
                <a:spcPts val="0"/>
              </a:spcBef>
              <a:spcAft>
                <a:spcPts val="0"/>
              </a:spcAft>
              <a:buClr>
                <a:schemeClr val="dk2"/>
              </a:buClr>
              <a:buSzPts val="3000"/>
              <a:buFont typeface="Work Sans Regular"/>
              <a:buNone/>
              <a:defRPr sz="3000">
                <a:solidFill>
                  <a:schemeClr val="dk2"/>
                </a:solidFill>
                <a:latin typeface="Work Sans Regular"/>
                <a:ea typeface="Work Sans Regular"/>
                <a:cs typeface="Work Sans Regular"/>
                <a:sym typeface="Work Sans Regular"/>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aleway"/>
              <a:buChar char="●"/>
              <a:defRPr sz="1800">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9" r:id="rId19"/>
    <p:sldLayoutId id="2147483671"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 id="2147483682" r:id="rId29"/>
    <p:sldLayoutId id="2147483683" r:id="rId30"/>
    <p:sldLayoutId id="2147483684"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LXusOXbjd5PtB_NI26opxGmRLNu2_8tEuJOkqbNv4Ok/copy"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azure.microsoft.com/fre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41"/>
          <p:cNvPicPr preferRelativeResize="0"/>
          <p:nvPr/>
        </p:nvPicPr>
        <p:blipFill rotWithShape="1">
          <a:blip r:embed="rId3">
            <a:alphaModFix/>
          </a:blip>
          <a:srcRect l="10284" r="11388"/>
          <a:stretch/>
        </p:blipFill>
        <p:spPr>
          <a:xfrm>
            <a:off x="5211050" y="233800"/>
            <a:ext cx="3730300" cy="4762500"/>
          </a:xfrm>
          <a:prstGeom prst="rect">
            <a:avLst/>
          </a:prstGeom>
          <a:noFill/>
          <a:ln>
            <a:noFill/>
          </a:ln>
        </p:spPr>
      </p:pic>
      <p:sp>
        <p:nvSpPr>
          <p:cNvPr id="178" name="Google Shape;178;p41"/>
          <p:cNvSpPr txBox="1">
            <a:spLocks noGrp="1"/>
          </p:cNvSpPr>
          <p:nvPr>
            <p:ph type="ctrTitle"/>
          </p:nvPr>
        </p:nvSpPr>
        <p:spPr>
          <a:xfrm>
            <a:off x="741264" y="170005"/>
            <a:ext cx="4551000" cy="12171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800" b="1" i="1" dirty="0"/>
              <a:t>INSTITUTO TECNOLOGICO GUSTAVO A. MADERO</a:t>
            </a:r>
            <a:endParaRPr sz="2800" b="1" i="1" dirty="0"/>
          </a:p>
        </p:txBody>
      </p:sp>
      <p:sp>
        <p:nvSpPr>
          <p:cNvPr id="179" name="Google Shape;179;p41"/>
          <p:cNvSpPr txBox="1">
            <a:spLocks noGrp="1"/>
          </p:cNvSpPr>
          <p:nvPr>
            <p:ph type="subTitle" idx="1"/>
          </p:nvPr>
        </p:nvSpPr>
        <p:spPr>
          <a:xfrm>
            <a:off x="308180" y="2337983"/>
            <a:ext cx="4561532" cy="1652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600" b="1" dirty="0">
                <a:latin typeface="Proxima Nova Semibold"/>
              </a:rPr>
              <a:t>INTEGRANTES:</a:t>
            </a:r>
          </a:p>
          <a:p>
            <a:pPr marL="285750" lvl="0" indent="-285750" algn="ctr" rtl="0">
              <a:spcBef>
                <a:spcPts val="0"/>
              </a:spcBef>
              <a:spcAft>
                <a:spcPts val="0"/>
              </a:spcAft>
              <a:buClr>
                <a:schemeClr val="dk1"/>
              </a:buClr>
              <a:buSzPts val="1100"/>
              <a:buFont typeface="Arial" panose="020B0604020202020204" pitchFamily="34" charset="0"/>
              <a:buChar char="•"/>
            </a:pPr>
            <a:r>
              <a:rPr lang="es-ES" sz="1600" b="1" dirty="0">
                <a:latin typeface="Proxima Nova Semibold"/>
              </a:rPr>
              <a:t>                AYALA TREJO LORENA</a:t>
            </a:r>
          </a:p>
          <a:p>
            <a:pPr marL="285750" lvl="0" indent="-285750" algn="ctr" rtl="0">
              <a:spcBef>
                <a:spcPts val="0"/>
              </a:spcBef>
              <a:spcAft>
                <a:spcPts val="0"/>
              </a:spcAft>
              <a:buClr>
                <a:schemeClr val="dk1"/>
              </a:buClr>
              <a:buSzPts val="1100"/>
              <a:buFont typeface="Arial" panose="020B0604020202020204" pitchFamily="34" charset="0"/>
              <a:buChar char="•"/>
            </a:pPr>
            <a:r>
              <a:rPr lang="es-ES" sz="1600" b="1" dirty="0">
                <a:latin typeface="Proxima Nova Semibold"/>
              </a:rPr>
              <a:t>             IBAÑEZ GARCIA FRANCISCO</a:t>
            </a:r>
          </a:p>
          <a:p>
            <a:pPr marL="285750" lvl="0" indent="-285750" algn="ctr" rtl="0">
              <a:spcBef>
                <a:spcPts val="0"/>
              </a:spcBef>
              <a:spcAft>
                <a:spcPts val="0"/>
              </a:spcAft>
              <a:buClr>
                <a:schemeClr val="dk1"/>
              </a:buClr>
              <a:buSzPts val="1100"/>
              <a:buFont typeface="Arial" panose="020B0604020202020204" pitchFamily="34" charset="0"/>
              <a:buChar char="•"/>
            </a:pPr>
            <a:r>
              <a:rPr lang="es-ES" sz="1600" b="1" dirty="0">
                <a:latin typeface="Proxima Nova Semibold"/>
              </a:rPr>
              <a:t>RUVALCABA GALINDO ANGEL</a:t>
            </a:r>
          </a:p>
          <a:p>
            <a:pPr marL="285750" lvl="0" indent="-285750" algn="ctr" rtl="0">
              <a:spcBef>
                <a:spcPts val="0"/>
              </a:spcBef>
              <a:spcAft>
                <a:spcPts val="0"/>
              </a:spcAft>
              <a:buClr>
                <a:schemeClr val="dk1"/>
              </a:buClr>
              <a:buSzPts val="1100"/>
              <a:buFont typeface="Arial" panose="020B0604020202020204" pitchFamily="34" charset="0"/>
              <a:buChar char="•"/>
            </a:pPr>
            <a:r>
              <a:rPr lang="es-ES" sz="1600" b="1" dirty="0">
                <a:latin typeface="Proxima Nova Semibold"/>
              </a:rPr>
              <a:t>SANCHEZ TELLEZ ADRIAN</a:t>
            </a:r>
          </a:p>
          <a:p>
            <a:pPr marL="0" lvl="0" indent="0" algn="l" rtl="0">
              <a:spcBef>
                <a:spcPts val="0"/>
              </a:spcBef>
              <a:spcAft>
                <a:spcPts val="0"/>
              </a:spcAft>
              <a:buClr>
                <a:schemeClr val="dk1"/>
              </a:buClr>
              <a:buSzPts val="1100"/>
              <a:buFont typeface="Arial"/>
              <a:buNone/>
            </a:pPr>
            <a:endParaRPr sz="1600" dirty="0"/>
          </a:p>
        </p:txBody>
      </p:sp>
      <p:pic>
        <p:nvPicPr>
          <p:cNvPr id="5" name="Imagen 4">
            <a:extLst>
              <a:ext uri="{FF2B5EF4-FFF2-40B4-BE49-F238E27FC236}">
                <a16:creationId xmlns:a16="http://schemas.microsoft.com/office/drawing/2014/main" id="{A7113792-16C2-7432-CF67-12E91B62FF20}"/>
              </a:ext>
            </a:extLst>
          </p:cNvPr>
          <p:cNvPicPr>
            <a:picLocks noChangeAspect="1"/>
          </p:cNvPicPr>
          <p:nvPr/>
        </p:nvPicPr>
        <p:blipFill>
          <a:blip r:embed="rId4"/>
          <a:stretch>
            <a:fillRect/>
          </a:stretch>
        </p:blipFill>
        <p:spPr>
          <a:xfrm>
            <a:off x="0" y="0"/>
            <a:ext cx="1232231" cy="1232231"/>
          </a:xfrm>
          <a:prstGeom prst="ellipse">
            <a:avLst/>
          </a:prstGeom>
          <a:ln>
            <a:noFill/>
          </a:ln>
          <a:effectLst>
            <a:softEdge rad="112500"/>
          </a:effectLst>
        </p:spPr>
      </p:pic>
      <p:sp>
        <p:nvSpPr>
          <p:cNvPr id="2" name="CuadroTexto 1">
            <a:extLst>
              <a:ext uri="{FF2B5EF4-FFF2-40B4-BE49-F238E27FC236}">
                <a16:creationId xmlns:a16="http://schemas.microsoft.com/office/drawing/2014/main" id="{9DAA04EE-BB78-9024-92EA-230BDFD5CC19}"/>
              </a:ext>
            </a:extLst>
          </p:cNvPr>
          <p:cNvSpPr txBox="1"/>
          <p:nvPr/>
        </p:nvSpPr>
        <p:spPr>
          <a:xfrm>
            <a:off x="347860" y="1517775"/>
            <a:ext cx="5458546" cy="461665"/>
          </a:xfrm>
          <a:prstGeom prst="rect">
            <a:avLst/>
          </a:prstGeom>
          <a:noFill/>
        </p:spPr>
        <p:txBody>
          <a:bodyPr wrap="none" rtlCol="0">
            <a:spAutoFit/>
          </a:bodyPr>
          <a:lstStyle/>
          <a:p>
            <a:r>
              <a:rPr lang="es-MX" sz="2400" b="1" dirty="0">
                <a:solidFill>
                  <a:schemeClr val="accent3">
                    <a:lumMod val="10000"/>
                  </a:schemeClr>
                </a:solidFill>
                <a:effectLst>
                  <a:outerShdw blurRad="38100" dist="38100" dir="2700000" algn="tl">
                    <a:srgbClr val="000000">
                      <a:alpha val="43137"/>
                    </a:srgbClr>
                  </a:outerShdw>
                </a:effectLst>
                <a:latin typeface="DejaVu Serif" panose="02060603050605020204" pitchFamily="18" charset="0"/>
                <a:ea typeface="DejaVu Serif" panose="02060603050605020204" pitchFamily="18" charset="0"/>
              </a:rPr>
              <a:t>CUENTA DE MICROSOFT AZURE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2"/>
        <p:cNvGrpSpPr/>
        <p:nvPr/>
      </p:nvGrpSpPr>
      <p:grpSpPr>
        <a:xfrm>
          <a:off x="0" y="0"/>
          <a:ext cx="0" cy="0"/>
          <a:chOff x="0" y="0"/>
          <a:chExt cx="0" cy="0"/>
        </a:xfrm>
      </p:grpSpPr>
      <p:grpSp>
        <p:nvGrpSpPr>
          <p:cNvPr id="235" name="Google Shape;235;p47"/>
          <p:cNvGrpSpPr/>
          <p:nvPr/>
        </p:nvGrpSpPr>
        <p:grpSpPr>
          <a:xfrm flipH="1">
            <a:off x="5346475" y="470849"/>
            <a:ext cx="4650000" cy="4423175"/>
            <a:chOff x="1542950" y="677600"/>
            <a:chExt cx="4650000" cy="4423175"/>
          </a:xfrm>
        </p:grpSpPr>
        <p:sp>
          <p:nvSpPr>
            <p:cNvPr id="236" name="Google Shape;236;p47"/>
            <p:cNvSpPr/>
            <p:nvPr/>
          </p:nvSpPr>
          <p:spPr>
            <a:xfrm>
              <a:off x="2925600" y="3240250"/>
              <a:ext cx="714700" cy="35050"/>
            </a:xfrm>
            <a:custGeom>
              <a:avLst/>
              <a:gdLst/>
              <a:ahLst/>
              <a:cxnLst/>
              <a:rect l="l" t="t" r="r" b="b"/>
              <a:pathLst>
                <a:path w="28588" h="1402" extrusionOk="0">
                  <a:moveTo>
                    <a:pt x="0" y="1"/>
                  </a:moveTo>
                  <a:lnTo>
                    <a:pt x="0" y="1402"/>
                  </a:lnTo>
                  <a:lnTo>
                    <a:pt x="28587" y="1402"/>
                  </a:lnTo>
                  <a:lnTo>
                    <a:pt x="285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7"/>
            <p:cNvSpPr/>
            <p:nvPr/>
          </p:nvSpPr>
          <p:spPr>
            <a:xfrm>
              <a:off x="3205800" y="2773250"/>
              <a:ext cx="679675" cy="502050"/>
            </a:xfrm>
            <a:custGeom>
              <a:avLst/>
              <a:gdLst/>
              <a:ahLst/>
              <a:cxnLst/>
              <a:rect l="l" t="t" r="r" b="b"/>
              <a:pathLst>
                <a:path w="27187" h="20082" extrusionOk="0">
                  <a:moveTo>
                    <a:pt x="4870" y="1"/>
                  </a:moveTo>
                  <a:lnTo>
                    <a:pt x="0" y="20082"/>
                  </a:lnTo>
                  <a:lnTo>
                    <a:pt x="21816" y="20082"/>
                  </a:lnTo>
                  <a:lnTo>
                    <a:pt x="2718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7"/>
            <p:cNvSpPr/>
            <p:nvPr/>
          </p:nvSpPr>
          <p:spPr>
            <a:xfrm>
              <a:off x="3239150" y="2796600"/>
              <a:ext cx="614625" cy="440350"/>
            </a:xfrm>
            <a:custGeom>
              <a:avLst/>
              <a:gdLst/>
              <a:ahLst/>
              <a:cxnLst/>
              <a:rect l="l" t="t" r="r" b="b"/>
              <a:pathLst>
                <a:path w="24585" h="17614" extrusionOk="0">
                  <a:moveTo>
                    <a:pt x="4537" y="1"/>
                  </a:moveTo>
                  <a:lnTo>
                    <a:pt x="1" y="17614"/>
                  </a:lnTo>
                  <a:lnTo>
                    <a:pt x="19948" y="17614"/>
                  </a:lnTo>
                  <a:lnTo>
                    <a:pt x="245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7"/>
            <p:cNvSpPr/>
            <p:nvPr/>
          </p:nvSpPr>
          <p:spPr>
            <a:xfrm>
              <a:off x="2784650" y="3377850"/>
              <a:ext cx="35900" cy="1722925"/>
            </a:xfrm>
            <a:custGeom>
              <a:avLst/>
              <a:gdLst/>
              <a:ahLst/>
              <a:cxnLst/>
              <a:rect l="l" t="t" r="r" b="b"/>
              <a:pathLst>
                <a:path w="1436" h="68917" extrusionOk="0">
                  <a:moveTo>
                    <a:pt x="1" y="1"/>
                  </a:moveTo>
                  <a:lnTo>
                    <a:pt x="1" y="68917"/>
                  </a:lnTo>
                  <a:lnTo>
                    <a:pt x="1435" y="68917"/>
                  </a:lnTo>
                  <a:lnTo>
                    <a:pt x="14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7"/>
            <p:cNvSpPr/>
            <p:nvPr/>
          </p:nvSpPr>
          <p:spPr>
            <a:xfrm>
              <a:off x="2820525" y="3382875"/>
              <a:ext cx="35875" cy="1717900"/>
            </a:xfrm>
            <a:custGeom>
              <a:avLst/>
              <a:gdLst/>
              <a:ahLst/>
              <a:cxnLst/>
              <a:rect l="l" t="t" r="r" b="b"/>
              <a:pathLst>
                <a:path w="1435" h="68716" extrusionOk="0">
                  <a:moveTo>
                    <a:pt x="0" y="0"/>
                  </a:moveTo>
                  <a:lnTo>
                    <a:pt x="0" y="68716"/>
                  </a:lnTo>
                  <a:lnTo>
                    <a:pt x="1435" y="68716"/>
                  </a:lnTo>
                  <a:lnTo>
                    <a:pt x="14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7"/>
            <p:cNvSpPr/>
            <p:nvPr/>
          </p:nvSpPr>
          <p:spPr>
            <a:xfrm>
              <a:off x="5007925" y="3377850"/>
              <a:ext cx="35875" cy="1722925"/>
            </a:xfrm>
            <a:custGeom>
              <a:avLst/>
              <a:gdLst/>
              <a:ahLst/>
              <a:cxnLst/>
              <a:rect l="l" t="t" r="r" b="b"/>
              <a:pathLst>
                <a:path w="1435" h="68917" extrusionOk="0">
                  <a:moveTo>
                    <a:pt x="0" y="1"/>
                  </a:moveTo>
                  <a:lnTo>
                    <a:pt x="0" y="68917"/>
                  </a:lnTo>
                  <a:lnTo>
                    <a:pt x="1434" y="68917"/>
                  </a:lnTo>
                  <a:lnTo>
                    <a:pt x="1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7"/>
            <p:cNvSpPr/>
            <p:nvPr/>
          </p:nvSpPr>
          <p:spPr>
            <a:xfrm>
              <a:off x="5043775" y="3382875"/>
              <a:ext cx="35875" cy="1717900"/>
            </a:xfrm>
            <a:custGeom>
              <a:avLst/>
              <a:gdLst/>
              <a:ahLst/>
              <a:cxnLst/>
              <a:rect l="l" t="t" r="r" b="b"/>
              <a:pathLst>
                <a:path w="1435" h="68716" extrusionOk="0">
                  <a:moveTo>
                    <a:pt x="0" y="0"/>
                  </a:moveTo>
                  <a:lnTo>
                    <a:pt x="0" y="68716"/>
                  </a:lnTo>
                  <a:lnTo>
                    <a:pt x="1435" y="68716"/>
                  </a:lnTo>
                  <a:lnTo>
                    <a:pt x="14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7"/>
            <p:cNvSpPr/>
            <p:nvPr/>
          </p:nvSpPr>
          <p:spPr>
            <a:xfrm>
              <a:off x="2628725" y="3277800"/>
              <a:ext cx="2741150" cy="141775"/>
            </a:xfrm>
            <a:custGeom>
              <a:avLst/>
              <a:gdLst/>
              <a:ahLst/>
              <a:cxnLst/>
              <a:rect l="l" t="t" r="r" b="b"/>
              <a:pathLst>
                <a:path w="109646" h="5671" extrusionOk="0">
                  <a:moveTo>
                    <a:pt x="0" y="0"/>
                  </a:moveTo>
                  <a:lnTo>
                    <a:pt x="0" y="5671"/>
                  </a:lnTo>
                  <a:lnTo>
                    <a:pt x="109645" y="5671"/>
                  </a:lnTo>
                  <a:lnTo>
                    <a:pt x="1096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7"/>
            <p:cNvSpPr/>
            <p:nvPr/>
          </p:nvSpPr>
          <p:spPr>
            <a:xfrm>
              <a:off x="3818725" y="3419550"/>
              <a:ext cx="1206725" cy="233525"/>
            </a:xfrm>
            <a:custGeom>
              <a:avLst/>
              <a:gdLst/>
              <a:ahLst/>
              <a:cxnLst/>
              <a:rect l="l" t="t" r="r" b="b"/>
              <a:pathLst>
                <a:path w="48269" h="9341" extrusionOk="0">
                  <a:moveTo>
                    <a:pt x="1" y="1"/>
                  </a:moveTo>
                  <a:lnTo>
                    <a:pt x="1" y="9341"/>
                  </a:lnTo>
                  <a:lnTo>
                    <a:pt x="48269" y="9341"/>
                  </a:lnTo>
                  <a:lnTo>
                    <a:pt x="4826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7"/>
            <p:cNvSpPr/>
            <p:nvPr/>
          </p:nvSpPr>
          <p:spPr>
            <a:xfrm>
              <a:off x="4413325" y="3492950"/>
              <a:ext cx="62575" cy="54100"/>
            </a:xfrm>
            <a:custGeom>
              <a:avLst/>
              <a:gdLst/>
              <a:ahLst/>
              <a:cxnLst/>
              <a:rect l="l" t="t" r="r" b="b"/>
              <a:pathLst>
                <a:path w="2503" h="2164" extrusionOk="0">
                  <a:moveTo>
                    <a:pt x="1435" y="0"/>
                  </a:moveTo>
                  <a:cubicBezTo>
                    <a:pt x="467" y="0"/>
                    <a:pt x="0" y="1168"/>
                    <a:pt x="668" y="1835"/>
                  </a:cubicBezTo>
                  <a:cubicBezTo>
                    <a:pt x="896" y="2063"/>
                    <a:pt x="1170" y="2164"/>
                    <a:pt x="1435" y="2164"/>
                  </a:cubicBezTo>
                  <a:cubicBezTo>
                    <a:pt x="1986" y="2164"/>
                    <a:pt x="2502" y="1731"/>
                    <a:pt x="2502" y="1101"/>
                  </a:cubicBezTo>
                  <a:cubicBezTo>
                    <a:pt x="2502" y="501"/>
                    <a:pt x="2035" y="0"/>
                    <a:pt x="1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7"/>
            <p:cNvSpPr/>
            <p:nvPr/>
          </p:nvSpPr>
          <p:spPr>
            <a:xfrm>
              <a:off x="1578800" y="1663300"/>
              <a:ext cx="1502775" cy="66750"/>
            </a:xfrm>
            <a:custGeom>
              <a:avLst/>
              <a:gdLst/>
              <a:ahLst/>
              <a:cxnLst/>
              <a:rect l="l" t="t" r="r" b="b"/>
              <a:pathLst>
                <a:path w="60111" h="2670" extrusionOk="0">
                  <a:moveTo>
                    <a:pt x="0" y="0"/>
                  </a:moveTo>
                  <a:lnTo>
                    <a:pt x="0" y="2669"/>
                  </a:lnTo>
                  <a:lnTo>
                    <a:pt x="60110" y="2669"/>
                  </a:lnTo>
                  <a:lnTo>
                    <a:pt x="601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7"/>
            <p:cNvSpPr/>
            <p:nvPr/>
          </p:nvSpPr>
          <p:spPr>
            <a:xfrm>
              <a:off x="2735450" y="1695825"/>
              <a:ext cx="60900" cy="227675"/>
            </a:xfrm>
            <a:custGeom>
              <a:avLst/>
              <a:gdLst/>
              <a:ahLst/>
              <a:cxnLst/>
              <a:rect l="l" t="t" r="r" b="b"/>
              <a:pathLst>
                <a:path w="2436" h="9107" extrusionOk="0">
                  <a:moveTo>
                    <a:pt x="1" y="0"/>
                  </a:moveTo>
                  <a:lnTo>
                    <a:pt x="1" y="9107"/>
                  </a:lnTo>
                  <a:lnTo>
                    <a:pt x="2436" y="9107"/>
                  </a:lnTo>
                  <a:lnTo>
                    <a:pt x="2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7"/>
            <p:cNvSpPr/>
            <p:nvPr/>
          </p:nvSpPr>
          <p:spPr>
            <a:xfrm>
              <a:off x="2506125" y="1085900"/>
              <a:ext cx="151800" cy="325575"/>
            </a:xfrm>
            <a:custGeom>
              <a:avLst/>
              <a:gdLst/>
              <a:ahLst/>
              <a:cxnLst/>
              <a:rect l="l" t="t" r="r" b="b"/>
              <a:pathLst>
                <a:path w="6072" h="13023" extrusionOk="0">
                  <a:moveTo>
                    <a:pt x="271" y="1"/>
                  </a:moveTo>
                  <a:cubicBezTo>
                    <a:pt x="255" y="1"/>
                    <a:pt x="242" y="5"/>
                    <a:pt x="234" y="13"/>
                  </a:cubicBezTo>
                  <a:cubicBezTo>
                    <a:pt x="1" y="247"/>
                    <a:pt x="2102" y="2682"/>
                    <a:pt x="3670" y="6251"/>
                  </a:cubicBezTo>
                  <a:cubicBezTo>
                    <a:pt x="5196" y="9802"/>
                    <a:pt x="5501" y="13023"/>
                    <a:pt x="5800" y="13023"/>
                  </a:cubicBezTo>
                  <a:cubicBezTo>
                    <a:pt x="5802" y="13023"/>
                    <a:pt x="5803" y="13023"/>
                    <a:pt x="5805" y="13023"/>
                  </a:cubicBezTo>
                  <a:cubicBezTo>
                    <a:pt x="5938" y="13023"/>
                    <a:pt x="6072" y="12189"/>
                    <a:pt x="5938" y="10854"/>
                  </a:cubicBezTo>
                  <a:cubicBezTo>
                    <a:pt x="5838" y="10087"/>
                    <a:pt x="5705" y="9320"/>
                    <a:pt x="5505" y="8553"/>
                  </a:cubicBezTo>
                  <a:cubicBezTo>
                    <a:pt x="5071" y="6685"/>
                    <a:pt x="4304" y="4917"/>
                    <a:pt x="3270" y="3282"/>
                  </a:cubicBezTo>
                  <a:cubicBezTo>
                    <a:pt x="2836" y="2615"/>
                    <a:pt x="2369" y="2015"/>
                    <a:pt x="1869" y="1414"/>
                  </a:cubicBezTo>
                  <a:cubicBezTo>
                    <a:pt x="1074" y="498"/>
                    <a:pt x="448"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7"/>
            <p:cNvSpPr/>
            <p:nvPr/>
          </p:nvSpPr>
          <p:spPr>
            <a:xfrm>
              <a:off x="2633725" y="677600"/>
              <a:ext cx="47550" cy="801425"/>
            </a:xfrm>
            <a:custGeom>
              <a:avLst/>
              <a:gdLst/>
              <a:ahLst/>
              <a:cxnLst/>
              <a:rect l="l" t="t" r="r" b="b"/>
              <a:pathLst>
                <a:path w="1902" h="32057" extrusionOk="0">
                  <a:moveTo>
                    <a:pt x="467" y="0"/>
                  </a:moveTo>
                  <a:cubicBezTo>
                    <a:pt x="334" y="0"/>
                    <a:pt x="167" y="1802"/>
                    <a:pt x="100" y="4704"/>
                  </a:cubicBezTo>
                  <a:cubicBezTo>
                    <a:pt x="34" y="7606"/>
                    <a:pt x="0" y="11609"/>
                    <a:pt x="100" y="16045"/>
                  </a:cubicBezTo>
                  <a:cubicBezTo>
                    <a:pt x="234" y="20482"/>
                    <a:pt x="501" y="24518"/>
                    <a:pt x="868" y="27387"/>
                  </a:cubicBezTo>
                  <a:cubicBezTo>
                    <a:pt x="1201" y="30289"/>
                    <a:pt x="1601" y="32057"/>
                    <a:pt x="1735" y="32057"/>
                  </a:cubicBezTo>
                  <a:cubicBezTo>
                    <a:pt x="1902" y="32057"/>
                    <a:pt x="1768" y="30222"/>
                    <a:pt x="1601" y="27353"/>
                  </a:cubicBezTo>
                  <a:cubicBezTo>
                    <a:pt x="1435" y="24451"/>
                    <a:pt x="1268" y="20448"/>
                    <a:pt x="1134" y="16012"/>
                  </a:cubicBezTo>
                  <a:cubicBezTo>
                    <a:pt x="1034" y="11609"/>
                    <a:pt x="934" y="7606"/>
                    <a:pt x="834" y="4704"/>
                  </a:cubicBezTo>
                  <a:cubicBezTo>
                    <a:pt x="734" y="1802"/>
                    <a:pt x="601"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7"/>
            <p:cNvSpPr/>
            <p:nvPr/>
          </p:nvSpPr>
          <p:spPr>
            <a:xfrm>
              <a:off x="2671250" y="847650"/>
              <a:ext cx="169300" cy="583000"/>
            </a:xfrm>
            <a:custGeom>
              <a:avLst/>
              <a:gdLst/>
              <a:ahLst/>
              <a:cxnLst/>
              <a:rect l="l" t="t" r="r" b="b"/>
              <a:pathLst>
                <a:path w="6772" h="23320" extrusionOk="0">
                  <a:moveTo>
                    <a:pt x="6626" y="0"/>
                  </a:moveTo>
                  <a:cubicBezTo>
                    <a:pt x="6460" y="0"/>
                    <a:pt x="5679" y="1127"/>
                    <a:pt x="4804" y="3105"/>
                  </a:cubicBezTo>
                  <a:cubicBezTo>
                    <a:pt x="3636" y="5741"/>
                    <a:pt x="2702" y="8476"/>
                    <a:pt x="1935" y="11245"/>
                  </a:cubicBezTo>
                  <a:cubicBezTo>
                    <a:pt x="1168" y="14013"/>
                    <a:pt x="601" y="16849"/>
                    <a:pt x="234" y="19717"/>
                  </a:cubicBezTo>
                  <a:cubicBezTo>
                    <a:pt x="0" y="21952"/>
                    <a:pt x="100" y="23320"/>
                    <a:pt x="234" y="23320"/>
                  </a:cubicBezTo>
                  <a:cubicBezTo>
                    <a:pt x="401" y="23320"/>
                    <a:pt x="567" y="21986"/>
                    <a:pt x="1001" y="19851"/>
                  </a:cubicBezTo>
                  <a:cubicBezTo>
                    <a:pt x="1401" y="17716"/>
                    <a:pt x="2102" y="14747"/>
                    <a:pt x="2969" y="11545"/>
                  </a:cubicBezTo>
                  <a:cubicBezTo>
                    <a:pt x="3836" y="8309"/>
                    <a:pt x="4770" y="5440"/>
                    <a:pt x="5504" y="3372"/>
                  </a:cubicBezTo>
                  <a:cubicBezTo>
                    <a:pt x="6238" y="1337"/>
                    <a:pt x="6772" y="103"/>
                    <a:pt x="6638" y="3"/>
                  </a:cubicBezTo>
                  <a:cubicBezTo>
                    <a:pt x="6635" y="1"/>
                    <a:pt x="6630" y="0"/>
                    <a:pt x="6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7"/>
            <p:cNvSpPr/>
            <p:nvPr/>
          </p:nvSpPr>
          <p:spPr>
            <a:xfrm>
              <a:off x="2471100" y="1386425"/>
              <a:ext cx="372800" cy="276900"/>
            </a:xfrm>
            <a:custGeom>
              <a:avLst/>
              <a:gdLst/>
              <a:ahLst/>
              <a:cxnLst/>
              <a:rect l="l" t="t" r="r" b="b"/>
              <a:pathLst>
                <a:path w="14912" h="11076" extrusionOk="0">
                  <a:moveTo>
                    <a:pt x="1" y="1"/>
                  </a:moveTo>
                  <a:lnTo>
                    <a:pt x="1" y="3537"/>
                  </a:lnTo>
                  <a:cubicBezTo>
                    <a:pt x="1" y="7673"/>
                    <a:pt x="3303" y="11042"/>
                    <a:pt x="7439" y="11075"/>
                  </a:cubicBezTo>
                  <a:cubicBezTo>
                    <a:pt x="11576" y="11042"/>
                    <a:pt x="14911" y="7673"/>
                    <a:pt x="14911" y="3537"/>
                  </a:cubicBezTo>
                  <a:lnTo>
                    <a:pt x="14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7"/>
            <p:cNvSpPr/>
            <p:nvPr/>
          </p:nvSpPr>
          <p:spPr>
            <a:xfrm>
              <a:off x="2471925" y="1458150"/>
              <a:ext cx="375300" cy="5875"/>
            </a:xfrm>
            <a:custGeom>
              <a:avLst/>
              <a:gdLst/>
              <a:ahLst/>
              <a:cxnLst/>
              <a:rect l="l" t="t" r="r" b="b"/>
              <a:pathLst>
                <a:path w="15012" h="235" extrusionOk="0">
                  <a:moveTo>
                    <a:pt x="7506" y="1"/>
                  </a:moveTo>
                  <a:cubicBezTo>
                    <a:pt x="3370" y="1"/>
                    <a:pt x="1" y="67"/>
                    <a:pt x="1" y="134"/>
                  </a:cubicBezTo>
                  <a:cubicBezTo>
                    <a:pt x="1" y="167"/>
                    <a:pt x="3370" y="234"/>
                    <a:pt x="7506" y="234"/>
                  </a:cubicBezTo>
                  <a:cubicBezTo>
                    <a:pt x="11643" y="234"/>
                    <a:pt x="15012" y="167"/>
                    <a:pt x="15012" y="134"/>
                  </a:cubicBezTo>
                  <a:cubicBezTo>
                    <a:pt x="15012" y="67"/>
                    <a:pt x="11643" y="1"/>
                    <a:pt x="75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7"/>
            <p:cNvSpPr/>
            <p:nvPr/>
          </p:nvSpPr>
          <p:spPr>
            <a:xfrm>
              <a:off x="2471925" y="1483175"/>
              <a:ext cx="375300" cy="5025"/>
            </a:xfrm>
            <a:custGeom>
              <a:avLst/>
              <a:gdLst/>
              <a:ahLst/>
              <a:cxnLst/>
              <a:rect l="l" t="t" r="r" b="b"/>
              <a:pathLst>
                <a:path w="15012" h="201" extrusionOk="0">
                  <a:moveTo>
                    <a:pt x="7506" y="0"/>
                  </a:moveTo>
                  <a:cubicBezTo>
                    <a:pt x="3370" y="0"/>
                    <a:pt x="1" y="34"/>
                    <a:pt x="1" y="100"/>
                  </a:cubicBezTo>
                  <a:cubicBezTo>
                    <a:pt x="1" y="167"/>
                    <a:pt x="3370" y="200"/>
                    <a:pt x="7506" y="200"/>
                  </a:cubicBezTo>
                  <a:cubicBezTo>
                    <a:pt x="11643" y="200"/>
                    <a:pt x="15012" y="167"/>
                    <a:pt x="15012" y="100"/>
                  </a:cubicBezTo>
                  <a:cubicBezTo>
                    <a:pt x="15012" y="34"/>
                    <a:pt x="11643" y="0"/>
                    <a:pt x="750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7"/>
            <p:cNvSpPr/>
            <p:nvPr/>
          </p:nvSpPr>
          <p:spPr>
            <a:xfrm>
              <a:off x="1542950" y="5081575"/>
              <a:ext cx="4650000" cy="5875"/>
            </a:xfrm>
            <a:custGeom>
              <a:avLst/>
              <a:gdLst/>
              <a:ahLst/>
              <a:cxnLst/>
              <a:rect l="l" t="t" r="r" b="b"/>
              <a:pathLst>
                <a:path w="186000" h="235" extrusionOk="0">
                  <a:moveTo>
                    <a:pt x="93000" y="1"/>
                  </a:moveTo>
                  <a:cubicBezTo>
                    <a:pt x="41630" y="1"/>
                    <a:pt x="0" y="67"/>
                    <a:pt x="0" y="134"/>
                  </a:cubicBezTo>
                  <a:cubicBezTo>
                    <a:pt x="0" y="167"/>
                    <a:pt x="41663" y="234"/>
                    <a:pt x="93000" y="234"/>
                  </a:cubicBezTo>
                  <a:cubicBezTo>
                    <a:pt x="144336" y="234"/>
                    <a:pt x="186000" y="167"/>
                    <a:pt x="186000" y="134"/>
                  </a:cubicBezTo>
                  <a:cubicBezTo>
                    <a:pt x="186000" y="67"/>
                    <a:pt x="144370" y="1"/>
                    <a:pt x="93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7"/>
            <p:cNvSpPr/>
            <p:nvPr/>
          </p:nvSpPr>
          <p:spPr>
            <a:xfrm>
              <a:off x="5428225" y="3606225"/>
              <a:ext cx="580425" cy="590250"/>
            </a:xfrm>
            <a:custGeom>
              <a:avLst/>
              <a:gdLst/>
              <a:ahLst/>
              <a:cxnLst/>
              <a:rect l="l" t="t" r="r" b="b"/>
              <a:pathLst>
                <a:path w="23217" h="23610" extrusionOk="0">
                  <a:moveTo>
                    <a:pt x="18413" y="1"/>
                  </a:moveTo>
                  <a:cubicBezTo>
                    <a:pt x="16752" y="1"/>
                    <a:pt x="14963" y="663"/>
                    <a:pt x="13476" y="1507"/>
                  </a:cubicBezTo>
                  <a:cubicBezTo>
                    <a:pt x="5737" y="6010"/>
                    <a:pt x="701" y="14083"/>
                    <a:pt x="0" y="23022"/>
                  </a:cubicBezTo>
                  <a:lnTo>
                    <a:pt x="33" y="23022"/>
                  </a:lnTo>
                  <a:cubicBezTo>
                    <a:pt x="1183" y="23425"/>
                    <a:pt x="2435" y="23610"/>
                    <a:pt x="3716" y="23610"/>
                  </a:cubicBezTo>
                  <a:cubicBezTo>
                    <a:pt x="6896" y="23610"/>
                    <a:pt x="10260" y="22470"/>
                    <a:pt x="12709" y="20687"/>
                  </a:cubicBezTo>
                  <a:cubicBezTo>
                    <a:pt x="16145" y="18185"/>
                    <a:pt x="18613" y="14583"/>
                    <a:pt x="20782" y="10947"/>
                  </a:cubicBezTo>
                  <a:cubicBezTo>
                    <a:pt x="21716" y="9379"/>
                    <a:pt x="22650" y="7778"/>
                    <a:pt x="22916" y="5977"/>
                  </a:cubicBezTo>
                  <a:cubicBezTo>
                    <a:pt x="23217" y="4175"/>
                    <a:pt x="22783" y="2174"/>
                    <a:pt x="21415" y="1006"/>
                  </a:cubicBezTo>
                  <a:cubicBezTo>
                    <a:pt x="20553" y="290"/>
                    <a:pt x="19511" y="1"/>
                    <a:pt x="18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7"/>
            <p:cNvSpPr/>
            <p:nvPr/>
          </p:nvSpPr>
          <p:spPr>
            <a:xfrm>
              <a:off x="5537450" y="4262725"/>
              <a:ext cx="643825" cy="279075"/>
            </a:xfrm>
            <a:custGeom>
              <a:avLst/>
              <a:gdLst/>
              <a:ahLst/>
              <a:cxnLst/>
              <a:rect l="l" t="t" r="r" b="b"/>
              <a:pathLst>
                <a:path w="25753" h="11163" extrusionOk="0">
                  <a:moveTo>
                    <a:pt x="15448" y="1"/>
                  </a:moveTo>
                  <a:cubicBezTo>
                    <a:pt x="13733" y="1"/>
                    <a:pt x="12009" y="234"/>
                    <a:pt x="10342" y="665"/>
                  </a:cubicBezTo>
                  <a:cubicBezTo>
                    <a:pt x="6472" y="1666"/>
                    <a:pt x="3103" y="3901"/>
                    <a:pt x="1" y="6369"/>
                  </a:cubicBezTo>
                  <a:cubicBezTo>
                    <a:pt x="2403" y="9538"/>
                    <a:pt x="6539" y="10972"/>
                    <a:pt x="10508" y="11139"/>
                  </a:cubicBezTo>
                  <a:cubicBezTo>
                    <a:pt x="10826" y="11155"/>
                    <a:pt x="11142" y="11163"/>
                    <a:pt x="11459" y="11163"/>
                  </a:cubicBezTo>
                  <a:cubicBezTo>
                    <a:pt x="15134" y="11163"/>
                    <a:pt x="18741" y="10125"/>
                    <a:pt x="22150" y="8804"/>
                  </a:cubicBezTo>
                  <a:cubicBezTo>
                    <a:pt x="23518" y="8270"/>
                    <a:pt x="24985" y="7570"/>
                    <a:pt x="25452" y="6202"/>
                  </a:cubicBezTo>
                  <a:cubicBezTo>
                    <a:pt x="25753" y="5135"/>
                    <a:pt x="25486" y="3967"/>
                    <a:pt x="24752" y="3133"/>
                  </a:cubicBezTo>
                  <a:cubicBezTo>
                    <a:pt x="24018" y="2333"/>
                    <a:pt x="23084" y="1699"/>
                    <a:pt x="22050" y="1299"/>
                  </a:cubicBezTo>
                  <a:cubicBezTo>
                    <a:pt x="19962" y="407"/>
                    <a:pt x="17712" y="1"/>
                    <a:pt x="15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7"/>
            <p:cNvSpPr/>
            <p:nvPr/>
          </p:nvSpPr>
          <p:spPr>
            <a:xfrm>
              <a:off x="5370675" y="3153625"/>
              <a:ext cx="309400" cy="598725"/>
            </a:xfrm>
            <a:custGeom>
              <a:avLst/>
              <a:gdLst/>
              <a:ahLst/>
              <a:cxnLst/>
              <a:rect l="l" t="t" r="r" b="b"/>
              <a:pathLst>
                <a:path w="12376" h="23949" extrusionOk="0">
                  <a:moveTo>
                    <a:pt x="7500" y="0"/>
                  </a:moveTo>
                  <a:cubicBezTo>
                    <a:pt x="6348" y="0"/>
                    <a:pt x="5144" y="514"/>
                    <a:pt x="4270" y="1298"/>
                  </a:cubicBezTo>
                  <a:cubicBezTo>
                    <a:pt x="2969" y="2465"/>
                    <a:pt x="2269" y="4166"/>
                    <a:pt x="1768" y="5834"/>
                  </a:cubicBezTo>
                  <a:cubicBezTo>
                    <a:pt x="0" y="11605"/>
                    <a:pt x="367" y="18243"/>
                    <a:pt x="2302" y="23947"/>
                  </a:cubicBezTo>
                  <a:lnTo>
                    <a:pt x="2269" y="23947"/>
                  </a:lnTo>
                  <a:cubicBezTo>
                    <a:pt x="2306" y="23948"/>
                    <a:pt x="2344" y="23948"/>
                    <a:pt x="2381" y="23948"/>
                  </a:cubicBezTo>
                  <a:cubicBezTo>
                    <a:pt x="5661" y="23948"/>
                    <a:pt x="8123" y="21078"/>
                    <a:pt x="9607" y="18143"/>
                  </a:cubicBezTo>
                  <a:cubicBezTo>
                    <a:pt x="11709" y="14007"/>
                    <a:pt x="12376" y="9303"/>
                    <a:pt x="11575" y="4734"/>
                  </a:cubicBezTo>
                  <a:cubicBezTo>
                    <a:pt x="11275" y="3032"/>
                    <a:pt x="10641" y="1198"/>
                    <a:pt x="9107" y="397"/>
                  </a:cubicBezTo>
                  <a:cubicBezTo>
                    <a:pt x="8614" y="123"/>
                    <a:pt x="8063" y="0"/>
                    <a:pt x="7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7"/>
            <p:cNvSpPr/>
            <p:nvPr/>
          </p:nvSpPr>
          <p:spPr>
            <a:xfrm>
              <a:off x="5007925" y="3313575"/>
              <a:ext cx="311900" cy="898250"/>
            </a:xfrm>
            <a:custGeom>
              <a:avLst/>
              <a:gdLst/>
              <a:ahLst/>
              <a:cxnLst/>
              <a:rect l="l" t="t" r="r" b="b"/>
              <a:pathLst>
                <a:path w="12476" h="35930" extrusionOk="0">
                  <a:moveTo>
                    <a:pt x="5642" y="0"/>
                  </a:moveTo>
                  <a:cubicBezTo>
                    <a:pt x="3715" y="0"/>
                    <a:pt x="2490" y="2180"/>
                    <a:pt x="1968" y="4040"/>
                  </a:cubicBezTo>
                  <a:cubicBezTo>
                    <a:pt x="0" y="10811"/>
                    <a:pt x="434" y="18016"/>
                    <a:pt x="867" y="25055"/>
                  </a:cubicBezTo>
                  <a:cubicBezTo>
                    <a:pt x="1134" y="29358"/>
                    <a:pt x="2602" y="33060"/>
                    <a:pt x="5871" y="35929"/>
                  </a:cubicBezTo>
                  <a:cubicBezTo>
                    <a:pt x="11542" y="26289"/>
                    <a:pt x="12476" y="14514"/>
                    <a:pt x="9140" y="3839"/>
                  </a:cubicBezTo>
                  <a:cubicBezTo>
                    <a:pt x="8606" y="2105"/>
                    <a:pt x="7572" y="137"/>
                    <a:pt x="5771" y="3"/>
                  </a:cubicBezTo>
                  <a:cubicBezTo>
                    <a:pt x="5727" y="1"/>
                    <a:pt x="5684" y="0"/>
                    <a:pt x="5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7"/>
            <p:cNvSpPr/>
            <p:nvPr/>
          </p:nvSpPr>
          <p:spPr>
            <a:xfrm>
              <a:off x="4522575" y="3933675"/>
              <a:ext cx="485375" cy="398450"/>
            </a:xfrm>
            <a:custGeom>
              <a:avLst/>
              <a:gdLst/>
              <a:ahLst/>
              <a:cxnLst/>
              <a:rect l="l" t="t" r="r" b="b"/>
              <a:pathLst>
                <a:path w="19415" h="15938" extrusionOk="0">
                  <a:moveTo>
                    <a:pt x="3219" y="0"/>
                  </a:moveTo>
                  <a:cubicBezTo>
                    <a:pt x="2431" y="0"/>
                    <a:pt x="1691" y="212"/>
                    <a:pt x="1134" y="784"/>
                  </a:cubicBezTo>
                  <a:cubicBezTo>
                    <a:pt x="0" y="1919"/>
                    <a:pt x="367" y="3787"/>
                    <a:pt x="1068" y="5188"/>
                  </a:cubicBezTo>
                  <a:cubicBezTo>
                    <a:pt x="2235" y="7456"/>
                    <a:pt x="4070" y="9290"/>
                    <a:pt x="5904" y="11025"/>
                  </a:cubicBezTo>
                  <a:cubicBezTo>
                    <a:pt x="7572" y="12626"/>
                    <a:pt x="9340" y="14227"/>
                    <a:pt x="11442" y="15161"/>
                  </a:cubicBezTo>
                  <a:cubicBezTo>
                    <a:pt x="12541" y="15642"/>
                    <a:pt x="14110" y="15938"/>
                    <a:pt x="15637" y="15938"/>
                  </a:cubicBezTo>
                  <a:cubicBezTo>
                    <a:pt x="17075" y="15938"/>
                    <a:pt x="18476" y="15676"/>
                    <a:pt x="19414" y="15061"/>
                  </a:cubicBezTo>
                  <a:cubicBezTo>
                    <a:pt x="17279" y="8390"/>
                    <a:pt x="12209" y="3019"/>
                    <a:pt x="5671" y="518"/>
                  </a:cubicBezTo>
                  <a:cubicBezTo>
                    <a:pt x="4906" y="229"/>
                    <a:pt x="4037" y="0"/>
                    <a:pt x="3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7"/>
            <p:cNvSpPr/>
            <p:nvPr/>
          </p:nvSpPr>
          <p:spPr>
            <a:xfrm>
              <a:off x="5235575" y="3691925"/>
              <a:ext cx="649650" cy="1051100"/>
            </a:xfrm>
            <a:custGeom>
              <a:avLst/>
              <a:gdLst/>
              <a:ahLst/>
              <a:cxnLst/>
              <a:rect l="l" t="t" r="r" b="b"/>
              <a:pathLst>
                <a:path w="25986" h="42044" extrusionOk="0">
                  <a:moveTo>
                    <a:pt x="25979" y="0"/>
                  </a:moveTo>
                  <a:cubicBezTo>
                    <a:pt x="25966" y="0"/>
                    <a:pt x="25935" y="31"/>
                    <a:pt x="25886" y="80"/>
                  </a:cubicBezTo>
                  <a:cubicBezTo>
                    <a:pt x="25952" y="47"/>
                    <a:pt x="25986" y="14"/>
                    <a:pt x="25986" y="14"/>
                  </a:cubicBezTo>
                  <a:cubicBezTo>
                    <a:pt x="25986" y="5"/>
                    <a:pt x="25983" y="0"/>
                    <a:pt x="25979" y="0"/>
                  </a:cubicBezTo>
                  <a:close/>
                  <a:moveTo>
                    <a:pt x="25886" y="80"/>
                  </a:moveTo>
                  <a:lnTo>
                    <a:pt x="25552" y="280"/>
                  </a:lnTo>
                  <a:lnTo>
                    <a:pt x="24351" y="1114"/>
                  </a:lnTo>
                  <a:lnTo>
                    <a:pt x="23451" y="1748"/>
                  </a:lnTo>
                  <a:cubicBezTo>
                    <a:pt x="23150" y="1982"/>
                    <a:pt x="22817" y="2249"/>
                    <a:pt x="22450" y="2549"/>
                  </a:cubicBezTo>
                  <a:cubicBezTo>
                    <a:pt x="21716" y="3116"/>
                    <a:pt x="20882" y="3750"/>
                    <a:pt x="20048" y="4517"/>
                  </a:cubicBezTo>
                  <a:lnTo>
                    <a:pt x="18714" y="5718"/>
                  </a:lnTo>
                  <a:cubicBezTo>
                    <a:pt x="18247" y="6151"/>
                    <a:pt x="17780" y="6618"/>
                    <a:pt x="17313" y="7085"/>
                  </a:cubicBezTo>
                  <a:cubicBezTo>
                    <a:pt x="16312" y="8019"/>
                    <a:pt x="15378" y="9120"/>
                    <a:pt x="14344" y="10254"/>
                  </a:cubicBezTo>
                  <a:cubicBezTo>
                    <a:pt x="10008" y="15258"/>
                    <a:pt x="6472" y="20929"/>
                    <a:pt x="3970" y="27066"/>
                  </a:cubicBezTo>
                  <a:cubicBezTo>
                    <a:pt x="3403" y="28467"/>
                    <a:pt x="2869" y="29802"/>
                    <a:pt x="2469" y="31102"/>
                  </a:cubicBezTo>
                  <a:cubicBezTo>
                    <a:pt x="2269" y="31770"/>
                    <a:pt x="2035" y="32370"/>
                    <a:pt x="1869" y="32971"/>
                  </a:cubicBezTo>
                  <a:cubicBezTo>
                    <a:pt x="1702" y="33571"/>
                    <a:pt x="1535" y="34171"/>
                    <a:pt x="1402" y="34738"/>
                  </a:cubicBezTo>
                  <a:cubicBezTo>
                    <a:pt x="1068" y="35839"/>
                    <a:pt x="901" y="36873"/>
                    <a:pt x="701" y="37741"/>
                  </a:cubicBezTo>
                  <a:cubicBezTo>
                    <a:pt x="601" y="38208"/>
                    <a:pt x="501" y="38608"/>
                    <a:pt x="434" y="39008"/>
                  </a:cubicBezTo>
                  <a:cubicBezTo>
                    <a:pt x="367" y="39375"/>
                    <a:pt x="334" y="39742"/>
                    <a:pt x="267" y="40076"/>
                  </a:cubicBezTo>
                  <a:cubicBezTo>
                    <a:pt x="167" y="40709"/>
                    <a:pt x="101" y="41176"/>
                    <a:pt x="67" y="41543"/>
                  </a:cubicBezTo>
                  <a:cubicBezTo>
                    <a:pt x="34" y="41677"/>
                    <a:pt x="1" y="41810"/>
                    <a:pt x="1" y="41910"/>
                  </a:cubicBezTo>
                  <a:cubicBezTo>
                    <a:pt x="1" y="41944"/>
                    <a:pt x="1" y="42010"/>
                    <a:pt x="1" y="42044"/>
                  </a:cubicBezTo>
                  <a:cubicBezTo>
                    <a:pt x="1" y="42044"/>
                    <a:pt x="34" y="42010"/>
                    <a:pt x="34" y="41910"/>
                  </a:cubicBezTo>
                  <a:cubicBezTo>
                    <a:pt x="67" y="41810"/>
                    <a:pt x="101" y="41710"/>
                    <a:pt x="101" y="41543"/>
                  </a:cubicBezTo>
                  <a:cubicBezTo>
                    <a:pt x="167" y="41176"/>
                    <a:pt x="267" y="40709"/>
                    <a:pt x="367" y="40076"/>
                  </a:cubicBezTo>
                  <a:cubicBezTo>
                    <a:pt x="434" y="39775"/>
                    <a:pt x="501" y="39408"/>
                    <a:pt x="568" y="39042"/>
                  </a:cubicBezTo>
                  <a:cubicBezTo>
                    <a:pt x="634" y="38641"/>
                    <a:pt x="734" y="38241"/>
                    <a:pt x="834" y="37774"/>
                  </a:cubicBezTo>
                  <a:cubicBezTo>
                    <a:pt x="1068" y="36873"/>
                    <a:pt x="1235" y="35873"/>
                    <a:pt x="1568" y="34772"/>
                  </a:cubicBezTo>
                  <a:lnTo>
                    <a:pt x="2069" y="33037"/>
                  </a:lnTo>
                  <a:cubicBezTo>
                    <a:pt x="2235" y="32437"/>
                    <a:pt x="2469" y="31836"/>
                    <a:pt x="2669" y="31169"/>
                  </a:cubicBezTo>
                  <a:cubicBezTo>
                    <a:pt x="3069" y="29902"/>
                    <a:pt x="3636" y="28567"/>
                    <a:pt x="4204" y="27133"/>
                  </a:cubicBezTo>
                  <a:cubicBezTo>
                    <a:pt x="6739" y="21062"/>
                    <a:pt x="10241" y="15391"/>
                    <a:pt x="14544" y="10421"/>
                  </a:cubicBezTo>
                  <a:cubicBezTo>
                    <a:pt x="15545" y="9287"/>
                    <a:pt x="16479" y="8186"/>
                    <a:pt x="17446" y="7252"/>
                  </a:cubicBezTo>
                  <a:cubicBezTo>
                    <a:pt x="17947" y="6785"/>
                    <a:pt x="18380" y="6285"/>
                    <a:pt x="18847" y="5884"/>
                  </a:cubicBezTo>
                  <a:lnTo>
                    <a:pt x="20182" y="4650"/>
                  </a:lnTo>
                  <a:cubicBezTo>
                    <a:pt x="21016" y="3850"/>
                    <a:pt x="21849" y="3216"/>
                    <a:pt x="22550" y="2649"/>
                  </a:cubicBezTo>
                  <a:cubicBezTo>
                    <a:pt x="22884" y="2349"/>
                    <a:pt x="23217" y="2082"/>
                    <a:pt x="23517" y="1848"/>
                  </a:cubicBezTo>
                  <a:lnTo>
                    <a:pt x="24385" y="1214"/>
                  </a:lnTo>
                  <a:lnTo>
                    <a:pt x="25586" y="314"/>
                  </a:lnTo>
                  <a:lnTo>
                    <a:pt x="25886" y="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7"/>
            <p:cNvSpPr/>
            <p:nvPr/>
          </p:nvSpPr>
          <p:spPr>
            <a:xfrm>
              <a:off x="5241425" y="4333150"/>
              <a:ext cx="831450" cy="371525"/>
            </a:xfrm>
            <a:custGeom>
              <a:avLst/>
              <a:gdLst/>
              <a:ahLst/>
              <a:cxnLst/>
              <a:rect l="l" t="t" r="r" b="b"/>
              <a:pathLst>
                <a:path w="33258" h="14861" extrusionOk="0">
                  <a:moveTo>
                    <a:pt x="25482" y="0"/>
                  </a:moveTo>
                  <a:cubicBezTo>
                    <a:pt x="16962" y="0"/>
                    <a:pt x="8826" y="3712"/>
                    <a:pt x="3236" y="10224"/>
                  </a:cubicBezTo>
                  <a:cubicBezTo>
                    <a:pt x="2335" y="11258"/>
                    <a:pt x="1501" y="12392"/>
                    <a:pt x="767" y="13559"/>
                  </a:cubicBezTo>
                  <a:cubicBezTo>
                    <a:pt x="467" y="13960"/>
                    <a:pt x="300" y="14293"/>
                    <a:pt x="167" y="14527"/>
                  </a:cubicBezTo>
                  <a:cubicBezTo>
                    <a:pt x="100" y="14627"/>
                    <a:pt x="33" y="14760"/>
                    <a:pt x="0" y="14860"/>
                  </a:cubicBezTo>
                  <a:cubicBezTo>
                    <a:pt x="67" y="14760"/>
                    <a:pt x="167" y="14660"/>
                    <a:pt x="234" y="14560"/>
                  </a:cubicBezTo>
                  <a:cubicBezTo>
                    <a:pt x="367" y="14327"/>
                    <a:pt x="567" y="14026"/>
                    <a:pt x="834" y="13626"/>
                  </a:cubicBezTo>
                  <a:cubicBezTo>
                    <a:pt x="1601" y="12459"/>
                    <a:pt x="2468" y="11391"/>
                    <a:pt x="3369" y="10357"/>
                  </a:cubicBezTo>
                  <a:cubicBezTo>
                    <a:pt x="9131" y="3807"/>
                    <a:pt x="17374" y="180"/>
                    <a:pt x="25913" y="180"/>
                  </a:cubicBezTo>
                  <a:cubicBezTo>
                    <a:pt x="27854" y="180"/>
                    <a:pt x="29810" y="367"/>
                    <a:pt x="31756" y="750"/>
                  </a:cubicBezTo>
                  <a:cubicBezTo>
                    <a:pt x="32223" y="850"/>
                    <a:pt x="32590" y="950"/>
                    <a:pt x="32857" y="984"/>
                  </a:cubicBezTo>
                  <a:cubicBezTo>
                    <a:pt x="32990" y="1017"/>
                    <a:pt x="33124" y="1050"/>
                    <a:pt x="33257" y="1050"/>
                  </a:cubicBezTo>
                  <a:cubicBezTo>
                    <a:pt x="33124" y="1017"/>
                    <a:pt x="32990" y="950"/>
                    <a:pt x="32890" y="917"/>
                  </a:cubicBezTo>
                  <a:cubicBezTo>
                    <a:pt x="32623" y="850"/>
                    <a:pt x="32256" y="750"/>
                    <a:pt x="31789" y="650"/>
                  </a:cubicBezTo>
                  <a:cubicBezTo>
                    <a:pt x="30422" y="350"/>
                    <a:pt x="29054" y="150"/>
                    <a:pt x="27687" y="83"/>
                  </a:cubicBezTo>
                  <a:cubicBezTo>
                    <a:pt x="26950" y="28"/>
                    <a:pt x="26214" y="0"/>
                    <a:pt x="25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7"/>
            <p:cNvSpPr/>
            <p:nvPr/>
          </p:nvSpPr>
          <p:spPr>
            <a:xfrm>
              <a:off x="5235575" y="3259450"/>
              <a:ext cx="314425" cy="1422700"/>
            </a:xfrm>
            <a:custGeom>
              <a:avLst/>
              <a:gdLst/>
              <a:ahLst/>
              <a:cxnLst/>
              <a:rect l="l" t="t" r="r" b="b"/>
              <a:pathLst>
                <a:path w="12577" h="56908" extrusionOk="0">
                  <a:moveTo>
                    <a:pt x="12576" y="0"/>
                  </a:moveTo>
                  <a:cubicBezTo>
                    <a:pt x="12543" y="34"/>
                    <a:pt x="12543" y="100"/>
                    <a:pt x="12509" y="134"/>
                  </a:cubicBezTo>
                  <a:cubicBezTo>
                    <a:pt x="12476" y="234"/>
                    <a:pt x="12443" y="367"/>
                    <a:pt x="12409" y="534"/>
                  </a:cubicBezTo>
                  <a:cubicBezTo>
                    <a:pt x="12309" y="934"/>
                    <a:pt x="12176" y="1501"/>
                    <a:pt x="11976" y="2202"/>
                  </a:cubicBezTo>
                  <a:lnTo>
                    <a:pt x="10441" y="8239"/>
                  </a:lnTo>
                  <a:cubicBezTo>
                    <a:pt x="9174" y="13376"/>
                    <a:pt x="7339" y="20448"/>
                    <a:pt x="5438" y="28254"/>
                  </a:cubicBezTo>
                  <a:cubicBezTo>
                    <a:pt x="4504" y="32190"/>
                    <a:pt x="3670" y="35926"/>
                    <a:pt x="2936" y="39362"/>
                  </a:cubicBezTo>
                  <a:cubicBezTo>
                    <a:pt x="2235" y="42764"/>
                    <a:pt x="1635" y="45866"/>
                    <a:pt x="1201" y="48468"/>
                  </a:cubicBezTo>
                  <a:cubicBezTo>
                    <a:pt x="968" y="49769"/>
                    <a:pt x="801" y="50937"/>
                    <a:pt x="634" y="51971"/>
                  </a:cubicBezTo>
                  <a:cubicBezTo>
                    <a:pt x="501" y="53005"/>
                    <a:pt x="367" y="53939"/>
                    <a:pt x="267" y="54639"/>
                  </a:cubicBezTo>
                  <a:cubicBezTo>
                    <a:pt x="167" y="55340"/>
                    <a:pt x="101" y="55874"/>
                    <a:pt x="67" y="56307"/>
                  </a:cubicBezTo>
                  <a:cubicBezTo>
                    <a:pt x="34" y="56474"/>
                    <a:pt x="1" y="56641"/>
                    <a:pt x="1" y="56741"/>
                  </a:cubicBezTo>
                  <a:cubicBezTo>
                    <a:pt x="1" y="56808"/>
                    <a:pt x="1" y="56841"/>
                    <a:pt x="1" y="56908"/>
                  </a:cubicBezTo>
                  <a:cubicBezTo>
                    <a:pt x="34" y="56908"/>
                    <a:pt x="34" y="56841"/>
                    <a:pt x="34" y="56741"/>
                  </a:cubicBezTo>
                  <a:cubicBezTo>
                    <a:pt x="67" y="56641"/>
                    <a:pt x="101" y="56507"/>
                    <a:pt x="134" y="56341"/>
                  </a:cubicBezTo>
                  <a:cubicBezTo>
                    <a:pt x="201" y="55940"/>
                    <a:pt x="267" y="55407"/>
                    <a:pt x="367" y="54673"/>
                  </a:cubicBezTo>
                  <a:cubicBezTo>
                    <a:pt x="501" y="53939"/>
                    <a:pt x="601" y="53038"/>
                    <a:pt x="801" y="52004"/>
                  </a:cubicBezTo>
                  <a:cubicBezTo>
                    <a:pt x="1001" y="50970"/>
                    <a:pt x="1168" y="49802"/>
                    <a:pt x="1402" y="48502"/>
                  </a:cubicBezTo>
                  <a:cubicBezTo>
                    <a:pt x="1869" y="45900"/>
                    <a:pt x="2469" y="42831"/>
                    <a:pt x="3203" y="39395"/>
                  </a:cubicBezTo>
                  <a:cubicBezTo>
                    <a:pt x="3903" y="35993"/>
                    <a:pt x="4737" y="32257"/>
                    <a:pt x="5705" y="28354"/>
                  </a:cubicBezTo>
                  <a:cubicBezTo>
                    <a:pt x="7573" y="20515"/>
                    <a:pt x="9374" y="13443"/>
                    <a:pt x="10641" y="8339"/>
                  </a:cubicBezTo>
                  <a:cubicBezTo>
                    <a:pt x="11242" y="5771"/>
                    <a:pt x="11776" y="3703"/>
                    <a:pt x="12076" y="2235"/>
                  </a:cubicBezTo>
                  <a:cubicBezTo>
                    <a:pt x="12243" y="1535"/>
                    <a:pt x="12376" y="1001"/>
                    <a:pt x="12443" y="567"/>
                  </a:cubicBezTo>
                  <a:cubicBezTo>
                    <a:pt x="12509" y="434"/>
                    <a:pt x="12509" y="267"/>
                    <a:pt x="12543" y="167"/>
                  </a:cubicBezTo>
                  <a:cubicBezTo>
                    <a:pt x="12576" y="100"/>
                    <a:pt x="12576" y="67"/>
                    <a:pt x="12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7"/>
            <p:cNvSpPr/>
            <p:nvPr/>
          </p:nvSpPr>
          <p:spPr>
            <a:xfrm>
              <a:off x="5126325" y="3494600"/>
              <a:ext cx="98425" cy="1168375"/>
            </a:xfrm>
            <a:custGeom>
              <a:avLst/>
              <a:gdLst/>
              <a:ahLst/>
              <a:cxnLst/>
              <a:rect l="l" t="t" r="r" b="b"/>
              <a:pathLst>
                <a:path w="3937" h="46735" extrusionOk="0">
                  <a:moveTo>
                    <a:pt x="601" y="1"/>
                  </a:moveTo>
                  <a:cubicBezTo>
                    <a:pt x="568" y="1"/>
                    <a:pt x="601" y="34"/>
                    <a:pt x="568" y="134"/>
                  </a:cubicBezTo>
                  <a:cubicBezTo>
                    <a:pt x="568" y="234"/>
                    <a:pt x="534" y="368"/>
                    <a:pt x="534" y="501"/>
                  </a:cubicBezTo>
                  <a:cubicBezTo>
                    <a:pt x="501" y="835"/>
                    <a:pt x="468" y="1268"/>
                    <a:pt x="434" y="1869"/>
                  </a:cubicBezTo>
                  <a:cubicBezTo>
                    <a:pt x="368" y="2436"/>
                    <a:pt x="301" y="3170"/>
                    <a:pt x="268" y="4004"/>
                  </a:cubicBezTo>
                  <a:cubicBezTo>
                    <a:pt x="201" y="4871"/>
                    <a:pt x="134" y="5805"/>
                    <a:pt x="134" y="6873"/>
                  </a:cubicBezTo>
                  <a:cubicBezTo>
                    <a:pt x="34" y="9007"/>
                    <a:pt x="1" y="11543"/>
                    <a:pt x="67" y="14378"/>
                  </a:cubicBezTo>
                  <a:cubicBezTo>
                    <a:pt x="101" y="17180"/>
                    <a:pt x="268" y="20282"/>
                    <a:pt x="501" y="23518"/>
                  </a:cubicBezTo>
                  <a:cubicBezTo>
                    <a:pt x="1035" y="29989"/>
                    <a:pt x="1902" y="35793"/>
                    <a:pt x="2636" y="39996"/>
                  </a:cubicBezTo>
                  <a:cubicBezTo>
                    <a:pt x="3003" y="42098"/>
                    <a:pt x="3303" y="43766"/>
                    <a:pt x="3537" y="44933"/>
                  </a:cubicBezTo>
                  <a:cubicBezTo>
                    <a:pt x="3670" y="45500"/>
                    <a:pt x="3770" y="45967"/>
                    <a:pt x="3837" y="46301"/>
                  </a:cubicBezTo>
                  <a:lnTo>
                    <a:pt x="3904" y="46634"/>
                  </a:lnTo>
                  <a:cubicBezTo>
                    <a:pt x="3904" y="46668"/>
                    <a:pt x="3937" y="46701"/>
                    <a:pt x="3937" y="46734"/>
                  </a:cubicBezTo>
                  <a:cubicBezTo>
                    <a:pt x="3937" y="46701"/>
                    <a:pt x="3937" y="46668"/>
                    <a:pt x="3937" y="46634"/>
                  </a:cubicBezTo>
                  <a:cubicBezTo>
                    <a:pt x="3937" y="46534"/>
                    <a:pt x="3904" y="46401"/>
                    <a:pt x="3904" y="46267"/>
                  </a:cubicBezTo>
                  <a:cubicBezTo>
                    <a:pt x="3837" y="45934"/>
                    <a:pt x="3770" y="45500"/>
                    <a:pt x="3670" y="44933"/>
                  </a:cubicBezTo>
                  <a:cubicBezTo>
                    <a:pt x="3470" y="43766"/>
                    <a:pt x="3170" y="42031"/>
                    <a:pt x="2836" y="39963"/>
                  </a:cubicBezTo>
                  <a:cubicBezTo>
                    <a:pt x="2169" y="35760"/>
                    <a:pt x="1335" y="29956"/>
                    <a:pt x="801" y="23484"/>
                  </a:cubicBezTo>
                  <a:cubicBezTo>
                    <a:pt x="534" y="20249"/>
                    <a:pt x="401" y="17180"/>
                    <a:pt x="301" y="14345"/>
                  </a:cubicBezTo>
                  <a:cubicBezTo>
                    <a:pt x="234" y="11543"/>
                    <a:pt x="268" y="9007"/>
                    <a:pt x="301" y="6906"/>
                  </a:cubicBezTo>
                  <a:cubicBezTo>
                    <a:pt x="334" y="5838"/>
                    <a:pt x="401" y="4871"/>
                    <a:pt x="401" y="4037"/>
                  </a:cubicBezTo>
                  <a:cubicBezTo>
                    <a:pt x="434" y="3170"/>
                    <a:pt x="501" y="2436"/>
                    <a:pt x="534" y="1869"/>
                  </a:cubicBezTo>
                  <a:cubicBezTo>
                    <a:pt x="568" y="1302"/>
                    <a:pt x="601" y="835"/>
                    <a:pt x="601" y="501"/>
                  </a:cubicBezTo>
                  <a:lnTo>
                    <a:pt x="601" y="134"/>
                  </a:lnTo>
                  <a:cubicBezTo>
                    <a:pt x="601" y="101"/>
                    <a:pt x="601" y="68"/>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7"/>
            <p:cNvSpPr/>
            <p:nvPr/>
          </p:nvSpPr>
          <p:spPr>
            <a:xfrm>
              <a:off x="4664325" y="4032500"/>
              <a:ext cx="571275" cy="661325"/>
            </a:xfrm>
            <a:custGeom>
              <a:avLst/>
              <a:gdLst/>
              <a:ahLst/>
              <a:cxnLst/>
              <a:rect l="l" t="t" r="r" b="b"/>
              <a:pathLst>
                <a:path w="22851" h="26453" extrusionOk="0">
                  <a:moveTo>
                    <a:pt x="1" y="0"/>
                  </a:moveTo>
                  <a:lnTo>
                    <a:pt x="1" y="0"/>
                  </a:lnTo>
                  <a:cubicBezTo>
                    <a:pt x="101" y="67"/>
                    <a:pt x="201" y="134"/>
                    <a:pt x="301" y="200"/>
                  </a:cubicBezTo>
                  <a:lnTo>
                    <a:pt x="1202" y="768"/>
                  </a:lnTo>
                  <a:cubicBezTo>
                    <a:pt x="1602" y="1001"/>
                    <a:pt x="2036" y="1335"/>
                    <a:pt x="2569" y="1702"/>
                  </a:cubicBezTo>
                  <a:cubicBezTo>
                    <a:pt x="3103" y="2035"/>
                    <a:pt x="3704" y="2435"/>
                    <a:pt x="4337" y="2936"/>
                  </a:cubicBezTo>
                  <a:lnTo>
                    <a:pt x="5371" y="3703"/>
                  </a:lnTo>
                  <a:lnTo>
                    <a:pt x="6439" y="4537"/>
                  </a:lnTo>
                  <a:cubicBezTo>
                    <a:pt x="7206" y="5104"/>
                    <a:pt x="7940" y="5771"/>
                    <a:pt x="8740" y="6472"/>
                  </a:cubicBezTo>
                  <a:cubicBezTo>
                    <a:pt x="10475" y="8006"/>
                    <a:pt x="12110" y="9641"/>
                    <a:pt x="13644" y="11375"/>
                  </a:cubicBezTo>
                  <a:cubicBezTo>
                    <a:pt x="15145" y="13110"/>
                    <a:pt x="16579" y="14911"/>
                    <a:pt x="17880" y="16812"/>
                  </a:cubicBezTo>
                  <a:cubicBezTo>
                    <a:pt x="18447" y="17713"/>
                    <a:pt x="19014" y="18547"/>
                    <a:pt x="19481" y="19381"/>
                  </a:cubicBezTo>
                  <a:lnTo>
                    <a:pt x="20182" y="20548"/>
                  </a:lnTo>
                  <a:cubicBezTo>
                    <a:pt x="20382" y="20949"/>
                    <a:pt x="20582" y="21316"/>
                    <a:pt x="20749" y="21683"/>
                  </a:cubicBezTo>
                  <a:cubicBezTo>
                    <a:pt x="20949" y="22049"/>
                    <a:pt x="21116" y="22383"/>
                    <a:pt x="21283" y="22717"/>
                  </a:cubicBezTo>
                  <a:cubicBezTo>
                    <a:pt x="21416" y="23050"/>
                    <a:pt x="21550" y="23350"/>
                    <a:pt x="21683" y="23651"/>
                  </a:cubicBezTo>
                  <a:lnTo>
                    <a:pt x="22050" y="24451"/>
                  </a:lnTo>
                  <a:cubicBezTo>
                    <a:pt x="22150" y="24718"/>
                    <a:pt x="22250" y="24952"/>
                    <a:pt x="22317" y="25152"/>
                  </a:cubicBezTo>
                  <a:lnTo>
                    <a:pt x="22684" y="26119"/>
                  </a:lnTo>
                  <a:cubicBezTo>
                    <a:pt x="22717" y="26252"/>
                    <a:pt x="22784" y="26353"/>
                    <a:pt x="22851" y="26453"/>
                  </a:cubicBezTo>
                  <a:cubicBezTo>
                    <a:pt x="22817" y="26353"/>
                    <a:pt x="22784" y="26219"/>
                    <a:pt x="22750" y="26119"/>
                  </a:cubicBezTo>
                  <a:cubicBezTo>
                    <a:pt x="22684" y="25852"/>
                    <a:pt x="22584" y="25552"/>
                    <a:pt x="22450" y="25118"/>
                  </a:cubicBezTo>
                  <a:cubicBezTo>
                    <a:pt x="22350" y="24918"/>
                    <a:pt x="22283" y="24685"/>
                    <a:pt x="22183" y="24418"/>
                  </a:cubicBezTo>
                  <a:lnTo>
                    <a:pt x="21850" y="23584"/>
                  </a:lnTo>
                  <a:lnTo>
                    <a:pt x="21416" y="22650"/>
                  </a:lnTo>
                  <a:cubicBezTo>
                    <a:pt x="21283" y="22316"/>
                    <a:pt x="21116" y="21949"/>
                    <a:pt x="20916" y="21582"/>
                  </a:cubicBezTo>
                  <a:lnTo>
                    <a:pt x="20382" y="20448"/>
                  </a:lnTo>
                  <a:cubicBezTo>
                    <a:pt x="20149" y="20081"/>
                    <a:pt x="19915" y="19681"/>
                    <a:pt x="19682" y="19247"/>
                  </a:cubicBezTo>
                  <a:cubicBezTo>
                    <a:pt x="19248" y="18413"/>
                    <a:pt x="18648" y="17580"/>
                    <a:pt x="18080" y="16679"/>
                  </a:cubicBezTo>
                  <a:cubicBezTo>
                    <a:pt x="16780" y="14744"/>
                    <a:pt x="15345" y="12910"/>
                    <a:pt x="13811" y="11175"/>
                  </a:cubicBezTo>
                  <a:cubicBezTo>
                    <a:pt x="12276" y="9440"/>
                    <a:pt x="10608" y="7806"/>
                    <a:pt x="8907" y="6271"/>
                  </a:cubicBezTo>
                  <a:cubicBezTo>
                    <a:pt x="8073" y="5604"/>
                    <a:pt x="7306" y="4904"/>
                    <a:pt x="6572" y="4337"/>
                  </a:cubicBezTo>
                  <a:lnTo>
                    <a:pt x="5471" y="3503"/>
                  </a:lnTo>
                  <a:lnTo>
                    <a:pt x="4437" y="2769"/>
                  </a:lnTo>
                  <a:cubicBezTo>
                    <a:pt x="3804" y="2269"/>
                    <a:pt x="3170" y="1902"/>
                    <a:pt x="2636" y="1535"/>
                  </a:cubicBezTo>
                  <a:cubicBezTo>
                    <a:pt x="2102" y="1201"/>
                    <a:pt x="1635" y="901"/>
                    <a:pt x="1235" y="667"/>
                  </a:cubicBezTo>
                  <a:lnTo>
                    <a:pt x="334" y="167"/>
                  </a:lnTo>
                  <a:cubicBezTo>
                    <a:pt x="234" y="100"/>
                    <a:pt x="134"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7"/>
            <p:cNvSpPr/>
            <p:nvPr/>
          </p:nvSpPr>
          <p:spPr>
            <a:xfrm>
              <a:off x="5534125" y="3969125"/>
              <a:ext cx="298575" cy="58650"/>
            </a:xfrm>
            <a:custGeom>
              <a:avLst/>
              <a:gdLst/>
              <a:ahLst/>
              <a:cxnLst/>
              <a:rect l="l" t="t" r="r" b="b"/>
              <a:pathLst>
                <a:path w="11943" h="2346" extrusionOk="0">
                  <a:moveTo>
                    <a:pt x="10141" y="0"/>
                  </a:moveTo>
                  <a:cubicBezTo>
                    <a:pt x="7239" y="34"/>
                    <a:pt x="4337" y="601"/>
                    <a:pt x="1635" y="1601"/>
                  </a:cubicBezTo>
                  <a:cubicBezTo>
                    <a:pt x="1101" y="1801"/>
                    <a:pt x="701" y="1968"/>
                    <a:pt x="434" y="2135"/>
                  </a:cubicBezTo>
                  <a:cubicBezTo>
                    <a:pt x="267" y="2168"/>
                    <a:pt x="134" y="2235"/>
                    <a:pt x="0" y="2335"/>
                  </a:cubicBezTo>
                  <a:cubicBezTo>
                    <a:pt x="4" y="2342"/>
                    <a:pt x="14" y="2345"/>
                    <a:pt x="30" y="2345"/>
                  </a:cubicBezTo>
                  <a:cubicBezTo>
                    <a:pt x="170" y="2345"/>
                    <a:pt x="775" y="2100"/>
                    <a:pt x="1702" y="1801"/>
                  </a:cubicBezTo>
                  <a:cubicBezTo>
                    <a:pt x="3069" y="1334"/>
                    <a:pt x="4470" y="968"/>
                    <a:pt x="5871" y="701"/>
                  </a:cubicBezTo>
                  <a:cubicBezTo>
                    <a:pt x="7272" y="434"/>
                    <a:pt x="8707" y="267"/>
                    <a:pt x="10141" y="200"/>
                  </a:cubicBezTo>
                  <a:cubicBezTo>
                    <a:pt x="11242" y="134"/>
                    <a:pt x="11942" y="134"/>
                    <a:pt x="11942" y="100"/>
                  </a:cubicBezTo>
                  <a:cubicBezTo>
                    <a:pt x="11820" y="51"/>
                    <a:pt x="11698" y="20"/>
                    <a:pt x="11576" y="20"/>
                  </a:cubicBezTo>
                  <a:cubicBezTo>
                    <a:pt x="11531" y="20"/>
                    <a:pt x="11487" y="25"/>
                    <a:pt x="11442" y="34"/>
                  </a:cubicBezTo>
                  <a:cubicBezTo>
                    <a:pt x="11142" y="0"/>
                    <a:pt x="10675" y="0"/>
                    <a:pt x="10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7"/>
            <p:cNvSpPr/>
            <p:nvPr/>
          </p:nvSpPr>
          <p:spPr>
            <a:xfrm>
              <a:off x="5796800" y="4340225"/>
              <a:ext cx="142625" cy="152625"/>
            </a:xfrm>
            <a:custGeom>
              <a:avLst/>
              <a:gdLst/>
              <a:ahLst/>
              <a:cxnLst/>
              <a:rect l="l" t="t" r="r" b="b"/>
              <a:pathLst>
                <a:path w="5705" h="6105" extrusionOk="0">
                  <a:moveTo>
                    <a:pt x="34" y="0"/>
                  </a:moveTo>
                  <a:cubicBezTo>
                    <a:pt x="1" y="67"/>
                    <a:pt x="1769" y="867"/>
                    <a:pt x="3370" y="2569"/>
                  </a:cubicBezTo>
                  <a:cubicBezTo>
                    <a:pt x="4957" y="4288"/>
                    <a:pt x="5593" y="6105"/>
                    <a:pt x="5702" y="6105"/>
                  </a:cubicBezTo>
                  <a:cubicBezTo>
                    <a:pt x="5703" y="6105"/>
                    <a:pt x="5704" y="6105"/>
                    <a:pt x="5705" y="6104"/>
                  </a:cubicBezTo>
                  <a:cubicBezTo>
                    <a:pt x="5605" y="5671"/>
                    <a:pt x="5472" y="5271"/>
                    <a:pt x="5271" y="4904"/>
                  </a:cubicBezTo>
                  <a:cubicBezTo>
                    <a:pt x="4371" y="3069"/>
                    <a:pt x="2970" y="1535"/>
                    <a:pt x="1202" y="500"/>
                  </a:cubicBezTo>
                  <a:cubicBezTo>
                    <a:pt x="835" y="267"/>
                    <a:pt x="435" y="10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7"/>
            <p:cNvSpPr/>
            <p:nvPr/>
          </p:nvSpPr>
          <p:spPr>
            <a:xfrm>
              <a:off x="5469900" y="3455425"/>
              <a:ext cx="106775" cy="126800"/>
            </a:xfrm>
            <a:custGeom>
              <a:avLst/>
              <a:gdLst/>
              <a:ahLst/>
              <a:cxnLst/>
              <a:rect l="l" t="t" r="r" b="b"/>
              <a:pathLst>
                <a:path w="4271" h="5072" extrusionOk="0">
                  <a:moveTo>
                    <a:pt x="4204" y="0"/>
                  </a:moveTo>
                  <a:lnTo>
                    <a:pt x="4204" y="0"/>
                  </a:lnTo>
                  <a:cubicBezTo>
                    <a:pt x="3337" y="667"/>
                    <a:pt x="2536" y="1434"/>
                    <a:pt x="1869" y="2335"/>
                  </a:cubicBezTo>
                  <a:cubicBezTo>
                    <a:pt x="735" y="3736"/>
                    <a:pt x="1" y="5037"/>
                    <a:pt x="68" y="5070"/>
                  </a:cubicBezTo>
                  <a:cubicBezTo>
                    <a:pt x="69" y="5071"/>
                    <a:pt x="70" y="5071"/>
                    <a:pt x="71" y="5071"/>
                  </a:cubicBezTo>
                  <a:cubicBezTo>
                    <a:pt x="157" y="5071"/>
                    <a:pt x="984" y="3884"/>
                    <a:pt x="2102" y="2502"/>
                  </a:cubicBezTo>
                  <a:cubicBezTo>
                    <a:pt x="3237" y="1101"/>
                    <a:pt x="4271" y="67"/>
                    <a:pt x="4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7"/>
            <p:cNvSpPr/>
            <p:nvPr/>
          </p:nvSpPr>
          <p:spPr>
            <a:xfrm>
              <a:off x="5488250" y="3307800"/>
              <a:ext cx="22550" cy="112625"/>
            </a:xfrm>
            <a:custGeom>
              <a:avLst/>
              <a:gdLst/>
              <a:ahLst/>
              <a:cxnLst/>
              <a:rect l="l" t="t" r="r" b="b"/>
              <a:pathLst>
                <a:path w="902" h="4505" extrusionOk="0">
                  <a:moveTo>
                    <a:pt x="67" y="1"/>
                  </a:moveTo>
                  <a:cubicBezTo>
                    <a:pt x="1" y="1"/>
                    <a:pt x="101" y="1035"/>
                    <a:pt x="301" y="2269"/>
                  </a:cubicBezTo>
                  <a:cubicBezTo>
                    <a:pt x="534" y="3503"/>
                    <a:pt x="768" y="4504"/>
                    <a:pt x="835" y="4504"/>
                  </a:cubicBezTo>
                  <a:cubicBezTo>
                    <a:pt x="901" y="4504"/>
                    <a:pt x="801" y="3470"/>
                    <a:pt x="568" y="2236"/>
                  </a:cubicBezTo>
                  <a:cubicBezTo>
                    <a:pt x="368" y="968"/>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7"/>
            <p:cNvSpPr/>
            <p:nvPr/>
          </p:nvSpPr>
          <p:spPr>
            <a:xfrm>
              <a:off x="5134675" y="3770625"/>
              <a:ext cx="91750" cy="171850"/>
            </a:xfrm>
            <a:custGeom>
              <a:avLst/>
              <a:gdLst/>
              <a:ahLst/>
              <a:cxnLst/>
              <a:rect l="l" t="t" r="r" b="b"/>
              <a:pathLst>
                <a:path w="3670" h="6874" extrusionOk="0">
                  <a:moveTo>
                    <a:pt x="3600" y="1"/>
                  </a:moveTo>
                  <a:cubicBezTo>
                    <a:pt x="3518" y="1"/>
                    <a:pt x="2692" y="1490"/>
                    <a:pt x="1735" y="3370"/>
                  </a:cubicBezTo>
                  <a:cubicBezTo>
                    <a:pt x="734" y="5272"/>
                    <a:pt x="0" y="6839"/>
                    <a:pt x="67" y="6873"/>
                  </a:cubicBezTo>
                  <a:cubicBezTo>
                    <a:pt x="68" y="6873"/>
                    <a:pt x="69" y="6873"/>
                    <a:pt x="70" y="6873"/>
                  </a:cubicBezTo>
                  <a:cubicBezTo>
                    <a:pt x="152" y="6873"/>
                    <a:pt x="978" y="5384"/>
                    <a:pt x="1935" y="3504"/>
                  </a:cubicBezTo>
                  <a:cubicBezTo>
                    <a:pt x="2936" y="1602"/>
                    <a:pt x="3670" y="35"/>
                    <a:pt x="3603" y="1"/>
                  </a:cubicBezTo>
                  <a:cubicBezTo>
                    <a:pt x="3602" y="1"/>
                    <a:pt x="3601" y="1"/>
                    <a:pt x="3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7"/>
            <p:cNvSpPr/>
            <p:nvPr/>
          </p:nvSpPr>
          <p:spPr>
            <a:xfrm>
              <a:off x="5065450" y="3613850"/>
              <a:ext cx="68400" cy="129325"/>
            </a:xfrm>
            <a:custGeom>
              <a:avLst/>
              <a:gdLst/>
              <a:ahLst/>
              <a:cxnLst/>
              <a:rect l="l" t="t" r="r" b="b"/>
              <a:pathLst>
                <a:path w="2736" h="5173" extrusionOk="0">
                  <a:moveTo>
                    <a:pt x="104" y="0"/>
                  </a:moveTo>
                  <a:cubicBezTo>
                    <a:pt x="103" y="0"/>
                    <a:pt x="102" y="1"/>
                    <a:pt x="101" y="1"/>
                  </a:cubicBezTo>
                  <a:cubicBezTo>
                    <a:pt x="1" y="34"/>
                    <a:pt x="568" y="1202"/>
                    <a:pt x="1268" y="2636"/>
                  </a:cubicBezTo>
                  <a:cubicBezTo>
                    <a:pt x="1959" y="4050"/>
                    <a:pt x="2584" y="5172"/>
                    <a:pt x="2666" y="5172"/>
                  </a:cubicBezTo>
                  <a:cubicBezTo>
                    <a:pt x="2667" y="5172"/>
                    <a:pt x="2668" y="5172"/>
                    <a:pt x="2669" y="5171"/>
                  </a:cubicBezTo>
                  <a:cubicBezTo>
                    <a:pt x="2736" y="5138"/>
                    <a:pt x="2202" y="3937"/>
                    <a:pt x="1502" y="2503"/>
                  </a:cubicBezTo>
                  <a:cubicBezTo>
                    <a:pt x="811" y="1122"/>
                    <a:pt x="186" y="0"/>
                    <a:pt x="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7"/>
            <p:cNvSpPr/>
            <p:nvPr/>
          </p:nvSpPr>
          <p:spPr>
            <a:xfrm>
              <a:off x="4708525" y="4138450"/>
              <a:ext cx="127625" cy="13650"/>
            </a:xfrm>
            <a:custGeom>
              <a:avLst/>
              <a:gdLst/>
              <a:ahLst/>
              <a:cxnLst/>
              <a:rect l="l" t="t" r="r" b="b"/>
              <a:pathLst>
                <a:path w="5105" h="546" extrusionOk="0">
                  <a:moveTo>
                    <a:pt x="1671" y="1"/>
                  </a:moveTo>
                  <a:cubicBezTo>
                    <a:pt x="689" y="1"/>
                    <a:pt x="1" y="114"/>
                    <a:pt x="1" y="165"/>
                  </a:cubicBezTo>
                  <a:cubicBezTo>
                    <a:pt x="1" y="232"/>
                    <a:pt x="1168" y="199"/>
                    <a:pt x="2569" y="299"/>
                  </a:cubicBezTo>
                  <a:cubicBezTo>
                    <a:pt x="3777" y="385"/>
                    <a:pt x="4786" y="546"/>
                    <a:pt x="5042" y="546"/>
                  </a:cubicBezTo>
                  <a:cubicBezTo>
                    <a:pt x="5083" y="546"/>
                    <a:pt x="5104" y="542"/>
                    <a:pt x="5104" y="532"/>
                  </a:cubicBezTo>
                  <a:cubicBezTo>
                    <a:pt x="5104" y="466"/>
                    <a:pt x="4004" y="132"/>
                    <a:pt x="2569" y="32"/>
                  </a:cubicBezTo>
                  <a:cubicBezTo>
                    <a:pt x="2252" y="10"/>
                    <a:pt x="1950" y="1"/>
                    <a:pt x="1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7"/>
            <p:cNvSpPr/>
            <p:nvPr/>
          </p:nvSpPr>
          <p:spPr>
            <a:xfrm>
              <a:off x="4993725" y="4627100"/>
              <a:ext cx="494550" cy="462000"/>
            </a:xfrm>
            <a:custGeom>
              <a:avLst/>
              <a:gdLst/>
              <a:ahLst/>
              <a:cxnLst/>
              <a:rect l="l" t="t" r="r" b="b"/>
              <a:pathLst>
                <a:path w="19782" h="18480" extrusionOk="0">
                  <a:moveTo>
                    <a:pt x="1" y="0"/>
                  </a:moveTo>
                  <a:lnTo>
                    <a:pt x="3170" y="16579"/>
                  </a:lnTo>
                  <a:cubicBezTo>
                    <a:pt x="3370" y="17679"/>
                    <a:pt x="4337" y="18480"/>
                    <a:pt x="5438" y="18480"/>
                  </a:cubicBezTo>
                  <a:lnTo>
                    <a:pt x="14745" y="18480"/>
                  </a:lnTo>
                  <a:cubicBezTo>
                    <a:pt x="15879" y="18480"/>
                    <a:pt x="16846" y="17646"/>
                    <a:pt x="17046" y="16512"/>
                  </a:cubicBezTo>
                  <a:lnTo>
                    <a:pt x="19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7"/>
            <p:cNvSpPr/>
            <p:nvPr/>
          </p:nvSpPr>
          <p:spPr>
            <a:xfrm>
              <a:off x="4993725" y="4627100"/>
              <a:ext cx="494550" cy="135100"/>
            </a:xfrm>
            <a:custGeom>
              <a:avLst/>
              <a:gdLst/>
              <a:ahLst/>
              <a:cxnLst/>
              <a:rect l="l" t="t" r="r" b="b"/>
              <a:pathLst>
                <a:path w="19782" h="5404" extrusionOk="0">
                  <a:moveTo>
                    <a:pt x="1" y="0"/>
                  </a:moveTo>
                  <a:lnTo>
                    <a:pt x="1035" y="5404"/>
                  </a:lnTo>
                  <a:lnTo>
                    <a:pt x="18848" y="5404"/>
                  </a:lnTo>
                  <a:lnTo>
                    <a:pt x="19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7"/>
            <p:cNvSpPr/>
            <p:nvPr/>
          </p:nvSpPr>
          <p:spPr>
            <a:xfrm>
              <a:off x="5019600" y="4762175"/>
              <a:ext cx="445325" cy="49225"/>
            </a:xfrm>
            <a:custGeom>
              <a:avLst/>
              <a:gdLst/>
              <a:ahLst/>
              <a:cxnLst/>
              <a:rect l="l" t="t" r="r" b="b"/>
              <a:pathLst>
                <a:path w="17813" h="1969" extrusionOk="0">
                  <a:moveTo>
                    <a:pt x="0" y="1"/>
                  </a:moveTo>
                  <a:lnTo>
                    <a:pt x="367" y="1969"/>
                  </a:lnTo>
                  <a:lnTo>
                    <a:pt x="17546" y="1969"/>
                  </a:lnTo>
                  <a:lnTo>
                    <a:pt x="1781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7"/>
            <p:cNvSpPr/>
            <p:nvPr/>
          </p:nvSpPr>
          <p:spPr>
            <a:xfrm>
              <a:off x="3014825" y="4915625"/>
              <a:ext cx="443675" cy="179700"/>
            </a:xfrm>
            <a:custGeom>
              <a:avLst/>
              <a:gdLst/>
              <a:ahLst/>
              <a:cxnLst/>
              <a:rect l="l" t="t" r="r" b="b"/>
              <a:pathLst>
                <a:path w="17747" h="7188" extrusionOk="0">
                  <a:moveTo>
                    <a:pt x="8807" y="1"/>
                  </a:moveTo>
                  <a:lnTo>
                    <a:pt x="7739" y="4571"/>
                  </a:lnTo>
                  <a:cubicBezTo>
                    <a:pt x="7739" y="4571"/>
                    <a:pt x="0" y="6439"/>
                    <a:pt x="1835" y="6972"/>
                  </a:cubicBezTo>
                  <a:cubicBezTo>
                    <a:pt x="2380" y="7129"/>
                    <a:pt x="3774" y="7188"/>
                    <a:pt x="5509" y="7188"/>
                  </a:cubicBezTo>
                  <a:cubicBezTo>
                    <a:pt x="9296" y="7188"/>
                    <a:pt x="14707" y="6909"/>
                    <a:pt x="16446" y="6772"/>
                  </a:cubicBezTo>
                  <a:lnTo>
                    <a:pt x="17013" y="6739"/>
                  </a:lnTo>
                  <a:lnTo>
                    <a:pt x="17746" y="201"/>
                  </a:lnTo>
                  <a:lnTo>
                    <a:pt x="88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7"/>
            <p:cNvSpPr/>
            <p:nvPr/>
          </p:nvSpPr>
          <p:spPr>
            <a:xfrm>
              <a:off x="3356725" y="5016450"/>
              <a:ext cx="82600" cy="66825"/>
            </a:xfrm>
            <a:custGeom>
              <a:avLst/>
              <a:gdLst/>
              <a:ahLst/>
              <a:cxnLst/>
              <a:rect l="l" t="t" r="r" b="b"/>
              <a:pathLst>
                <a:path w="3304" h="2673" extrusionOk="0">
                  <a:moveTo>
                    <a:pt x="3126" y="1"/>
                  </a:moveTo>
                  <a:cubicBezTo>
                    <a:pt x="2407" y="1"/>
                    <a:pt x="1698" y="235"/>
                    <a:pt x="1135" y="704"/>
                  </a:cubicBezTo>
                  <a:cubicBezTo>
                    <a:pt x="535" y="1205"/>
                    <a:pt x="134" y="1905"/>
                    <a:pt x="1" y="2672"/>
                  </a:cubicBezTo>
                  <a:lnTo>
                    <a:pt x="3303" y="2572"/>
                  </a:lnTo>
                  <a:lnTo>
                    <a:pt x="3270" y="4"/>
                  </a:lnTo>
                  <a:cubicBezTo>
                    <a:pt x="3222" y="2"/>
                    <a:pt x="3174" y="1"/>
                    <a:pt x="3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7"/>
            <p:cNvSpPr/>
            <p:nvPr/>
          </p:nvSpPr>
          <p:spPr>
            <a:xfrm>
              <a:off x="3045675" y="5056550"/>
              <a:ext cx="393650" cy="37800"/>
            </a:xfrm>
            <a:custGeom>
              <a:avLst/>
              <a:gdLst/>
              <a:ahLst/>
              <a:cxnLst/>
              <a:rect l="l" t="t" r="r" b="b"/>
              <a:pathLst>
                <a:path w="15746" h="1512" extrusionOk="0">
                  <a:moveTo>
                    <a:pt x="2703" y="1"/>
                  </a:moveTo>
                  <a:cubicBezTo>
                    <a:pt x="2703" y="1"/>
                    <a:pt x="1" y="835"/>
                    <a:pt x="334" y="1235"/>
                  </a:cubicBezTo>
                  <a:cubicBezTo>
                    <a:pt x="480" y="1424"/>
                    <a:pt x="2559" y="1512"/>
                    <a:pt x="5236" y="1512"/>
                  </a:cubicBezTo>
                  <a:cubicBezTo>
                    <a:pt x="8701" y="1512"/>
                    <a:pt x="13168" y="1365"/>
                    <a:pt x="15745" y="1102"/>
                  </a:cubicBezTo>
                  <a:lnTo>
                    <a:pt x="15745" y="868"/>
                  </a:lnTo>
                  <a:lnTo>
                    <a:pt x="3537" y="1135"/>
                  </a:lnTo>
                  <a:cubicBezTo>
                    <a:pt x="3537" y="1135"/>
                    <a:pt x="3236" y="1"/>
                    <a:pt x="2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7"/>
            <p:cNvSpPr/>
            <p:nvPr/>
          </p:nvSpPr>
          <p:spPr>
            <a:xfrm>
              <a:off x="3054025" y="5079075"/>
              <a:ext cx="388625" cy="7900"/>
            </a:xfrm>
            <a:custGeom>
              <a:avLst/>
              <a:gdLst/>
              <a:ahLst/>
              <a:cxnLst/>
              <a:rect l="l" t="t" r="r" b="b"/>
              <a:pathLst>
                <a:path w="15545" h="316" extrusionOk="0">
                  <a:moveTo>
                    <a:pt x="15411" y="1"/>
                  </a:moveTo>
                  <a:lnTo>
                    <a:pt x="14944" y="34"/>
                  </a:lnTo>
                  <a:lnTo>
                    <a:pt x="14110" y="84"/>
                  </a:lnTo>
                  <a:lnTo>
                    <a:pt x="14944" y="67"/>
                  </a:lnTo>
                  <a:lnTo>
                    <a:pt x="15411" y="67"/>
                  </a:lnTo>
                  <a:lnTo>
                    <a:pt x="15545" y="1"/>
                  </a:lnTo>
                  <a:close/>
                  <a:moveTo>
                    <a:pt x="71" y="242"/>
                  </a:moveTo>
                  <a:cubicBezTo>
                    <a:pt x="42" y="242"/>
                    <a:pt x="17" y="251"/>
                    <a:pt x="0" y="267"/>
                  </a:cubicBezTo>
                  <a:lnTo>
                    <a:pt x="167" y="267"/>
                  </a:lnTo>
                  <a:cubicBezTo>
                    <a:pt x="134" y="251"/>
                    <a:pt x="100" y="242"/>
                    <a:pt x="71" y="242"/>
                  </a:cubicBezTo>
                  <a:close/>
                  <a:moveTo>
                    <a:pt x="14110" y="84"/>
                  </a:moveTo>
                  <a:lnTo>
                    <a:pt x="13276" y="101"/>
                  </a:lnTo>
                  <a:cubicBezTo>
                    <a:pt x="11875" y="167"/>
                    <a:pt x="9941" y="267"/>
                    <a:pt x="7772" y="267"/>
                  </a:cubicBezTo>
                  <a:lnTo>
                    <a:pt x="601" y="267"/>
                  </a:lnTo>
                  <a:lnTo>
                    <a:pt x="2269" y="301"/>
                  </a:lnTo>
                  <a:cubicBezTo>
                    <a:pt x="3203" y="301"/>
                    <a:pt x="4374" y="316"/>
                    <a:pt x="5693" y="316"/>
                  </a:cubicBezTo>
                  <a:cubicBezTo>
                    <a:pt x="6353" y="316"/>
                    <a:pt x="7050" y="312"/>
                    <a:pt x="7772" y="301"/>
                  </a:cubicBezTo>
                  <a:cubicBezTo>
                    <a:pt x="9941" y="267"/>
                    <a:pt x="11875" y="201"/>
                    <a:pt x="13276" y="134"/>
                  </a:cubicBezTo>
                  <a:lnTo>
                    <a:pt x="14110"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7"/>
            <p:cNvSpPr/>
            <p:nvPr/>
          </p:nvSpPr>
          <p:spPr>
            <a:xfrm>
              <a:off x="3111550" y="5053225"/>
              <a:ext cx="23375" cy="35875"/>
            </a:xfrm>
            <a:custGeom>
              <a:avLst/>
              <a:gdLst/>
              <a:ahLst/>
              <a:cxnLst/>
              <a:rect l="l" t="t" r="r" b="b"/>
              <a:pathLst>
                <a:path w="935" h="1435" extrusionOk="0">
                  <a:moveTo>
                    <a:pt x="1" y="1"/>
                  </a:moveTo>
                  <a:lnTo>
                    <a:pt x="1" y="1"/>
                  </a:lnTo>
                  <a:cubicBezTo>
                    <a:pt x="234" y="201"/>
                    <a:pt x="401" y="401"/>
                    <a:pt x="568" y="634"/>
                  </a:cubicBezTo>
                  <a:cubicBezTo>
                    <a:pt x="701" y="901"/>
                    <a:pt x="835" y="1168"/>
                    <a:pt x="902" y="1435"/>
                  </a:cubicBezTo>
                  <a:cubicBezTo>
                    <a:pt x="935" y="1135"/>
                    <a:pt x="835" y="834"/>
                    <a:pt x="668" y="568"/>
                  </a:cubicBezTo>
                  <a:cubicBezTo>
                    <a:pt x="535" y="301"/>
                    <a:pt x="30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7"/>
            <p:cNvSpPr/>
            <p:nvPr/>
          </p:nvSpPr>
          <p:spPr>
            <a:xfrm>
              <a:off x="3188275" y="5034775"/>
              <a:ext cx="14200" cy="19300"/>
            </a:xfrm>
            <a:custGeom>
              <a:avLst/>
              <a:gdLst/>
              <a:ahLst/>
              <a:cxnLst/>
              <a:rect l="l" t="t" r="r" b="b"/>
              <a:pathLst>
                <a:path w="568" h="772" extrusionOk="0">
                  <a:moveTo>
                    <a:pt x="45" y="0"/>
                  </a:moveTo>
                  <a:cubicBezTo>
                    <a:pt x="41" y="0"/>
                    <a:pt x="37" y="2"/>
                    <a:pt x="34" y="5"/>
                  </a:cubicBezTo>
                  <a:cubicBezTo>
                    <a:pt x="1" y="38"/>
                    <a:pt x="101" y="205"/>
                    <a:pt x="234" y="438"/>
                  </a:cubicBezTo>
                  <a:cubicBezTo>
                    <a:pt x="368" y="638"/>
                    <a:pt x="501" y="772"/>
                    <a:pt x="534" y="772"/>
                  </a:cubicBezTo>
                  <a:cubicBezTo>
                    <a:pt x="568" y="739"/>
                    <a:pt x="468" y="572"/>
                    <a:pt x="334" y="372"/>
                  </a:cubicBezTo>
                  <a:cubicBezTo>
                    <a:pt x="212" y="158"/>
                    <a:pt x="90"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7"/>
            <p:cNvSpPr/>
            <p:nvPr/>
          </p:nvSpPr>
          <p:spPr>
            <a:xfrm>
              <a:off x="3204950" y="5030700"/>
              <a:ext cx="15050" cy="13375"/>
            </a:xfrm>
            <a:custGeom>
              <a:avLst/>
              <a:gdLst/>
              <a:ahLst/>
              <a:cxnLst/>
              <a:rect l="l" t="t" r="r" b="b"/>
              <a:pathLst>
                <a:path w="602" h="535" extrusionOk="0">
                  <a:moveTo>
                    <a:pt x="1" y="1"/>
                  </a:moveTo>
                  <a:cubicBezTo>
                    <a:pt x="1" y="34"/>
                    <a:pt x="101" y="168"/>
                    <a:pt x="268" y="301"/>
                  </a:cubicBezTo>
                  <a:cubicBezTo>
                    <a:pt x="435" y="435"/>
                    <a:pt x="601" y="535"/>
                    <a:pt x="601" y="535"/>
                  </a:cubicBezTo>
                  <a:cubicBezTo>
                    <a:pt x="601" y="535"/>
                    <a:pt x="501" y="368"/>
                    <a:pt x="334" y="234"/>
                  </a:cubicBezTo>
                  <a:cubicBezTo>
                    <a:pt x="168" y="68"/>
                    <a:pt x="34"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7"/>
            <p:cNvSpPr/>
            <p:nvPr/>
          </p:nvSpPr>
          <p:spPr>
            <a:xfrm>
              <a:off x="3207450" y="5020700"/>
              <a:ext cx="24225" cy="3375"/>
            </a:xfrm>
            <a:custGeom>
              <a:avLst/>
              <a:gdLst/>
              <a:ahLst/>
              <a:cxnLst/>
              <a:rect l="l" t="t" r="r" b="b"/>
              <a:pathLst>
                <a:path w="969" h="135" extrusionOk="0">
                  <a:moveTo>
                    <a:pt x="468" y="1"/>
                  </a:moveTo>
                  <a:cubicBezTo>
                    <a:pt x="301" y="1"/>
                    <a:pt x="134" y="34"/>
                    <a:pt x="1" y="67"/>
                  </a:cubicBezTo>
                  <a:cubicBezTo>
                    <a:pt x="134" y="134"/>
                    <a:pt x="301" y="134"/>
                    <a:pt x="468" y="134"/>
                  </a:cubicBezTo>
                  <a:cubicBezTo>
                    <a:pt x="635" y="134"/>
                    <a:pt x="802" y="101"/>
                    <a:pt x="968" y="67"/>
                  </a:cubicBezTo>
                  <a:cubicBezTo>
                    <a:pt x="802" y="1"/>
                    <a:pt x="635"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7"/>
            <p:cNvSpPr/>
            <p:nvPr/>
          </p:nvSpPr>
          <p:spPr>
            <a:xfrm>
              <a:off x="3207450" y="5006525"/>
              <a:ext cx="27550" cy="4525"/>
            </a:xfrm>
            <a:custGeom>
              <a:avLst/>
              <a:gdLst/>
              <a:ahLst/>
              <a:cxnLst/>
              <a:rect l="l" t="t" r="r" b="b"/>
              <a:pathLst>
                <a:path w="1102" h="181" extrusionOk="0">
                  <a:moveTo>
                    <a:pt x="1102" y="1"/>
                  </a:moveTo>
                  <a:cubicBezTo>
                    <a:pt x="935" y="1"/>
                    <a:pt x="735" y="34"/>
                    <a:pt x="568" y="67"/>
                  </a:cubicBezTo>
                  <a:cubicBezTo>
                    <a:pt x="368" y="67"/>
                    <a:pt x="201" y="67"/>
                    <a:pt x="1" y="101"/>
                  </a:cubicBezTo>
                  <a:cubicBezTo>
                    <a:pt x="148" y="154"/>
                    <a:pt x="300" y="181"/>
                    <a:pt x="451" y="181"/>
                  </a:cubicBezTo>
                  <a:cubicBezTo>
                    <a:pt x="677" y="181"/>
                    <a:pt x="902" y="121"/>
                    <a:pt x="1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7"/>
            <p:cNvSpPr/>
            <p:nvPr/>
          </p:nvSpPr>
          <p:spPr>
            <a:xfrm>
              <a:off x="3149075" y="5013650"/>
              <a:ext cx="44225" cy="24600"/>
            </a:xfrm>
            <a:custGeom>
              <a:avLst/>
              <a:gdLst/>
              <a:ahLst/>
              <a:cxnLst/>
              <a:rect l="l" t="t" r="r" b="b"/>
              <a:pathLst>
                <a:path w="1769" h="984" extrusionOk="0">
                  <a:moveTo>
                    <a:pt x="620" y="114"/>
                  </a:moveTo>
                  <a:cubicBezTo>
                    <a:pt x="703" y="114"/>
                    <a:pt x="786" y="126"/>
                    <a:pt x="868" y="149"/>
                  </a:cubicBezTo>
                  <a:cubicBezTo>
                    <a:pt x="1068" y="216"/>
                    <a:pt x="1235" y="316"/>
                    <a:pt x="1402" y="483"/>
                  </a:cubicBezTo>
                  <a:cubicBezTo>
                    <a:pt x="1466" y="569"/>
                    <a:pt x="1531" y="668"/>
                    <a:pt x="1586" y="781"/>
                  </a:cubicBezTo>
                  <a:lnTo>
                    <a:pt x="1586" y="781"/>
                  </a:lnTo>
                  <a:cubicBezTo>
                    <a:pt x="1483" y="774"/>
                    <a:pt x="1340" y="765"/>
                    <a:pt x="1168" y="750"/>
                  </a:cubicBezTo>
                  <a:cubicBezTo>
                    <a:pt x="968" y="716"/>
                    <a:pt x="768" y="650"/>
                    <a:pt x="568" y="583"/>
                  </a:cubicBezTo>
                  <a:cubicBezTo>
                    <a:pt x="435" y="549"/>
                    <a:pt x="335" y="516"/>
                    <a:pt x="234" y="449"/>
                  </a:cubicBezTo>
                  <a:cubicBezTo>
                    <a:pt x="134" y="383"/>
                    <a:pt x="101" y="283"/>
                    <a:pt x="168" y="216"/>
                  </a:cubicBezTo>
                  <a:cubicBezTo>
                    <a:pt x="319" y="151"/>
                    <a:pt x="469" y="114"/>
                    <a:pt x="620" y="114"/>
                  </a:cubicBezTo>
                  <a:close/>
                  <a:moveTo>
                    <a:pt x="599" y="1"/>
                  </a:moveTo>
                  <a:cubicBezTo>
                    <a:pt x="438" y="1"/>
                    <a:pt x="279" y="38"/>
                    <a:pt x="134" y="116"/>
                  </a:cubicBezTo>
                  <a:cubicBezTo>
                    <a:pt x="34" y="183"/>
                    <a:pt x="1" y="283"/>
                    <a:pt x="34" y="383"/>
                  </a:cubicBezTo>
                  <a:cubicBezTo>
                    <a:pt x="68" y="449"/>
                    <a:pt x="134" y="516"/>
                    <a:pt x="201" y="549"/>
                  </a:cubicBezTo>
                  <a:cubicBezTo>
                    <a:pt x="301" y="583"/>
                    <a:pt x="435" y="650"/>
                    <a:pt x="535" y="683"/>
                  </a:cubicBezTo>
                  <a:cubicBezTo>
                    <a:pt x="768" y="750"/>
                    <a:pt x="968" y="783"/>
                    <a:pt x="1168" y="816"/>
                  </a:cubicBezTo>
                  <a:cubicBezTo>
                    <a:pt x="1269" y="833"/>
                    <a:pt x="1369" y="841"/>
                    <a:pt x="1469" y="841"/>
                  </a:cubicBezTo>
                  <a:cubicBezTo>
                    <a:pt x="1516" y="841"/>
                    <a:pt x="1564" y="839"/>
                    <a:pt x="1611" y="836"/>
                  </a:cubicBezTo>
                  <a:lnTo>
                    <a:pt x="1611" y="836"/>
                  </a:lnTo>
                  <a:cubicBezTo>
                    <a:pt x="1632" y="883"/>
                    <a:pt x="1652" y="932"/>
                    <a:pt x="1669" y="983"/>
                  </a:cubicBezTo>
                  <a:cubicBezTo>
                    <a:pt x="1701" y="983"/>
                    <a:pt x="1702" y="922"/>
                    <a:pt x="1673" y="830"/>
                  </a:cubicBezTo>
                  <a:lnTo>
                    <a:pt x="1673" y="830"/>
                  </a:lnTo>
                  <a:cubicBezTo>
                    <a:pt x="1705" y="826"/>
                    <a:pt x="1737" y="822"/>
                    <a:pt x="1769" y="816"/>
                  </a:cubicBezTo>
                  <a:cubicBezTo>
                    <a:pt x="1769" y="803"/>
                    <a:pt x="1731" y="795"/>
                    <a:pt x="1661" y="788"/>
                  </a:cubicBezTo>
                  <a:lnTo>
                    <a:pt x="1661" y="788"/>
                  </a:lnTo>
                  <a:cubicBezTo>
                    <a:pt x="1626" y="664"/>
                    <a:pt x="1562" y="540"/>
                    <a:pt x="1469" y="416"/>
                  </a:cubicBezTo>
                  <a:cubicBezTo>
                    <a:pt x="1246" y="149"/>
                    <a:pt x="920" y="1"/>
                    <a:pt x="5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7"/>
            <p:cNvSpPr/>
            <p:nvPr/>
          </p:nvSpPr>
          <p:spPr>
            <a:xfrm>
              <a:off x="3186625" y="5006525"/>
              <a:ext cx="22525" cy="28375"/>
            </a:xfrm>
            <a:custGeom>
              <a:avLst/>
              <a:gdLst/>
              <a:ahLst/>
              <a:cxnLst/>
              <a:rect l="l" t="t" r="r" b="b"/>
              <a:pathLst>
                <a:path w="901" h="1135" extrusionOk="0">
                  <a:moveTo>
                    <a:pt x="701" y="1"/>
                  </a:moveTo>
                  <a:cubicBezTo>
                    <a:pt x="467" y="1"/>
                    <a:pt x="300" y="101"/>
                    <a:pt x="200" y="301"/>
                  </a:cubicBezTo>
                  <a:cubicBezTo>
                    <a:pt x="100" y="434"/>
                    <a:pt x="67" y="568"/>
                    <a:pt x="33" y="701"/>
                  </a:cubicBezTo>
                  <a:cubicBezTo>
                    <a:pt x="0" y="868"/>
                    <a:pt x="33" y="1001"/>
                    <a:pt x="100" y="1135"/>
                  </a:cubicBezTo>
                  <a:cubicBezTo>
                    <a:pt x="100" y="1001"/>
                    <a:pt x="100" y="868"/>
                    <a:pt x="133" y="734"/>
                  </a:cubicBezTo>
                  <a:cubicBezTo>
                    <a:pt x="167" y="601"/>
                    <a:pt x="200" y="468"/>
                    <a:pt x="300" y="367"/>
                  </a:cubicBezTo>
                  <a:cubicBezTo>
                    <a:pt x="361" y="246"/>
                    <a:pt x="505" y="96"/>
                    <a:pt x="631" y="96"/>
                  </a:cubicBezTo>
                  <a:cubicBezTo>
                    <a:pt x="643" y="96"/>
                    <a:pt x="655" y="98"/>
                    <a:pt x="667" y="101"/>
                  </a:cubicBezTo>
                  <a:cubicBezTo>
                    <a:pt x="801" y="134"/>
                    <a:pt x="767" y="334"/>
                    <a:pt x="667" y="468"/>
                  </a:cubicBezTo>
                  <a:cubicBezTo>
                    <a:pt x="600" y="601"/>
                    <a:pt x="534" y="734"/>
                    <a:pt x="434" y="834"/>
                  </a:cubicBezTo>
                  <a:cubicBezTo>
                    <a:pt x="267" y="1001"/>
                    <a:pt x="167" y="1101"/>
                    <a:pt x="167" y="1135"/>
                  </a:cubicBezTo>
                  <a:cubicBezTo>
                    <a:pt x="167" y="1135"/>
                    <a:pt x="300" y="1068"/>
                    <a:pt x="500" y="868"/>
                  </a:cubicBezTo>
                  <a:cubicBezTo>
                    <a:pt x="600" y="768"/>
                    <a:pt x="701" y="668"/>
                    <a:pt x="767" y="534"/>
                  </a:cubicBezTo>
                  <a:cubicBezTo>
                    <a:pt x="834" y="434"/>
                    <a:pt x="867" y="367"/>
                    <a:pt x="867" y="267"/>
                  </a:cubicBezTo>
                  <a:cubicBezTo>
                    <a:pt x="901" y="134"/>
                    <a:pt x="801"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7"/>
            <p:cNvSpPr/>
            <p:nvPr/>
          </p:nvSpPr>
          <p:spPr>
            <a:xfrm>
              <a:off x="3356725" y="5014875"/>
              <a:ext cx="80925" cy="67575"/>
            </a:xfrm>
            <a:custGeom>
              <a:avLst/>
              <a:gdLst/>
              <a:ahLst/>
              <a:cxnLst/>
              <a:rect l="l" t="t" r="r" b="b"/>
              <a:pathLst>
                <a:path w="3237" h="2703" extrusionOk="0">
                  <a:moveTo>
                    <a:pt x="2536" y="0"/>
                  </a:moveTo>
                  <a:cubicBezTo>
                    <a:pt x="1402" y="100"/>
                    <a:pt x="435" y="901"/>
                    <a:pt x="101" y="2002"/>
                  </a:cubicBezTo>
                  <a:cubicBezTo>
                    <a:pt x="68" y="2168"/>
                    <a:pt x="34" y="2335"/>
                    <a:pt x="1" y="2502"/>
                  </a:cubicBezTo>
                  <a:cubicBezTo>
                    <a:pt x="1" y="2569"/>
                    <a:pt x="1" y="2635"/>
                    <a:pt x="1" y="2702"/>
                  </a:cubicBezTo>
                  <a:cubicBezTo>
                    <a:pt x="34" y="2702"/>
                    <a:pt x="34" y="2435"/>
                    <a:pt x="168" y="2035"/>
                  </a:cubicBezTo>
                  <a:cubicBezTo>
                    <a:pt x="535" y="967"/>
                    <a:pt x="1435" y="200"/>
                    <a:pt x="2569" y="100"/>
                  </a:cubicBezTo>
                  <a:cubicBezTo>
                    <a:pt x="2770" y="67"/>
                    <a:pt x="2936" y="58"/>
                    <a:pt x="3053" y="58"/>
                  </a:cubicBezTo>
                  <a:cubicBezTo>
                    <a:pt x="3170" y="58"/>
                    <a:pt x="3237" y="67"/>
                    <a:pt x="3237" y="67"/>
                  </a:cubicBezTo>
                  <a:cubicBezTo>
                    <a:pt x="3170" y="33"/>
                    <a:pt x="3103" y="0"/>
                    <a:pt x="3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7"/>
            <p:cNvSpPr/>
            <p:nvPr/>
          </p:nvSpPr>
          <p:spPr>
            <a:xfrm>
              <a:off x="3411775" y="4920625"/>
              <a:ext cx="4200" cy="94275"/>
            </a:xfrm>
            <a:custGeom>
              <a:avLst/>
              <a:gdLst/>
              <a:ahLst/>
              <a:cxnLst/>
              <a:rect l="l" t="t" r="r" b="b"/>
              <a:pathLst>
                <a:path w="168" h="3771" extrusionOk="0">
                  <a:moveTo>
                    <a:pt x="34" y="1"/>
                  </a:moveTo>
                  <a:cubicBezTo>
                    <a:pt x="0" y="635"/>
                    <a:pt x="0" y="1268"/>
                    <a:pt x="34" y="1902"/>
                  </a:cubicBezTo>
                  <a:cubicBezTo>
                    <a:pt x="34" y="2536"/>
                    <a:pt x="67" y="3170"/>
                    <a:pt x="134" y="3770"/>
                  </a:cubicBezTo>
                  <a:cubicBezTo>
                    <a:pt x="167" y="3170"/>
                    <a:pt x="167" y="2536"/>
                    <a:pt x="134" y="1902"/>
                  </a:cubicBezTo>
                  <a:cubicBezTo>
                    <a:pt x="134" y="1268"/>
                    <a:pt x="101" y="6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7"/>
            <p:cNvSpPr/>
            <p:nvPr/>
          </p:nvSpPr>
          <p:spPr>
            <a:xfrm>
              <a:off x="3260000" y="5061400"/>
              <a:ext cx="67575" cy="3925"/>
            </a:xfrm>
            <a:custGeom>
              <a:avLst/>
              <a:gdLst/>
              <a:ahLst/>
              <a:cxnLst/>
              <a:rect l="l" t="t" r="r" b="b"/>
              <a:pathLst>
                <a:path w="2703" h="157" extrusionOk="0">
                  <a:moveTo>
                    <a:pt x="2667" y="0"/>
                  </a:moveTo>
                  <a:cubicBezTo>
                    <a:pt x="2527" y="0"/>
                    <a:pt x="1992" y="74"/>
                    <a:pt x="1335" y="74"/>
                  </a:cubicBezTo>
                  <a:cubicBezTo>
                    <a:pt x="846" y="74"/>
                    <a:pt x="416" y="59"/>
                    <a:pt x="183" y="59"/>
                  </a:cubicBezTo>
                  <a:cubicBezTo>
                    <a:pt x="67" y="59"/>
                    <a:pt x="0" y="63"/>
                    <a:pt x="0" y="74"/>
                  </a:cubicBezTo>
                  <a:cubicBezTo>
                    <a:pt x="376" y="130"/>
                    <a:pt x="752" y="156"/>
                    <a:pt x="1128" y="156"/>
                  </a:cubicBezTo>
                  <a:cubicBezTo>
                    <a:pt x="1653" y="156"/>
                    <a:pt x="2178" y="104"/>
                    <a:pt x="2702" y="7"/>
                  </a:cubicBezTo>
                  <a:cubicBezTo>
                    <a:pt x="2702" y="2"/>
                    <a:pt x="2690" y="0"/>
                    <a:pt x="2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7"/>
            <p:cNvSpPr/>
            <p:nvPr/>
          </p:nvSpPr>
          <p:spPr>
            <a:xfrm>
              <a:off x="3365075" y="5060575"/>
              <a:ext cx="8375" cy="13525"/>
            </a:xfrm>
            <a:custGeom>
              <a:avLst/>
              <a:gdLst/>
              <a:ahLst/>
              <a:cxnLst/>
              <a:rect l="l" t="t" r="r" b="b"/>
              <a:pathLst>
                <a:path w="335" h="541" extrusionOk="0">
                  <a:moveTo>
                    <a:pt x="285" y="0"/>
                  </a:moveTo>
                  <a:cubicBezTo>
                    <a:pt x="242" y="0"/>
                    <a:pt x="159" y="95"/>
                    <a:pt x="101" y="240"/>
                  </a:cubicBezTo>
                  <a:cubicBezTo>
                    <a:pt x="0" y="374"/>
                    <a:pt x="34" y="540"/>
                    <a:pt x="67" y="540"/>
                  </a:cubicBezTo>
                  <a:cubicBezTo>
                    <a:pt x="101" y="540"/>
                    <a:pt x="134" y="407"/>
                    <a:pt x="201" y="274"/>
                  </a:cubicBezTo>
                  <a:cubicBezTo>
                    <a:pt x="234" y="140"/>
                    <a:pt x="334" y="40"/>
                    <a:pt x="301" y="7"/>
                  </a:cubicBezTo>
                  <a:cubicBezTo>
                    <a:pt x="296" y="2"/>
                    <a:pt x="291"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7"/>
            <p:cNvSpPr/>
            <p:nvPr/>
          </p:nvSpPr>
          <p:spPr>
            <a:xfrm>
              <a:off x="3380075" y="5039050"/>
              <a:ext cx="10050" cy="9425"/>
            </a:xfrm>
            <a:custGeom>
              <a:avLst/>
              <a:gdLst/>
              <a:ahLst/>
              <a:cxnLst/>
              <a:rect l="l" t="t" r="r" b="b"/>
              <a:pathLst>
                <a:path w="402" h="377" extrusionOk="0">
                  <a:moveTo>
                    <a:pt x="368" y="0"/>
                  </a:moveTo>
                  <a:cubicBezTo>
                    <a:pt x="334" y="0"/>
                    <a:pt x="234" y="34"/>
                    <a:pt x="168" y="134"/>
                  </a:cubicBezTo>
                  <a:cubicBezTo>
                    <a:pt x="68" y="267"/>
                    <a:pt x="1" y="334"/>
                    <a:pt x="34" y="367"/>
                  </a:cubicBezTo>
                  <a:cubicBezTo>
                    <a:pt x="34" y="373"/>
                    <a:pt x="37" y="376"/>
                    <a:pt x="43" y="376"/>
                  </a:cubicBezTo>
                  <a:cubicBezTo>
                    <a:pt x="70" y="376"/>
                    <a:pt x="152" y="316"/>
                    <a:pt x="234" y="234"/>
                  </a:cubicBezTo>
                  <a:cubicBezTo>
                    <a:pt x="334" y="134"/>
                    <a:pt x="401" y="34"/>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7"/>
            <p:cNvSpPr/>
            <p:nvPr/>
          </p:nvSpPr>
          <p:spPr>
            <a:xfrm>
              <a:off x="3399275" y="5028325"/>
              <a:ext cx="14200" cy="5925"/>
            </a:xfrm>
            <a:custGeom>
              <a:avLst/>
              <a:gdLst/>
              <a:ahLst/>
              <a:cxnLst/>
              <a:rect l="l" t="t" r="r" b="b"/>
              <a:pathLst>
                <a:path w="568" h="237" extrusionOk="0">
                  <a:moveTo>
                    <a:pt x="410" y="1"/>
                  </a:moveTo>
                  <a:cubicBezTo>
                    <a:pt x="367" y="1"/>
                    <a:pt x="319" y="8"/>
                    <a:pt x="267" y="29"/>
                  </a:cubicBezTo>
                  <a:cubicBezTo>
                    <a:pt x="100" y="96"/>
                    <a:pt x="0" y="196"/>
                    <a:pt x="33" y="229"/>
                  </a:cubicBezTo>
                  <a:cubicBezTo>
                    <a:pt x="38" y="234"/>
                    <a:pt x="44" y="236"/>
                    <a:pt x="51" y="236"/>
                  </a:cubicBezTo>
                  <a:cubicBezTo>
                    <a:pt x="95" y="236"/>
                    <a:pt x="186" y="158"/>
                    <a:pt x="300" y="129"/>
                  </a:cubicBezTo>
                  <a:cubicBezTo>
                    <a:pt x="434" y="96"/>
                    <a:pt x="567" y="63"/>
                    <a:pt x="567" y="63"/>
                  </a:cubicBezTo>
                  <a:cubicBezTo>
                    <a:pt x="567" y="40"/>
                    <a:pt x="504"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7"/>
            <p:cNvSpPr/>
            <p:nvPr/>
          </p:nvSpPr>
          <p:spPr>
            <a:xfrm>
              <a:off x="3423450" y="5024250"/>
              <a:ext cx="6700" cy="3775"/>
            </a:xfrm>
            <a:custGeom>
              <a:avLst/>
              <a:gdLst/>
              <a:ahLst/>
              <a:cxnLst/>
              <a:rect l="l" t="t" r="r" b="b"/>
              <a:pathLst>
                <a:path w="268" h="151" extrusionOk="0">
                  <a:moveTo>
                    <a:pt x="226" y="0"/>
                  </a:moveTo>
                  <a:cubicBezTo>
                    <a:pt x="201" y="0"/>
                    <a:pt x="167" y="9"/>
                    <a:pt x="134" y="25"/>
                  </a:cubicBezTo>
                  <a:cubicBezTo>
                    <a:pt x="34" y="59"/>
                    <a:pt x="0" y="92"/>
                    <a:pt x="0" y="125"/>
                  </a:cubicBezTo>
                  <a:cubicBezTo>
                    <a:pt x="17" y="142"/>
                    <a:pt x="42" y="150"/>
                    <a:pt x="71" y="150"/>
                  </a:cubicBezTo>
                  <a:cubicBezTo>
                    <a:pt x="101" y="150"/>
                    <a:pt x="134" y="142"/>
                    <a:pt x="167" y="125"/>
                  </a:cubicBezTo>
                  <a:cubicBezTo>
                    <a:pt x="234" y="92"/>
                    <a:pt x="267" y="59"/>
                    <a:pt x="267" y="25"/>
                  </a:cubicBezTo>
                  <a:cubicBezTo>
                    <a:pt x="267" y="9"/>
                    <a:pt x="251"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7"/>
            <p:cNvSpPr/>
            <p:nvPr/>
          </p:nvSpPr>
          <p:spPr>
            <a:xfrm>
              <a:off x="3890450" y="4905625"/>
              <a:ext cx="426150" cy="190375"/>
            </a:xfrm>
            <a:custGeom>
              <a:avLst/>
              <a:gdLst/>
              <a:ahLst/>
              <a:cxnLst/>
              <a:rect l="l" t="t" r="r" b="b"/>
              <a:pathLst>
                <a:path w="17046" h="7615" extrusionOk="0">
                  <a:moveTo>
                    <a:pt x="134" y="0"/>
                  </a:moveTo>
                  <a:lnTo>
                    <a:pt x="0" y="7172"/>
                  </a:lnTo>
                  <a:lnTo>
                    <a:pt x="601" y="7205"/>
                  </a:lnTo>
                  <a:cubicBezTo>
                    <a:pt x="2340" y="7321"/>
                    <a:pt x="7882" y="7615"/>
                    <a:pt x="11661" y="7615"/>
                  </a:cubicBezTo>
                  <a:cubicBezTo>
                    <a:pt x="13318" y="7615"/>
                    <a:pt x="14636" y="7558"/>
                    <a:pt x="15145" y="7406"/>
                  </a:cubicBezTo>
                  <a:cubicBezTo>
                    <a:pt x="17046" y="6872"/>
                    <a:pt x="9274" y="5004"/>
                    <a:pt x="9274" y="5004"/>
                  </a:cubicBezTo>
                  <a:lnTo>
                    <a:pt x="9307" y="100"/>
                  </a:lnTo>
                  <a:lnTo>
                    <a:pt x="13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7"/>
            <p:cNvSpPr/>
            <p:nvPr/>
          </p:nvSpPr>
          <p:spPr>
            <a:xfrm>
              <a:off x="3890450" y="5017300"/>
              <a:ext cx="83425" cy="66800"/>
            </a:xfrm>
            <a:custGeom>
              <a:avLst/>
              <a:gdLst/>
              <a:ahLst/>
              <a:cxnLst/>
              <a:rect l="l" t="t" r="r" b="b"/>
              <a:pathLst>
                <a:path w="3337" h="2672" extrusionOk="0">
                  <a:moveTo>
                    <a:pt x="178" y="0"/>
                  </a:moveTo>
                  <a:cubicBezTo>
                    <a:pt x="130" y="0"/>
                    <a:pt x="82" y="1"/>
                    <a:pt x="34" y="3"/>
                  </a:cubicBezTo>
                  <a:lnTo>
                    <a:pt x="0" y="2572"/>
                  </a:lnTo>
                  <a:lnTo>
                    <a:pt x="3336" y="2672"/>
                  </a:lnTo>
                  <a:cubicBezTo>
                    <a:pt x="3203" y="1871"/>
                    <a:pt x="2769" y="1171"/>
                    <a:pt x="2169" y="704"/>
                  </a:cubicBezTo>
                  <a:cubicBezTo>
                    <a:pt x="1606" y="235"/>
                    <a:pt x="896" y="0"/>
                    <a:pt x="1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7"/>
            <p:cNvSpPr/>
            <p:nvPr/>
          </p:nvSpPr>
          <p:spPr>
            <a:xfrm>
              <a:off x="3891275" y="5056550"/>
              <a:ext cx="393650" cy="37975"/>
            </a:xfrm>
            <a:custGeom>
              <a:avLst/>
              <a:gdLst/>
              <a:ahLst/>
              <a:cxnLst/>
              <a:rect l="l" t="t" r="r" b="b"/>
              <a:pathLst>
                <a:path w="15746" h="1519" extrusionOk="0">
                  <a:moveTo>
                    <a:pt x="13043" y="1"/>
                  </a:moveTo>
                  <a:cubicBezTo>
                    <a:pt x="12510" y="34"/>
                    <a:pt x="12210" y="1168"/>
                    <a:pt x="12210" y="1168"/>
                  </a:cubicBezTo>
                  <a:lnTo>
                    <a:pt x="1" y="902"/>
                  </a:lnTo>
                  <a:lnTo>
                    <a:pt x="1" y="1102"/>
                  </a:lnTo>
                  <a:cubicBezTo>
                    <a:pt x="2652" y="1371"/>
                    <a:pt x="7252" y="1518"/>
                    <a:pt x="10740" y="1518"/>
                  </a:cubicBezTo>
                  <a:cubicBezTo>
                    <a:pt x="13306" y="1518"/>
                    <a:pt x="15270" y="1438"/>
                    <a:pt x="15412" y="1269"/>
                  </a:cubicBezTo>
                  <a:cubicBezTo>
                    <a:pt x="15745" y="835"/>
                    <a:pt x="13043" y="1"/>
                    <a:pt x="13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7"/>
            <p:cNvSpPr/>
            <p:nvPr/>
          </p:nvSpPr>
          <p:spPr>
            <a:xfrm>
              <a:off x="3887950" y="5079075"/>
              <a:ext cx="373625" cy="7900"/>
            </a:xfrm>
            <a:custGeom>
              <a:avLst/>
              <a:gdLst/>
              <a:ahLst/>
              <a:cxnLst/>
              <a:rect l="l" t="t" r="r" b="b"/>
              <a:pathLst>
                <a:path w="14945" h="316" extrusionOk="0">
                  <a:moveTo>
                    <a:pt x="0" y="1"/>
                  </a:moveTo>
                  <a:lnTo>
                    <a:pt x="134" y="67"/>
                  </a:lnTo>
                  <a:lnTo>
                    <a:pt x="601" y="67"/>
                  </a:lnTo>
                  <a:lnTo>
                    <a:pt x="1435" y="84"/>
                  </a:lnTo>
                  <a:lnTo>
                    <a:pt x="601" y="34"/>
                  </a:lnTo>
                  <a:lnTo>
                    <a:pt x="134" y="1"/>
                  </a:lnTo>
                  <a:close/>
                  <a:moveTo>
                    <a:pt x="1435" y="84"/>
                  </a:moveTo>
                  <a:lnTo>
                    <a:pt x="2269" y="134"/>
                  </a:lnTo>
                  <a:cubicBezTo>
                    <a:pt x="3670" y="201"/>
                    <a:pt x="5604" y="267"/>
                    <a:pt x="7773" y="301"/>
                  </a:cubicBezTo>
                  <a:cubicBezTo>
                    <a:pt x="8495" y="312"/>
                    <a:pt x="9192" y="316"/>
                    <a:pt x="9852" y="316"/>
                  </a:cubicBezTo>
                  <a:cubicBezTo>
                    <a:pt x="11171" y="316"/>
                    <a:pt x="12343" y="301"/>
                    <a:pt x="13277" y="301"/>
                  </a:cubicBezTo>
                  <a:lnTo>
                    <a:pt x="14944" y="234"/>
                  </a:lnTo>
                  <a:lnTo>
                    <a:pt x="7773" y="234"/>
                  </a:lnTo>
                  <a:cubicBezTo>
                    <a:pt x="5604" y="234"/>
                    <a:pt x="3670" y="167"/>
                    <a:pt x="2269" y="101"/>
                  </a:cubicBezTo>
                  <a:lnTo>
                    <a:pt x="1435"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7"/>
            <p:cNvSpPr/>
            <p:nvPr/>
          </p:nvSpPr>
          <p:spPr>
            <a:xfrm>
              <a:off x="4195675" y="5054050"/>
              <a:ext cx="23375" cy="35900"/>
            </a:xfrm>
            <a:custGeom>
              <a:avLst/>
              <a:gdLst/>
              <a:ahLst/>
              <a:cxnLst/>
              <a:rect l="l" t="t" r="r" b="b"/>
              <a:pathLst>
                <a:path w="935" h="1436" extrusionOk="0">
                  <a:moveTo>
                    <a:pt x="934" y="1"/>
                  </a:moveTo>
                  <a:lnTo>
                    <a:pt x="934" y="1"/>
                  </a:lnTo>
                  <a:cubicBezTo>
                    <a:pt x="634" y="101"/>
                    <a:pt x="400" y="301"/>
                    <a:pt x="267" y="568"/>
                  </a:cubicBezTo>
                  <a:cubicBezTo>
                    <a:pt x="67" y="835"/>
                    <a:pt x="0" y="1135"/>
                    <a:pt x="34" y="1435"/>
                  </a:cubicBezTo>
                  <a:cubicBezTo>
                    <a:pt x="100" y="1135"/>
                    <a:pt x="200" y="868"/>
                    <a:pt x="334" y="635"/>
                  </a:cubicBezTo>
                  <a:cubicBezTo>
                    <a:pt x="501" y="401"/>
                    <a:pt x="701" y="201"/>
                    <a:pt x="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7"/>
            <p:cNvSpPr/>
            <p:nvPr/>
          </p:nvSpPr>
          <p:spPr>
            <a:xfrm>
              <a:off x="4128950" y="5034775"/>
              <a:ext cx="13375" cy="19300"/>
            </a:xfrm>
            <a:custGeom>
              <a:avLst/>
              <a:gdLst/>
              <a:ahLst/>
              <a:cxnLst/>
              <a:rect l="l" t="t" r="r" b="b"/>
              <a:pathLst>
                <a:path w="535" h="772" extrusionOk="0">
                  <a:moveTo>
                    <a:pt x="490" y="0"/>
                  </a:moveTo>
                  <a:cubicBezTo>
                    <a:pt x="445" y="0"/>
                    <a:pt x="323" y="158"/>
                    <a:pt x="201" y="372"/>
                  </a:cubicBezTo>
                  <a:cubicBezTo>
                    <a:pt x="67" y="572"/>
                    <a:pt x="1" y="772"/>
                    <a:pt x="1" y="772"/>
                  </a:cubicBezTo>
                  <a:cubicBezTo>
                    <a:pt x="34" y="772"/>
                    <a:pt x="167" y="638"/>
                    <a:pt x="301" y="438"/>
                  </a:cubicBezTo>
                  <a:cubicBezTo>
                    <a:pt x="434" y="205"/>
                    <a:pt x="534" y="38"/>
                    <a:pt x="501" y="5"/>
                  </a:cubicBezTo>
                  <a:cubicBezTo>
                    <a:pt x="498" y="2"/>
                    <a:pt x="495" y="0"/>
                    <a:pt x="4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7"/>
            <p:cNvSpPr/>
            <p:nvPr/>
          </p:nvSpPr>
          <p:spPr>
            <a:xfrm>
              <a:off x="4110600" y="5031375"/>
              <a:ext cx="15050" cy="12875"/>
            </a:xfrm>
            <a:custGeom>
              <a:avLst/>
              <a:gdLst/>
              <a:ahLst/>
              <a:cxnLst/>
              <a:rect l="l" t="t" r="r" b="b"/>
              <a:pathLst>
                <a:path w="602" h="515" extrusionOk="0">
                  <a:moveTo>
                    <a:pt x="583" y="1"/>
                  </a:moveTo>
                  <a:cubicBezTo>
                    <a:pt x="533" y="1"/>
                    <a:pt x="413" y="96"/>
                    <a:pt x="268" y="241"/>
                  </a:cubicBezTo>
                  <a:cubicBezTo>
                    <a:pt x="101" y="374"/>
                    <a:pt x="1" y="508"/>
                    <a:pt x="1" y="508"/>
                  </a:cubicBezTo>
                  <a:cubicBezTo>
                    <a:pt x="5" y="512"/>
                    <a:pt x="11" y="514"/>
                    <a:pt x="19" y="514"/>
                  </a:cubicBezTo>
                  <a:cubicBezTo>
                    <a:pt x="70" y="514"/>
                    <a:pt x="189" y="423"/>
                    <a:pt x="334" y="307"/>
                  </a:cubicBezTo>
                  <a:cubicBezTo>
                    <a:pt x="501" y="174"/>
                    <a:pt x="601" y="41"/>
                    <a:pt x="601" y="7"/>
                  </a:cubicBezTo>
                  <a:cubicBezTo>
                    <a:pt x="597" y="3"/>
                    <a:pt x="591" y="1"/>
                    <a:pt x="5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7"/>
            <p:cNvSpPr/>
            <p:nvPr/>
          </p:nvSpPr>
          <p:spPr>
            <a:xfrm>
              <a:off x="4098925" y="5021200"/>
              <a:ext cx="24225" cy="3700"/>
            </a:xfrm>
            <a:custGeom>
              <a:avLst/>
              <a:gdLst/>
              <a:ahLst/>
              <a:cxnLst/>
              <a:rect l="l" t="t" r="r" b="b"/>
              <a:pathLst>
                <a:path w="969" h="148" extrusionOk="0">
                  <a:moveTo>
                    <a:pt x="367" y="1"/>
                  </a:moveTo>
                  <a:cubicBezTo>
                    <a:pt x="245" y="1"/>
                    <a:pt x="123" y="32"/>
                    <a:pt x="1" y="81"/>
                  </a:cubicBezTo>
                  <a:cubicBezTo>
                    <a:pt x="168" y="114"/>
                    <a:pt x="334" y="147"/>
                    <a:pt x="501" y="147"/>
                  </a:cubicBezTo>
                  <a:cubicBezTo>
                    <a:pt x="668" y="147"/>
                    <a:pt x="835" y="147"/>
                    <a:pt x="968" y="81"/>
                  </a:cubicBezTo>
                  <a:cubicBezTo>
                    <a:pt x="835" y="14"/>
                    <a:pt x="668" y="14"/>
                    <a:pt x="501" y="14"/>
                  </a:cubicBezTo>
                  <a:cubicBezTo>
                    <a:pt x="456" y="5"/>
                    <a:pt x="412" y="1"/>
                    <a:pt x="3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7"/>
            <p:cNvSpPr/>
            <p:nvPr/>
          </p:nvSpPr>
          <p:spPr>
            <a:xfrm>
              <a:off x="4095600" y="5007350"/>
              <a:ext cx="26700" cy="3950"/>
            </a:xfrm>
            <a:custGeom>
              <a:avLst/>
              <a:gdLst/>
              <a:ahLst/>
              <a:cxnLst/>
              <a:rect l="l" t="t" r="r" b="b"/>
              <a:pathLst>
                <a:path w="1068" h="158" extrusionOk="0">
                  <a:moveTo>
                    <a:pt x="0" y="1"/>
                  </a:moveTo>
                  <a:cubicBezTo>
                    <a:pt x="209" y="105"/>
                    <a:pt x="443" y="157"/>
                    <a:pt x="671" y="157"/>
                  </a:cubicBezTo>
                  <a:cubicBezTo>
                    <a:pt x="808" y="157"/>
                    <a:pt x="943" y="138"/>
                    <a:pt x="1068" y="101"/>
                  </a:cubicBezTo>
                  <a:cubicBezTo>
                    <a:pt x="901" y="68"/>
                    <a:pt x="734" y="34"/>
                    <a:pt x="534" y="34"/>
                  </a:cubicBezTo>
                  <a:cubicBezTo>
                    <a:pt x="367" y="1"/>
                    <a:pt x="16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7"/>
            <p:cNvSpPr/>
            <p:nvPr/>
          </p:nvSpPr>
          <p:spPr>
            <a:xfrm>
              <a:off x="4137300" y="5014500"/>
              <a:ext cx="43375" cy="23750"/>
            </a:xfrm>
            <a:custGeom>
              <a:avLst/>
              <a:gdLst/>
              <a:ahLst/>
              <a:cxnLst/>
              <a:rect l="l" t="t" r="r" b="b"/>
              <a:pathLst>
                <a:path w="1735" h="950" extrusionOk="0">
                  <a:moveTo>
                    <a:pt x="1180" y="88"/>
                  </a:moveTo>
                  <a:cubicBezTo>
                    <a:pt x="1319" y="88"/>
                    <a:pt x="1466" y="124"/>
                    <a:pt x="1601" y="182"/>
                  </a:cubicBezTo>
                  <a:cubicBezTo>
                    <a:pt x="1668" y="282"/>
                    <a:pt x="1635" y="382"/>
                    <a:pt x="1535" y="449"/>
                  </a:cubicBezTo>
                  <a:cubicBezTo>
                    <a:pt x="1435" y="482"/>
                    <a:pt x="1301" y="549"/>
                    <a:pt x="1201" y="582"/>
                  </a:cubicBezTo>
                  <a:cubicBezTo>
                    <a:pt x="1001" y="649"/>
                    <a:pt x="801" y="682"/>
                    <a:pt x="601" y="716"/>
                  </a:cubicBezTo>
                  <a:cubicBezTo>
                    <a:pt x="427" y="747"/>
                    <a:pt x="283" y="764"/>
                    <a:pt x="180" y="776"/>
                  </a:cubicBezTo>
                  <a:lnTo>
                    <a:pt x="180" y="776"/>
                  </a:lnTo>
                  <a:cubicBezTo>
                    <a:pt x="236" y="667"/>
                    <a:pt x="302" y="558"/>
                    <a:pt x="367" y="449"/>
                  </a:cubicBezTo>
                  <a:cubicBezTo>
                    <a:pt x="501" y="315"/>
                    <a:pt x="701" y="182"/>
                    <a:pt x="901" y="149"/>
                  </a:cubicBezTo>
                  <a:cubicBezTo>
                    <a:pt x="985" y="107"/>
                    <a:pt x="1080" y="88"/>
                    <a:pt x="1180" y="88"/>
                  </a:cubicBezTo>
                  <a:close/>
                  <a:moveTo>
                    <a:pt x="1155" y="0"/>
                  </a:moveTo>
                  <a:cubicBezTo>
                    <a:pt x="834" y="0"/>
                    <a:pt x="523" y="149"/>
                    <a:pt x="300" y="415"/>
                  </a:cubicBezTo>
                  <a:cubicBezTo>
                    <a:pt x="207" y="509"/>
                    <a:pt x="142" y="633"/>
                    <a:pt x="107" y="785"/>
                  </a:cubicBezTo>
                  <a:lnTo>
                    <a:pt x="107" y="785"/>
                  </a:lnTo>
                  <a:cubicBezTo>
                    <a:pt x="38" y="794"/>
                    <a:pt x="0" y="802"/>
                    <a:pt x="0" y="816"/>
                  </a:cubicBezTo>
                  <a:cubicBezTo>
                    <a:pt x="34" y="821"/>
                    <a:pt x="67" y="826"/>
                    <a:pt x="100" y="830"/>
                  </a:cubicBezTo>
                  <a:lnTo>
                    <a:pt x="100" y="830"/>
                  </a:lnTo>
                  <a:cubicBezTo>
                    <a:pt x="100" y="865"/>
                    <a:pt x="100" y="920"/>
                    <a:pt x="100" y="949"/>
                  </a:cubicBezTo>
                  <a:cubicBezTo>
                    <a:pt x="116" y="911"/>
                    <a:pt x="133" y="873"/>
                    <a:pt x="151" y="835"/>
                  </a:cubicBezTo>
                  <a:lnTo>
                    <a:pt x="151" y="835"/>
                  </a:lnTo>
                  <a:cubicBezTo>
                    <a:pt x="201" y="839"/>
                    <a:pt x="251" y="841"/>
                    <a:pt x="300" y="841"/>
                  </a:cubicBezTo>
                  <a:cubicBezTo>
                    <a:pt x="400" y="841"/>
                    <a:pt x="501" y="832"/>
                    <a:pt x="601" y="816"/>
                  </a:cubicBezTo>
                  <a:cubicBezTo>
                    <a:pt x="801" y="782"/>
                    <a:pt x="1001" y="749"/>
                    <a:pt x="1234" y="682"/>
                  </a:cubicBezTo>
                  <a:cubicBezTo>
                    <a:pt x="1334" y="649"/>
                    <a:pt x="1468" y="582"/>
                    <a:pt x="1568" y="515"/>
                  </a:cubicBezTo>
                  <a:cubicBezTo>
                    <a:pt x="1635" y="482"/>
                    <a:pt x="1701" y="415"/>
                    <a:pt x="1735" y="349"/>
                  </a:cubicBezTo>
                  <a:cubicBezTo>
                    <a:pt x="1735" y="249"/>
                    <a:pt x="1701" y="149"/>
                    <a:pt x="1635" y="115"/>
                  </a:cubicBezTo>
                  <a:cubicBezTo>
                    <a:pt x="1479" y="37"/>
                    <a:pt x="1316" y="0"/>
                    <a:pt x="1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7"/>
            <p:cNvSpPr/>
            <p:nvPr/>
          </p:nvSpPr>
          <p:spPr>
            <a:xfrm>
              <a:off x="4121450" y="5006525"/>
              <a:ext cx="21700" cy="29225"/>
            </a:xfrm>
            <a:custGeom>
              <a:avLst/>
              <a:gdLst/>
              <a:ahLst/>
              <a:cxnLst/>
              <a:rect l="l" t="t" r="r" b="b"/>
              <a:pathLst>
                <a:path w="868" h="1169" extrusionOk="0">
                  <a:moveTo>
                    <a:pt x="201" y="1"/>
                  </a:moveTo>
                  <a:cubicBezTo>
                    <a:pt x="100" y="34"/>
                    <a:pt x="0" y="167"/>
                    <a:pt x="34" y="267"/>
                  </a:cubicBezTo>
                  <a:cubicBezTo>
                    <a:pt x="34" y="367"/>
                    <a:pt x="67" y="468"/>
                    <a:pt x="134" y="534"/>
                  </a:cubicBezTo>
                  <a:cubicBezTo>
                    <a:pt x="201" y="668"/>
                    <a:pt x="301" y="801"/>
                    <a:pt x="401" y="901"/>
                  </a:cubicBezTo>
                  <a:cubicBezTo>
                    <a:pt x="568" y="1069"/>
                    <a:pt x="689" y="1143"/>
                    <a:pt x="724" y="1143"/>
                  </a:cubicBezTo>
                  <a:cubicBezTo>
                    <a:pt x="731" y="1143"/>
                    <a:pt x="734" y="1140"/>
                    <a:pt x="734" y="1135"/>
                  </a:cubicBezTo>
                  <a:cubicBezTo>
                    <a:pt x="734" y="1135"/>
                    <a:pt x="634" y="1035"/>
                    <a:pt x="467" y="834"/>
                  </a:cubicBezTo>
                  <a:cubicBezTo>
                    <a:pt x="367" y="734"/>
                    <a:pt x="301" y="634"/>
                    <a:pt x="234" y="501"/>
                  </a:cubicBezTo>
                  <a:cubicBezTo>
                    <a:pt x="134" y="367"/>
                    <a:pt x="100" y="134"/>
                    <a:pt x="234" y="134"/>
                  </a:cubicBezTo>
                  <a:cubicBezTo>
                    <a:pt x="246" y="131"/>
                    <a:pt x="258" y="130"/>
                    <a:pt x="269" y="130"/>
                  </a:cubicBezTo>
                  <a:cubicBezTo>
                    <a:pt x="391" y="130"/>
                    <a:pt x="510" y="276"/>
                    <a:pt x="601" y="367"/>
                  </a:cubicBezTo>
                  <a:cubicBezTo>
                    <a:pt x="668" y="501"/>
                    <a:pt x="734" y="634"/>
                    <a:pt x="768" y="768"/>
                  </a:cubicBezTo>
                  <a:cubicBezTo>
                    <a:pt x="768" y="901"/>
                    <a:pt x="801" y="1035"/>
                    <a:pt x="801" y="1168"/>
                  </a:cubicBezTo>
                  <a:cubicBezTo>
                    <a:pt x="868" y="1035"/>
                    <a:pt x="868" y="868"/>
                    <a:pt x="868" y="734"/>
                  </a:cubicBezTo>
                  <a:cubicBezTo>
                    <a:pt x="834" y="601"/>
                    <a:pt x="768" y="434"/>
                    <a:pt x="701" y="334"/>
                  </a:cubicBezTo>
                  <a:cubicBezTo>
                    <a:pt x="601" y="134"/>
                    <a:pt x="434" y="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7"/>
            <p:cNvSpPr/>
            <p:nvPr/>
          </p:nvSpPr>
          <p:spPr>
            <a:xfrm>
              <a:off x="3892950" y="5015075"/>
              <a:ext cx="80925" cy="67375"/>
            </a:xfrm>
            <a:custGeom>
              <a:avLst/>
              <a:gdLst/>
              <a:ahLst/>
              <a:cxnLst/>
              <a:rect l="l" t="t" r="r" b="b"/>
              <a:pathLst>
                <a:path w="3237" h="2695" extrusionOk="0">
                  <a:moveTo>
                    <a:pt x="418" y="0"/>
                  </a:moveTo>
                  <a:cubicBezTo>
                    <a:pt x="334" y="0"/>
                    <a:pt x="251" y="9"/>
                    <a:pt x="167" y="25"/>
                  </a:cubicBezTo>
                  <a:cubicBezTo>
                    <a:pt x="134" y="25"/>
                    <a:pt x="67" y="25"/>
                    <a:pt x="1" y="59"/>
                  </a:cubicBezTo>
                  <a:cubicBezTo>
                    <a:pt x="1" y="59"/>
                    <a:pt x="267" y="59"/>
                    <a:pt x="668" y="92"/>
                  </a:cubicBezTo>
                  <a:cubicBezTo>
                    <a:pt x="1768" y="226"/>
                    <a:pt x="2702" y="993"/>
                    <a:pt x="3069" y="2060"/>
                  </a:cubicBezTo>
                  <a:cubicBezTo>
                    <a:pt x="3203" y="2427"/>
                    <a:pt x="3203" y="2694"/>
                    <a:pt x="3236" y="2694"/>
                  </a:cubicBezTo>
                  <a:cubicBezTo>
                    <a:pt x="3236" y="2627"/>
                    <a:pt x="3236" y="2561"/>
                    <a:pt x="3236" y="2527"/>
                  </a:cubicBezTo>
                  <a:cubicBezTo>
                    <a:pt x="3203" y="2360"/>
                    <a:pt x="3169" y="2194"/>
                    <a:pt x="3136" y="2027"/>
                  </a:cubicBezTo>
                  <a:cubicBezTo>
                    <a:pt x="2969" y="1493"/>
                    <a:pt x="2636" y="993"/>
                    <a:pt x="2202" y="626"/>
                  </a:cubicBezTo>
                  <a:cubicBezTo>
                    <a:pt x="1768" y="292"/>
                    <a:pt x="1235" y="59"/>
                    <a:pt x="668" y="25"/>
                  </a:cubicBezTo>
                  <a:cubicBezTo>
                    <a:pt x="584" y="9"/>
                    <a:pt x="501" y="0"/>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7"/>
            <p:cNvSpPr/>
            <p:nvPr/>
          </p:nvSpPr>
          <p:spPr>
            <a:xfrm>
              <a:off x="3914625" y="4921475"/>
              <a:ext cx="4200" cy="94250"/>
            </a:xfrm>
            <a:custGeom>
              <a:avLst/>
              <a:gdLst/>
              <a:ahLst/>
              <a:cxnLst/>
              <a:rect l="l" t="t" r="r" b="b"/>
              <a:pathLst>
                <a:path w="168" h="3770" extrusionOk="0">
                  <a:moveTo>
                    <a:pt x="134" y="0"/>
                  </a:moveTo>
                  <a:cubicBezTo>
                    <a:pt x="68" y="634"/>
                    <a:pt x="34" y="1268"/>
                    <a:pt x="34" y="1868"/>
                  </a:cubicBezTo>
                  <a:cubicBezTo>
                    <a:pt x="1" y="2502"/>
                    <a:pt x="1" y="3136"/>
                    <a:pt x="34" y="3769"/>
                  </a:cubicBezTo>
                  <a:cubicBezTo>
                    <a:pt x="101" y="3136"/>
                    <a:pt x="134" y="2535"/>
                    <a:pt x="134" y="1901"/>
                  </a:cubicBezTo>
                  <a:cubicBezTo>
                    <a:pt x="168" y="1268"/>
                    <a:pt x="168" y="634"/>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7"/>
            <p:cNvSpPr/>
            <p:nvPr/>
          </p:nvSpPr>
          <p:spPr>
            <a:xfrm>
              <a:off x="4003025" y="5061350"/>
              <a:ext cx="66750" cy="4225"/>
            </a:xfrm>
            <a:custGeom>
              <a:avLst/>
              <a:gdLst/>
              <a:ahLst/>
              <a:cxnLst/>
              <a:rect l="l" t="t" r="r" b="b"/>
              <a:pathLst>
                <a:path w="2670" h="169" extrusionOk="0">
                  <a:moveTo>
                    <a:pt x="63" y="0"/>
                  </a:moveTo>
                  <a:cubicBezTo>
                    <a:pt x="23" y="0"/>
                    <a:pt x="1" y="3"/>
                    <a:pt x="1" y="9"/>
                  </a:cubicBezTo>
                  <a:cubicBezTo>
                    <a:pt x="478" y="119"/>
                    <a:pt x="976" y="169"/>
                    <a:pt x="1471" y="169"/>
                  </a:cubicBezTo>
                  <a:cubicBezTo>
                    <a:pt x="1876" y="169"/>
                    <a:pt x="2279" y="136"/>
                    <a:pt x="2669" y="76"/>
                  </a:cubicBezTo>
                  <a:cubicBezTo>
                    <a:pt x="2669" y="65"/>
                    <a:pt x="2603" y="61"/>
                    <a:pt x="2486" y="61"/>
                  </a:cubicBezTo>
                  <a:cubicBezTo>
                    <a:pt x="2254" y="61"/>
                    <a:pt x="1824" y="76"/>
                    <a:pt x="1335" y="76"/>
                  </a:cubicBezTo>
                  <a:cubicBezTo>
                    <a:pt x="741" y="49"/>
                    <a:pt x="235" y="0"/>
                    <a:pt x="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7"/>
            <p:cNvSpPr/>
            <p:nvPr/>
          </p:nvSpPr>
          <p:spPr>
            <a:xfrm>
              <a:off x="3957175" y="5061400"/>
              <a:ext cx="8350" cy="12700"/>
            </a:xfrm>
            <a:custGeom>
              <a:avLst/>
              <a:gdLst/>
              <a:ahLst/>
              <a:cxnLst/>
              <a:rect l="l" t="t" r="r" b="b"/>
              <a:pathLst>
                <a:path w="334" h="508" extrusionOk="0">
                  <a:moveTo>
                    <a:pt x="50" y="1"/>
                  </a:moveTo>
                  <a:cubicBezTo>
                    <a:pt x="43" y="1"/>
                    <a:pt x="38" y="3"/>
                    <a:pt x="33" y="7"/>
                  </a:cubicBezTo>
                  <a:cubicBezTo>
                    <a:pt x="0" y="7"/>
                    <a:pt x="100" y="107"/>
                    <a:pt x="133" y="274"/>
                  </a:cubicBezTo>
                  <a:cubicBezTo>
                    <a:pt x="200" y="407"/>
                    <a:pt x="234" y="507"/>
                    <a:pt x="267" y="507"/>
                  </a:cubicBezTo>
                  <a:cubicBezTo>
                    <a:pt x="300" y="507"/>
                    <a:pt x="334" y="374"/>
                    <a:pt x="234" y="207"/>
                  </a:cubicBezTo>
                  <a:cubicBezTo>
                    <a:pt x="176" y="91"/>
                    <a:pt x="92"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7"/>
            <p:cNvSpPr/>
            <p:nvPr/>
          </p:nvSpPr>
          <p:spPr>
            <a:xfrm>
              <a:off x="3940475" y="5039675"/>
              <a:ext cx="10050" cy="9400"/>
            </a:xfrm>
            <a:custGeom>
              <a:avLst/>
              <a:gdLst/>
              <a:ahLst/>
              <a:cxnLst/>
              <a:rect l="l" t="t" r="r" b="b"/>
              <a:pathLst>
                <a:path w="402" h="376" extrusionOk="0">
                  <a:moveTo>
                    <a:pt x="58" y="0"/>
                  </a:moveTo>
                  <a:cubicBezTo>
                    <a:pt x="48" y="0"/>
                    <a:pt x="40" y="3"/>
                    <a:pt x="34" y="9"/>
                  </a:cubicBezTo>
                  <a:cubicBezTo>
                    <a:pt x="1" y="42"/>
                    <a:pt x="68" y="142"/>
                    <a:pt x="168" y="242"/>
                  </a:cubicBezTo>
                  <a:cubicBezTo>
                    <a:pt x="268" y="309"/>
                    <a:pt x="368" y="376"/>
                    <a:pt x="368" y="376"/>
                  </a:cubicBezTo>
                  <a:cubicBezTo>
                    <a:pt x="401" y="342"/>
                    <a:pt x="334" y="242"/>
                    <a:pt x="234" y="142"/>
                  </a:cubicBezTo>
                  <a:cubicBezTo>
                    <a:pt x="180" y="60"/>
                    <a:pt x="102" y="0"/>
                    <a:pt x="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7"/>
            <p:cNvSpPr/>
            <p:nvPr/>
          </p:nvSpPr>
          <p:spPr>
            <a:xfrm>
              <a:off x="3917125" y="5028700"/>
              <a:ext cx="13375" cy="6200"/>
            </a:xfrm>
            <a:custGeom>
              <a:avLst/>
              <a:gdLst/>
              <a:ahLst/>
              <a:cxnLst/>
              <a:rect l="l" t="t" r="r" b="b"/>
              <a:pathLst>
                <a:path w="535" h="248" extrusionOk="0">
                  <a:moveTo>
                    <a:pt x="166" y="0"/>
                  </a:moveTo>
                  <a:cubicBezTo>
                    <a:pt x="68" y="0"/>
                    <a:pt x="1" y="24"/>
                    <a:pt x="1" y="48"/>
                  </a:cubicBezTo>
                  <a:cubicBezTo>
                    <a:pt x="1" y="81"/>
                    <a:pt x="134" y="81"/>
                    <a:pt x="268" y="148"/>
                  </a:cubicBezTo>
                  <a:cubicBezTo>
                    <a:pt x="401" y="181"/>
                    <a:pt x="501" y="248"/>
                    <a:pt x="535" y="248"/>
                  </a:cubicBezTo>
                  <a:cubicBezTo>
                    <a:pt x="535" y="214"/>
                    <a:pt x="468" y="81"/>
                    <a:pt x="301" y="14"/>
                  </a:cubicBezTo>
                  <a:cubicBezTo>
                    <a:pt x="252" y="4"/>
                    <a:pt x="20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7"/>
            <p:cNvSpPr/>
            <p:nvPr/>
          </p:nvSpPr>
          <p:spPr>
            <a:xfrm>
              <a:off x="3900450" y="5024500"/>
              <a:ext cx="7525" cy="4350"/>
            </a:xfrm>
            <a:custGeom>
              <a:avLst/>
              <a:gdLst/>
              <a:ahLst/>
              <a:cxnLst/>
              <a:rect l="l" t="t" r="r" b="b"/>
              <a:pathLst>
                <a:path w="301" h="174" extrusionOk="0">
                  <a:moveTo>
                    <a:pt x="95" y="1"/>
                  </a:moveTo>
                  <a:cubicBezTo>
                    <a:pt x="45" y="1"/>
                    <a:pt x="1" y="15"/>
                    <a:pt x="1" y="15"/>
                  </a:cubicBezTo>
                  <a:cubicBezTo>
                    <a:pt x="1" y="49"/>
                    <a:pt x="34" y="115"/>
                    <a:pt x="101" y="149"/>
                  </a:cubicBezTo>
                  <a:cubicBezTo>
                    <a:pt x="151" y="166"/>
                    <a:pt x="193" y="174"/>
                    <a:pt x="222" y="174"/>
                  </a:cubicBezTo>
                  <a:cubicBezTo>
                    <a:pt x="251" y="174"/>
                    <a:pt x="268" y="166"/>
                    <a:pt x="268" y="149"/>
                  </a:cubicBezTo>
                  <a:cubicBezTo>
                    <a:pt x="301" y="115"/>
                    <a:pt x="234" y="49"/>
                    <a:pt x="168" y="15"/>
                  </a:cubicBezTo>
                  <a:cubicBezTo>
                    <a:pt x="145" y="4"/>
                    <a:pt x="119" y="1"/>
                    <a:pt x="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p:nvPr/>
          </p:nvSpPr>
          <p:spPr>
            <a:xfrm>
              <a:off x="3212475" y="2795775"/>
              <a:ext cx="1039925" cy="2216625"/>
            </a:xfrm>
            <a:custGeom>
              <a:avLst/>
              <a:gdLst/>
              <a:ahLst/>
              <a:cxnLst/>
              <a:rect l="l" t="t" r="r" b="b"/>
              <a:pathLst>
                <a:path w="41597" h="88665" extrusionOk="0">
                  <a:moveTo>
                    <a:pt x="41596" y="1"/>
                  </a:moveTo>
                  <a:lnTo>
                    <a:pt x="15278" y="167"/>
                  </a:lnTo>
                  <a:lnTo>
                    <a:pt x="0" y="88230"/>
                  </a:lnTo>
                  <a:lnTo>
                    <a:pt x="9740" y="88664"/>
                  </a:lnTo>
                  <a:lnTo>
                    <a:pt x="26886" y="11976"/>
                  </a:lnTo>
                  <a:lnTo>
                    <a:pt x="25985" y="88531"/>
                  </a:lnTo>
                  <a:lnTo>
                    <a:pt x="37427" y="88230"/>
                  </a:lnTo>
                  <a:lnTo>
                    <a:pt x="41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7"/>
            <p:cNvSpPr/>
            <p:nvPr/>
          </p:nvSpPr>
          <p:spPr>
            <a:xfrm>
              <a:off x="3878775" y="2824975"/>
              <a:ext cx="75900" cy="218300"/>
            </a:xfrm>
            <a:custGeom>
              <a:avLst/>
              <a:gdLst/>
              <a:ahLst/>
              <a:cxnLst/>
              <a:rect l="l" t="t" r="r" b="b"/>
              <a:pathLst>
                <a:path w="3036" h="8732" extrusionOk="0">
                  <a:moveTo>
                    <a:pt x="3036" y="0"/>
                  </a:moveTo>
                  <a:lnTo>
                    <a:pt x="3036" y="0"/>
                  </a:lnTo>
                  <a:cubicBezTo>
                    <a:pt x="2903" y="467"/>
                    <a:pt x="2836" y="934"/>
                    <a:pt x="2769" y="1434"/>
                  </a:cubicBezTo>
                  <a:cubicBezTo>
                    <a:pt x="2636" y="2302"/>
                    <a:pt x="2469" y="3536"/>
                    <a:pt x="2302" y="4904"/>
                  </a:cubicBezTo>
                  <a:cubicBezTo>
                    <a:pt x="2235" y="5537"/>
                    <a:pt x="2135" y="6171"/>
                    <a:pt x="2002" y="6805"/>
                  </a:cubicBezTo>
                  <a:cubicBezTo>
                    <a:pt x="1802" y="7772"/>
                    <a:pt x="1001" y="8540"/>
                    <a:pt x="0" y="8706"/>
                  </a:cubicBezTo>
                  <a:cubicBezTo>
                    <a:pt x="67" y="8723"/>
                    <a:pt x="134" y="8731"/>
                    <a:pt x="201" y="8731"/>
                  </a:cubicBezTo>
                  <a:cubicBezTo>
                    <a:pt x="267" y="8731"/>
                    <a:pt x="334" y="8723"/>
                    <a:pt x="401" y="8706"/>
                  </a:cubicBezTo>
                  <a:cubicBezTo>
                    <a:pt x="768" y="8640"/>
                    <a:pt x="1101" y="8473"/>
                    <a:pt x="1368" y="8239"/>
                  </a:cubicBezTo>
                  <a:cubicBezTo>
                    <a:pt x="1768" y="7872"/>
                    <a:pt x="2069" y="7405"/>
                    <a:pt x="2202" y="6872"/>
                  </a:cubicBezTo>
                  <a:cubicBezTo>
                    <a:pt x="2335" y="6238"/>
                    <a:pt x="2469" y="5571"/>
                    <a:pt x="2502" y="4937"/>
                  </a:cubicBezTo>
                  <a:cubicBezTo>
                    <a:pt x="2702" y="3569"/>
                    <a:pt x="2836" y="2368"/>
                    <a:pt x="2936" y="1468"/>
                  </a:cubicBezTo>
                  <a:cubicBezTo>
                    <a:pt x="3003" y="967"/>
                    <a:pt x="3036" y="500"/>
                    <a:pt x="3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7"/>
            <p:cNvSpPr/>
            <p:nvPr/>
          </p:nvSpPr>
          <p:spPr>
            <a:xfrm>
              <a:off x="3878850" y="2831525"/>
              <a:ext cx="33325" cy="29675"/>
            </a:xfrm>
            <a:custGeom>
              <a:avLst/>
              <a:gdLst/>
              <a:ahLst/>
              <a:cxnLst/>
              <a:rect l="l" t="t" r="r" b="b"/>
              <a:pathLst>
                <a:path w="1333" h="1187" extrusionOk="0">
                  <a:moveTo>
                    <a:pt x="679" y="1"/>
                  </a:moveTo>
                  <a:cubicBezTo>
                    <a:pt x="408" y="1"/>
                    <a:pt x="301" y="141"/>
                    <a:pt x="331" y="172"/>
                  </a:cubicBezTo>
                  <a:cubicBezTo>
                    <a:pt x="331" y="172"/>
                    <a:pt x="405" y="142"/>
                    <a:pt x="524" y="142"/>
                  </a:cubicBezTo>
                  <a:cubicBezTo>
                    <a:pt x="583" y="142"/>
                    <a:pt x="653" y="149"/>
                    <a:pt x="731" y="172"/>
                  </a:cubicBezTo>
                  <a:cubicBezTo>
                    <a:pt x="831" y="238"/>
                    <a:pt x="931" y="305"/>
                    <a:pt x="998" y="439"/>
                  </a:cubicBezTo>
                  <a:cubicBezTo>
                    <a:pt x="1032" y="572"/>
                    <a:pt x="998" y="739"/>
                    <a:pt x="865" y="872"/>
                  </a:cubicBezTo>
                  <a:cubicBezTo>
                    <a:pt x="800" y="937"/>
                    <a:pt x="708" y="974"/>
                    <a:pt x="614" y="974"/>
                  </a:cubicBezTo>
                  <a:cubicBezTo>
                    <a:pt x="563" y="974"/>
                    <a:pt x="512" y="963"/>
                    <a:pt x="464" y="939"/>
                  </a:cubicBezTo>
                  <a:cubicBezTo>
                    <a:pt x="331" y="906"/>
                    <a:pt x="264" y="806"/>
                    <a:pt x="231" y="672"/>
                  </a:cubicBezTo>
                  <a:cubicBezTo>
                    <a:pt x="131" y="439"/>
                    <a:pt x="264" y="305"/>
                    <a:pt x="231" y="272"/>
                  </a:cubicBezTo>
                  <a:cubicBezTo>
                    <a:pt x="228" y="268"/>
                    <a:pt x="223" y="267"/>
                    <a:pt x="216" y="267"/>
                  </a:cubicBezTo>
                  <a:cubicBezTo>
                    <a:pt x="160" y="267"/>
                    <a:pt x="1" y="402"/>
                    <a:pt x="31" y="672"/>
                  </a:cubicBezTo>
                  <a:cubicBezTo>
                    <a:pt x="64" y="872"/>
                    <a:pt x="164" y="1039"/>
                    <a:pt x="331" y="1139"/>
                  </a:cubicBezTo>
                  <a:cubicBezTo>
                    <a:pt x="412" y="1171"/>
                    <a:pt x="494" y="1186"/>
                    <a:pt x="573" y="1186"/>
                  </a:cubicBezTo>
                  <a:cubicBezTo>
                    <a:pt x="985" y="1186"/>
                    <a:pt x="1333" y="786"/>
                    <a:pt x="1165" y="339"/>
                  </a:cubicBezTo>
                  <a:cubicBezTo>
                    <a:pt x="1098" y="172"/>
                    <a:pt x="931" y="72"/>
                    <a:pt x="765" y="5"/>
                  </a:cubicBezTo>
                  <a:cubicBezTo>
                    <a:pt x="735" y="2"/>
                    <a:pt x="706" y="1"/>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3693650" y="2814950"/>
              <a:ext cx="15025" cy="61750"/>
            </a:xfrm>
            <a:custGeom>
              <a:avLst/>
              <a:gdLst/>
              <a:ahLst/>
              <a:cxnLst/>
              <a:rect l="l" t="t" r="r" b="b"/>
              <a:pathLst>
                <a:path w="601" h="2470" extrusionOk="0">
                  <a:moveTo>
                    <a:pt x="534" y="1"/>
                  </a:moveTo>
                  <a:cubicBezTo>
                    <a:pt x="67" y="735"/>
                    <a:pt x="0" y="1669"/>
                    <a:pt x="367" y="2469"/>
                  </a:cubicBezTo>
                  <a:cubicBezTo>
                    <a:pt x="434" y="2436"/>
                    <a:pt x="334" y="1902"/>
                    <a:pt x="367" y="1235"/>
                  </a:cubicBezTo>
                  <a:cubicBezTo>
                    <a:pt x="400" y="568"/>
                    <a:pt x="601" y="34"/>
                    <a:pt x="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3734500" y="2808275"/>
              <a:ext cx="10875" cy="64250"/>
            </a:xfrm>
            <a:custGeom>
              <a:avLst/>
              <a:gdLst/>
              <a:ahLst/>
              <a:cxnLst/>
              <a:rect l="l" t="t" r="r" b="b"/>
              <a:pathLst>
                <a:path w="435" h="2570" extrusionOk="0">
                  <a:moveTo>
                    <a:pt x="434" y="1"/>
                  </a:moveTo>
                  <a:cubicBezTo>
                    <a:pt x="34" y="802"/>
                    <a:pt x="1" y="1736"/>
                    <a:pt x="368" y="2569"/>
                  </a:cubicBezTo>
                  <a:cubicBezTo>
                    <a:pt x="368" y="2136"/>
                    <a:pt x="368" y="1702"/>
                    <a:pt x="368" y="1269"/>
                  </a:cubicBezTo>
                  <a:cubicBezTo>
                    <a:pt x="401" y="835"/>
                    <a:pt x="434" y="435"/>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7"/>
            <p:cNvSpPr/>
            <p:nvPr/>
          </p:nvSpPr>
          <p:spPr>
            <a:xfrm>
              <a:off x="4094750" y="2802450"/>
              <a:ext cx="10050" cy="65900"/>
            </a:xfrm>
            <a:custGeom>
              <a:avLst/>
              <a:gdLst/>
              <a:ahLst/>
              <a:cxnLst/>
              <a:rect l="l" t="t" r="r" b="b"/>
              <a:pathLst>
                <a:path w="402" h="2636" extrusionOk="0">
                  <a:moveTo>
                    <a:pt x="68" y="0"/>
                  </a:moveTo>
                  <a:lnTo>
                    <a:pt x="68" y="0"/>
                  </a:lnTo>
                  <a:cubicBezTo>
                    <a:pt x="34" y="434"/>
                    <a:pt x="34" y="868"/>
                    <a:pt x="68" y="1301"/>
                  </a:cubicBezTo>
                  <a:cubicBezTo>
                    <a:pt x="34" y="1735"/>
                    <a:pt x="1" y="2202"/>
                    <a:pt x="34" y="2636"/>
                  </a:cubicBezTo>
                  <a:cubicBezTo>
                    <a:pt x="368" y="1768"/>
                    <a:pt x="401" y="834"/>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7"/>
            <p:cNvSpPr/>
            <p:nvPr/>
          </p:nvSpPr>
          <p:spPr>
            <a:xfrm>
              <a:off x="4138125" y="2796600"/>
              <a:ext cx="13375" cy="67575"/>
            </a:xfrm>
            <a:custGeom>
              <a:avLst/>
              <a:gdLst/>
              <a:ahLst/>
              <a:cxnLst/>
              <a:rect l="l" t="t" r="r" b="b"/>
              <a:pathLst>
                <a:path w="535" h="2703" extrusionOk="0">
                  <a:moveTo>
                    <a:pt x="167" y="1"/>
                  </a:moveTo>
                  <a:lnTo>
                    <a:pt x="167" y="1"/>
                  </a:lnTo>
                  <a:cubicBezTo>
                    <a:pt x="101" y="34"/>
                    <a:pt x="267" y="635"/>
                    <a:pt x="234" y="1369"/>
                  </a:cubicBezTo>
                  <a:cubicBezTo>
                    <a:pt x="201" y="2102"/>
                    <a:pt x="1" y="2670"/>
                    <a:pt x="101" y="2703"/>
                  </a:cubicBezTo>
                  <a:cubicBezTo>
                    <a:pt x="367" y="2303"/>
                    <a:pt x="501" y="1836"/>
                    <a:pt x="468" y="1369"/>
                  </a:cubicBezTo>
                  <a:cubicBezTo>
                    <a:pt x="534" y="902"/>
                    <a:pt x="434" y="40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7"/>
            <p:cNvSpPr/>
            <p:nvPr/>
          </p:nvSpPr>
          <p:spPr>
            <a:xfrm>
              <a:off x="3761200" y="1799225"/>
              <a:ext cx="25" cy="25"/>
            </a:xfrm>
            <a:custGeom>
              <a:avLst/>
              <a:gdLst/>
              <a:ahLst/>
              <a:cxnLst/>
              <a:rect l="l" t="t" r="r" b="b"/>
              <a:pathLst>
                <a:path w="1" h="1" extrusionOk="0">
                  <a:moveTo>
                    <a:pt x="0" y="1"/>
                  </a:move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7"/>
            <p:cNvSpPr/>
            <p:nvPr/>
          </p:nvSpPr>
          <p:spPr>
            <a:xfrm>
              <a:off x="3687800" y="1194025"/>
              <a:ext cx="415325" cy="384525"/>
            </a:xfrm>
            <a:custGeom>
              <a:avLst/>
              <a:gdLst/>
              <a:ahLst/>
              <a:cxnLst/>
              <a:rect l="l" t="t" r="r" b="b"/>
              <a:pathLst>
                <a:path w="16613" h="15381" extrusionOk="0">
                  <a:moveTo>
                    <a:pt x="8573" y="1"/>
                  </a:moveTo>
                  <a:cubicBezTo>
                    <a:pt x="7745" y="1"/>
                    <a:pt x="6911" y="296"/>
                    <a:pt x="6238" y="892"/>
                  </a:cubicBezTo>
                  <a:cubicBezTo>
                    <a:pt x="6005" y="1159"/>
                    <a:pt x="5771" y="1392"/>
                    <a:pt x="5471" y="1559"/>
                  </a:cubicBezTo>
                  <a:cubicBezTo>
                    <a:pt x="4971" y="1859"/>
                    <a:pt x="4370" y="1759"/>
                    <a:pt x="3803" y="1793"/>
                  </a:cubicBezTo>
                  <a:cubicBezTo>
                    <a:pt x="1835" y="1959"/>
                    <a:pt x="601" y="4028"/>
                    <a:pt x="1368" y="5862"/>
                  </a:cubicBezTo>
                  <a:cubicBezTo>
                    <a:pt x="601" y="6429"/>
                    <a:pt x="101" y="7330"/>
                    <a:pt x="34" y="8297"/>
                  </a:cubicBezTo>
                  <a:cubicBezTo>
                    <a:pt x="1" y="9265"/>
                    <a:pt x="101" y="10232"/>
                    <a:pt x="368" y="11133"/>
                  </a:cubicBezTo>
                  <a:cubicBezTo>
                    <a:pt x="634" y="12300"/>
                    <a:pt x="901" y="13501"/>
                    <a:pt x="1735" y="14368"/>
                  </a:cubicBezTo>
                  <a:cubicBezTo>
                    <a:pt x="2302" y="14969"/>
                    <a:pt x="3070" y="15302"/>
                    <a:pt x="3870" y="15369"/>
                  </a:cubicBezTo>
                  <a:cubicBezTo>
                    <a:pt x="3963" y="15377"/>
                    <a:pt x="4057" y="15381"/>
                    <a:pt x="4149" y="15381"/>
                  </a:cubicBezTo>
                  <a:cubicBezTo>
                    <a:pt x="5216" y="15381"/>
                    <a:pt x="6228" y="14858"/>
                    <a:pt x="6872" y="13968"/>
                  </a:cubicBezTo>
                  <a:lnTo>
                    <a:pt x="15478" y="8731"/>
                  </a:lnTo>
                  <a:cubicBezTo>
                    <a:pt x="15945" y="8164"/>
                    <a:pt x="16312" y="7163"/>
                    <a:pt x="16012" y="6496"/>
                  </a:cubicBezTo>
                  <a:cubicBezTo>
                    <a:pt x="16579" y="6229"/>
                    <a:pt x="16613" y="5729"/>
                    <a:pt x="16613" y="5095"/>
                  </a:cubicBezTo>
                  <a:cubicBezTo>
                    <a:pt x="16613" y="4461"/>
                    <a:pt x="16412" y="3861"/>
                    <a:pt x="16079" y="3327"/>
                  </a:cubicBezTo>
                  <a:cubicBezTo>
                    <a:pt x="15645" y="2393"/>
                    <a:pt x="14945" y="1626"/>
                    <a:pt x="14077" y="1126"/>
                  </a:cubicBezTo>
                  <a:cubicBezTo>
                    <a:pt x="13661" y="879"/>
                    <a:pt x="13195" y="760"/>
                    <a:pt x="12731" y="760"/>
                  </a:cubicBezTo>
                  <a:cubicBezTo>
                    <a:pt x="12192" y="760"/>
                    <a:pt x="11657" y="921"/>
                    <a:pt x="11209" y="1226"/>
                  </a:cubicBezTo>
                  <a:cubicBezTo>
                    <a:pt x="10522" y="413"/>
                    <a:pt x="9552" y="1"/>
                    <a:pt x="8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7"/>
            <p:cNvSpPr/>
            <p:nvPr/>
          </p:nvSpPr>
          <p:spPr>
            <a:xfrm>
              <a:off x="3745350" y="1301650"/>
              <a:ext cx="334425" cy="601850"/>
            </a:xfrm>
            <a:custGeom>
              <a:avLst/>
              <a:gdLst/>
              <a:ahLst/>
              <a:cxnLst/>
              <a:rect l="l" t="t" r="r" b="b"/>
              <a:pathLst>
                <a:path w="13377" h="24074" extrusionOk="0">
                  <a:moveTo>
                    <a:pt x="7947" y="1"/>
                  </a:moveTo>
                  <a:cubicBezTo>
                    <a:pt x="5308" y="1"/>
                    <a:pt x="2698" y="855"/>
                    <a:pt x="534" y="2525"/>
                  </a:cubicBezTo>
                  <a:lnTo>
                    <a:pt x="0" y="2958"/>
                  </a:lnTo>
                  <a:lnTo>
                    <a:pt x="968" y="24073"/>
                  </a:lnTo>
                  <a:lnTo>
                    <a:pt x="10241" y="23673"/>
                  </a:lnTo>
                  <a:cubicBezTo>
                    <a:pt x="10274" y="22672"/>
                    <a:pt x="9774" y="16568"/>
                    <a:pt x="9774" y="16568"/>
                  </a:cubicBezTo>
                  <a:cubicBezTo>
                    <a:pt x="9774" y="16568"/>
                    <a:pt x="13276" y="16034"/>
                    <a:pt x="13343" y="12532"/>
                  </a:cubicBezTo>
                  <a:cubicBezTo>
                    <a:pt x="13377" y="9029"/>
                    <a:pt x="12776" y="990"/>
                    <a:pt x="12776" y="990"/>
                  </a:cubicBezTo>
                  <a:cubicBezTo>
                    <a:pt x="11221" y="327"/>
                    <a:pt x="9578" y="1"/>
                    <a:pt x="79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7"/>
            <p:cNvSpPr/>
            <p:nvPr/>
          </p:nvSpPr>
          <p:spPr>
            <a:xfrm>
              <a:off x="3875450" y="1682475"/>
              <a:ext cx="115100" cy="55700"/>
            </a:xfrm>
            <a:custGeom>
              <a:avLst/>
              <a:gdLst/>
              <a:ahLst/>
              <a:cxnLst/>
              <a:rect l="l" t="t" r="r" b="b"/>
              <a:pathLst>
                <a:path w="4604" h="2228" extrusionOk="0">
                  <a:moveTo>
                    <a:pt x="0" y="1"/>
                  </a:moveTo>
                  <a:cubicBezTo>
                    <a:pt x="0" y="1"/>
                    <a:pt x="950" y="2227"/>
                    <a:pt x="4026" y="2227"/>
                  </a:cubicBezTo>
                  <a:cubicBezTo>
                    <a:pt x="4211" y="2227"/>
                    <a:pt x="4403" y="2219"/>
                    <a:pt x="4603" y="2202"/>
                  </a:cubicBezTo>
                  <a:lnTo>
                    <a:pt x="4603" y="1302"/>
                  </a:lnTo>
                  <a:cubicBezTo>
                    <a:pt x="4545" y="1303"/>
                    <a:pt x="4487" y="1303"/>
                    <a:pt x="4428" y="1303"/>
                  </a:cubicBezTo>
                  <a:cubicBezTo>
                    <a:pt x="2855" y="1303"/>
                    <a:pt x="1319" y="86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7"/>
            <p:cNvSpPr/>
            <p:nvPr/>
          </p:nvSpPr>
          <p:spPr>
            <a:xfrm>
              <a:off x="3697075" y="1463250"/>
              <a:ext cx="63300" cy="90950"/>
            </a:xfrm>
            <a:custGeom>
              <a:avLst/>
              <a:gdLst/>
              <a:ahLst/>
              <a:cxnLst/>
              <a:rect l="l" t="t" r="r" b="b"/>
              <a:pathLst>
                <a:path w="2532" h="3638" extrusionOk="0">
                  <a:moveTo>
                    <a:pt x="1607" y="0"/>
                  </a:moveTo>
                  <a:cubicBezTo>
                    <a:pt x="912" y="0"/>
                    <a:pt x="0" y="277"/>
                    <a:pt x="63" y="1765"/>
                  </a:cubicBezTo>
                  <a:cubicBezTo>
                    <a:pt x="107" y="3339"/>
                    <a:pt x="1155" y="3638"/>
                    <a:pt x="1871" y="3638"/>
                  </a:cubicBezTo>
                  <a:cubicBezTo>
                    <a:pt x="2247" y="3638"/>
                    <a:pt x="2532" y="3556"/>
                    <a:pt x="2532" y="3533"/>
                  </a:cubicBezTo>
                  <a:cubicBezTo>
                    <a:pt x="2532" y="3466"/>
                    <a:pt x="2365" y="97"/>
                    <a:pt x="2365" y="97"/>
                  </a:cubicBezTo>
                  <a:cubicBezTo>
                    <a:pt x="2353" y="97"/>
                    <a:pt x="2018" y="0"/>
                    <a:pt x="160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7"/>
            <p:cNvSpPr/>
            <p:nvPr/>
          </p:nvSpPr>
          <p:spPr>
            <a:xfrm>
              <a:off x="3713650" y="1482325"/>
              <a:ext cx="27550" cy="52075"/>
            </a:xfrm>
            <a:custGeom>
              <a:avLst/>
              <a:gdLst/>
              <a:ahLst/>
              <a:cxnLst/>
              <a:rect l="l" t="t" r="r" b="b"/>
              <a:pathLst>
                <a:path w="1102" h="2083" extrusionOk="0">
                  <a:moveTo>
                    <a:pt x="534" y="1"/>
                  </a:moveTo>
                  <a:cubicBezTo>
                    <a:pt x="334" y="34"/>
                    <a:pt x="201" y="201"/>
                    <a:pt x="134" y="401"/>
                  </a:cubicBezTo>
                  <a:cubicBezTo>
                    <a:pt x="34" y="601"/>
                    <a:pt x="1" y="835"/>
                    <a:pt x="1" y="1068"/>
                  </a:cubicBezTo>
                  <a:cubicBezTo>
                    <a:pt x="1" y="1502"/>
                    <a:pt x="234" y="1902"/>
                    <a:pt x="635" y="2069"/>
                  </a:cubicBezTo>
                  <a:cubicBezTo>
                    <a:pt x="670" y="2078"/>
                    <a:pt x="706" y="2082"/>
                    <a:pt x="742" y="2082"/>
                  </a:cubicBezTo>
                  <a:cubicBezTo>
                    <a:pt x="839" y="2082"/>
                    <a:pt x="937" y="2051"/>
                    <a:pt x="1035" y="2002"/>
                  </a:cubicBezTo>
                  <a:cubicBezTo>
                    <a:pt x="1102" y="1936"/>
                    <a:pt x="1102" y="1902"/>
                    <a:pt x="1102" y="1902"/>
                  </a:cubicBezTo>
                  <a:lnTo>
                    <a:pt x="1102" y="1902"/>
                  </a:lnTo>
                  <a:cubicBezTo>
                    <a:pt x="1102" y="1902"/>
                    <a:pt x="1068" y="1936"/>
                    <a:pt x="968" y="1969"/>
                  </a:cubicBezTo>
                  <a:cubicBezTo>
                    <a:pt x="918" y="1986"/>
                    <a:pt x="868" y="1994"/>
                    <a:pt x="818" y="1994"/>
                  </a:cubicBezTo>
                  <a:cubicBezTo>
                    <a:pt x="768" y="1994"/>
                    <a:pt x="718" y="1986"/>
                    <a:pt x="668" y="1969"/>
                  </a:cubicBezTo>
                  <a:cubicBezTo>
                    <a:pt x="334" y="1769"/>
                    <a:pt x="168" y="1435"/>
                    <a:pt x="168" y="1035"/>
                  </a:cubicBezTo>
                  <a:cubicBezTo>
                    <a:pt x="134" y="835"/>
                    <a:pt x="201" y="635"/>
                    <a:pt x="268" y="435"/>
                  </a:cubicBezTo>
                  <a:cubicBezTo>
                    <a:pt x="301" y="301"/>
                    <a:pt x="401" y="168"/>
                    <a:pt x="568" y="134"/>
                  </a:cubicBezTo>
                  <a:cubicBezTo>
                    <a:pt x="593" y="126"/>
                    <a:pt x="618" y="122"/>
                    <a:pt x="642" y="122"/>
                  </a:cubicBezTo>
                  <a:cubicBezTo>
                    <a:pt x="714" y="122"/>
                    <a:pt x="776" y="159"/>
                    <a:pt x="801" y="234"/>
                  </a:cubicBezTo>
                  <a:cubicBezTo>
                    <a:pt x="835" y="301"/>
                    <a:pt x="835" y="335"/>
                    <a:pt x="835" y="335"/>
                  </a:cubicBezTo>
                  <a:cubicBezTo>
                    <a:pt x="868" y="335"/>
                    <a:pt x="901" y="301"/>
                    <a:pt x="868" y="201"/>
                  </a:cubicBezTo>
                  <a:cubicBezTo>
                    <a:pt x="868" y="134"/>
                    <a:pt x="835" y="101"/>
                    <a:pt x="768" y="68"/>
                  </a:cubicBezTo>
                  <a:cubicBezTo>
                    <a:pt x="701" y="1"/>
                    <a:pt x="635" y="1"/>
                    <a:pt x="53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7"/>
            <p:cNvSpPr/>
            <p:nvPr/>
          </p:nvSpPr>
          <p:spPr>
            <a:xfrm>
              <a:off x="4020550" y="1453050"/>
              <a:ext cx="25025" cy="23575"/>
            </a:xfrm>
            <a:custGeom>
              <a:avLst/>
              <a:gdLst/>
              <a:ahLst/>
              <a:cxnLst/>
              <a:rect l="l" t="t" r="r" b="b"/>
              <a:pathLst>
                <a:path w="1001" h="943" extrusionOk="0">
                  <a:moveTo>
                    <a:pt x="525" y="1"/>
                  </a:moveTo>
                  <a:cubicBezTo>
                    <a:pt x="506" y="1"/>
                    <a:pt x="487" y="2"/>
                    <a:pt x="467" y="4"/>
                  </a:cubicBezTo>
                  <a:cubicBezTo>
                    <a:pt x="200" y="4"/>
                    <a:pt x="0" y="238"/>
                    <a:pt x="0" y="505"/>
                  </a:cubicBezTo>
                  <a:cubicBezTo>
                    <a:pt x="0" y="752"/>
                    <a:pt x="201" y="942"/>
                    <a:pt x="442" y="942"/>
                  </a:cubicBezTo>
                  <a:cubicBezTo>
                    <a:pt x="462" y="942"/>
                    <a:pt x="481" y="941"/>
                    <a:pt x="501" y="938"/>
                  </a:cubicBezTo>
                  <a:cubicBezTo>
                    <a:pt x="767" y="938"/>
                    <a:pt x="1001" y="705"/>
                    <a:pt x="1001" y="438"/>
                  </a:cubicBezTo>
                  <a:cubicBezTo>
                    <a:pt x="970" y="191"/>
                    <a:pt x="767" y="1"/>
                    <a:pt x="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7"/>
            <p:cNvSpPr/>
            <p:nvPr/>
          </p:nvSpPr>
          <p:spPr>
            <a:xfrm>
              <a:off x="3997200" y="1436475"/>
              <a:ext cx="51725" cy="13625"/>
            </a:xfrm>
            <a:custGeom>
              <a:avLst/>
              <a:gdLst/>
              <a:ahLst/>
              <a:cxnLst/>
              <a:rect l="l" t="t" r="r" b="b"/>
              <a:pathLst>
                <a:path w="2069" h="545" extrusionOk="0">
                  <a:moveTo>
                    <a:pt x="1068" y="0"/>
                  </a:moveTo>
                  <a:cubicBezTo>
                    <a:pt x="767" y="0"/>
                    <a:pt x="501" y="100"/>
                    <a:pt x="267" y="267"/>
                  </a:cubicBezTo>
                  <a:cubicBezTo>
                    <a:pt x="100" y="401"/>
                    <a:pt x="0" y="467"/>
                    <a:pt x="67" y="534"/>
                  </a:cubicBezTo>
                  <a:cubicBezTo>
                    <a:pt x="74" y="541"/>
                    <a:pt x="85" y="545"/>
                    <a:pt x="100" y="545"/>
                  </a:cubicBezTo>
                  <a:cubicBezTo>
                    <a:pt x="218" y="545"/>
                    <a:pt x="564" y="334"/>
                    <a:pt x="1068" y="334"/>
                  </a:cubicBezTo>
                  <a:cubicBezTo>
                    <a:pt x="1542" y="334"/>
                    <a:pt x="1885" y="545"/>
                    <a:pt x="2002" y="545"/>
                  </a:cubicBezTo>
                  <a:cubicBezTo>
                    <a:pt x="2016" y="545"/>
                    <a:pt x="2028" y="541"/>
                    <a:pt x="2035" y="534"/>
                  </a:cubicBezTo>
                  <a:cubicBezTo>
                    <a:pt x="2068" y="501"/>
                    <a:pt x="2002" y="401"/>
                    <a:pt x="1835" y="267"/>
                  </a:cubicBezTo>
                  <a:cubicBezTo>
                    <a:pt x="1601" y="100"/>
                    <a:pt x="1334" y="0"/>
                    <a:pt x="1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p:nvPr/>
          </p:nvSpPr>
          <p:spPr>
            <a:xfrm>
              <a:off x="3888775" y="1455650"/>
              <a:ext cx="25050" cy="24300"/>
            </a:xfrm>
            <a:custGeom>
              <a:avLst/>
              <a:gdLst/>
              <a:ahLst/>
              <a:cxnLst/>
              <a:rect l="l" t="t" r="r" b="b"/>
              <a:pathLst>
                <a:path w="1002" h="972" extrusionOk="0">
                  <a:moveTo>
                    <a:pt x="468" y="1"/>
                  </a:moveTo>
                  <a:cubicBezTo>
                    <a:pt x="201" y="34"/>
                    <a:pt x="1" y="234"/>
                    <a:pt x="1" y="501"/>
                  </a:cubicBezTo>
                  <a:cubicBezTo>
                    <a:pt x="1" y="751"/>
                    <a:pt x="205" y="971"/>
                    <a:pt x="450" y="971"/>
                  </a:cubicBezTo>
                  <a:cubicBezTo>
                    <a:pt x="467" y="971"/>
                    <a:pt x="484" y="970"/>
                    <a:pt x="501" y="968"/>
                  </a:cubicBezTo>
                  <a:cubicBezTo>
                    <a:pt x="768" y="968"/>
                    <a:pt x="1001" y="734"/>
                    <a:pt x="1001" y="468"/>
                  </a:cubicBezTo>
                  <a:cubicBezTo>
                    <a:pt x="968" y="201"/>
                    <a:pt x="735" y="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7"/>
            <p:cNvSpPr/>
            <p:nvPr/>
          </p:nvSpPr>
          <p:spPr>
            <a:xfrm>
              <a:off x="3864600" y="1438975"/>
              <a:ext cx="51725" cy="13625"/>
            </a:xfrm>
            <a:custGeom>
              <a:avLst/>
              <a:gdLst/>
              <a:ahLst/>
              <a:cxnLst/>
              <a:rect l="l" t="t" r="r" b="b"/>
              <a:pathLst>
                <a:path w="2069" h="545" extrusionOk="0">
                  <a:moveTo>
                    <a:pt x="1068" y="0"/>
                  </a:moveTo>
                  <a:cubicBezTo>
                    <a:pt x="801" y="0"/>
                    <a:pt x="501" y="100"/>
                    <a:pt x="267" y="267"/>
                  </a:cubicBezTo>
                  <a:cubicBezTo>
                    <a:pt x="100" y="367"/>
                    <a:pt x="0" y="467"/>
                    <a:pt x="67" y="534"/>
                  </a:cubicBezTo>
                  <a:cubicBezTo>
                    <a:pt x="75" y="542"/>
                    <a:pt x="86" y="545"/>
                    <a:pt x="101" y="545"/>
                  </a:cubicBezTo>
                  <a:cubicBezTo>
                    <a:pt x="224" y="545"/>
                    <a:pt x="593" y="334"/>
                    <a:pt x="1068" y="334"/>
                  </a:cubicBezTo>
                  <a:cubicBezTo>
                    <a:pt x="1542" y="334"/>
                    <a:pt x="1885" y="545"/>
                    <a:pt x="2002" y="545"/>
                  </a:cubicBezTo>
                  <a:cubicBezTo>
                    <a:pt x="2017" y="545"/>
                    <a:pt x="2028" y="542"/>
                    <a:pt x="2035" y="534"/>
                  </a:cubicBezTo>
                  <a:cubicBezTo>
                    <a:pt x="2069" y="501"/>
                    <a:pt x="2002" y="401"/>
                    <a:pt x="1835" y="267"/>
                  </a:cubicBezTo>
                  <a:cubicBezTo>
                    <a:pt x="1635" y="100"/>
                    <a:pt x="1368" y="0"/>
                    <a:pt x="1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7"/>
            <p:cNvSpPr/>
            <p:nvPr/>
          </p:nvSpPr>
          <p:spPr>
            <a:xfrm>
              <a:off x="3958000" y="1439800"/>
              <a:ext cx="40875" cy="113225"/>
            </a:xfrm>
            <a:custGeom>
              <a:avLst/>
              <a:gdLst/>
              <a:ahLst/>
              <a:cxnLst/>
              <a:rect l="l" t="t" r="r" b="b"/>
              <a:pathLst>
                <a:path w="1635" h="4529" extrusionOk="0">
                  <a:moveTo>
                    <a:pt x="0" y="1"/>
                  </a:moveTo>
                  <a:cubicBezTo>
                    <a:pt x="234" y="935"/>
                    <a:pt x="534" y="1869"/>
                    <a:pt x="901" y="2736"/>
                  </a:cubicBezTo>
                  <a:lnTo>
                    <a:pt x="1335" y="3803"/>
                  </a:lnTo>
                  <a:cubicBezTo>
                    <a:pt x="1401" y="3904"/>
                    <a:pt x="1435" y="4070"/>
                    <a:pt x="1435" y="4204"/>
                  </a:cubicBezTo>
                  <a:cubicBezTo>
                    <a:pt x="1401" y="4304"/>
                    <a:pt x="1268" y="4337"/>
                    <a:pt x="1135" y="4337"/>
                  </a:cubicBezTo>
                  <a:cubicBezTo>
                    <a:pt x="834" y="4371"/>
                    <a:pt x="534" y="4404"/>
                    <a:pt x="267" y="4504"/>
                  </a:cubicBezTo>
                  <a:cubicBezTo>
                    <a:pt x="417" y="4521"/>
                    <a:pt x="559" y="4529"/>
                    <a:pt x="701" y="4529"/>
                  </a:cubicBezTo>
                  <a:cubicBezTo>
                    <a:pt x="843" y="4529"/>
                    <a:pt x="984" y="4521"/>
                    <a:pt x="1135" y="4504"/>
                  </a:cubicBezTo>
                  <a:cubicBezTo>
                    <a:pt x="1201" y="4504"/>
                    <a:pt x="1301" y="4471"/>
                    <a:pt x="1368" y="4471"/>
                  </a:cubicBezTo>
                  <a:cubicBezTo>
                    <a:pt x="1468" y="4437"/>
                    <a:pt x="1568" y="4337"/>
                    <a:pt x="1602" y="4270"/>
                  </a:cubicBezTo>
                  <a:cubicBezTo>
                    <a:pt x="1635" y="4070"/>
                    <a:pt x="1602" y="3870"/>
                    <a:pt x="1535" y="3703"/>
                  </a:cubicBezTo>
                  <a:lnTo>
                    <a:pt x="1135" y="2669"/>
                  </a:lnTo>
                  <a:cubicBezTo>
                    <a:pt x="834" y="1735"/>
                    <a:pt x="467" y="86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7"/>
            <p:cNvSpPr/>
            <p:nvPr/>
          </p:nvSpPr>
          <p:spPr>
            <a:xfrm>
              <a:off x="3922150" y="1562400"/>
              <a:ext cx="45875" cy="37675"/>
            </a:xfrm>
            <a:custGeom>
              <a:avLst/>
              <a:gdLst/>
              <a:ahLst/>
              <a:cxnLst/>
              <a:rect l="l" t="t" r="r" b="b"/>
              <a:pathLst>
                <a:path w="1835" h="1507" extrusionOk="0">
                  <a:moveTo>
                    <a:pt x="100" y="0"/>
                  </a:moveTo>
                  <a:cubicBezTo>
                    <a:pt x="67" y="0"/>
                    <a:pt x="0" y="100"/>
                    <a:pt x="0" y="367"/>
                  </a:cubicBezTo>
                  <a:cubicBezTo>
                    <a:pt x="67" y="701"/>
                    <a:pt x="234" y="968"/>
                    <a:pt x="467" y="1201"/>
                  </a:cubicBezTo>
                  <a:cubicBezTo>
                    <a:pt x="706" y="1381"/>
                    <a:pt x="999" y="1506"/>
                    <a:pt x="1298" y="1506"/>
                  </a:cubicBezTo>
                  <a:cubicBezTo>
                    <a:pt x="1332" y="1506"/>
                    <a:pt x="1367" y="1505"/>
                    <a:pt x="1401" y="1501"/>
                  </a:cubicBezTo>
                  <a:cubicBezTo>
                    <a:pt x="1701" y="1501"/>
                    <a:pt x="1835" y="1468"/>
                    <a:pt x="1835" y="1401"/>
                  </a:cubicBezTo>
                  <a:cubicBezTo>
                    <a:pt x="1835" y="1335"/>
                    <a:pt x="1201" y="1401"/>
                    <a:pt x="701" y="968"/>
                  </a:cubicBezTo>
                  <a:cubicBezTo>
                    <a:pt x="200" y="567"/>
                    <a:pt x="200"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7"/>
            <p:cNvSpPr/>
            <p:nvPr/>
          </p:nvSpPr>
          <p:spPr>
            <a:xfrm>
              <a:off x="3857100" y="1389475"/>
              <a:ext cx="62550" cy="18250"/>
            </a:xfrm>
            <a:custGeom>
              <a:avLst/>
              <a:gdLst/>
              <a:ahLst/>
              <a:cxnLst/>
              <a:rect l="l" t="t" r="r" b="b"/>
              <a:pathLst>
                <a:path w="2502" h="730" extrusionOk="0">
                  <a:moveTo>
                    <a:pt x="1433" y="0"/>
                  </a:moveTo>
                  <a:cubicBezTo>
                    <a:pt x="1357" y="0"/>
                    <a:pt x="1280" y="4"/>
                    <a:pt x="1201" y="12"/>
                  </a:cubicBezTo>
                  <a:cubicBezTo>
                    <a:pt x="867" y="46"/>
                    <a:pt x="567" y="146"/>
                    <a:pt x="300" y="346"/>
                  </a:cubicBezTo>
                  <a:cubicBezTo>
                    <a:pt x="100" y="479"/>
                    <a:pt x="0" y="613"/>
                    <a:pt x="34" y="679"/>
                  </a:cubicBezTo>
                  <a:cubicBezTo>
                    <a:pt x="61" y="716"/>
                    <a:pt x="117" y="730"/>
                    <a:pt x="198" y="730"/>
                  </a:cubicBezTo>
                  <a:cubicBezTo>
                    <a:pt x="415" y="730"/>
                    <a:pt x="806" y="628"/>
                    <a:pt x="1268" y="579"/>
                  </a:cubicBezTo>
                  <a:cubicBezTo>
                    <a:pt x="1902" y="479"/>
                    <a:pt x="2435" y="546"/>
                    <a:pt x="2469" y="413"/>
                  </a:cubicBezTo>
                  <a:cubicBezTo>
                    <a:pt x="2502" y="346"/>
                    <a:pt x="2402" y="246"/>
                    <a:pt x="2168" y="146"/>
                  </a:cubicBezTo>
                  <a:cubicBezTo>
                    <a:pt x="1914" y="44"/>
                    <a:pt x="1678" y="0"/>
                    <a:pt x="1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7"/>
            <p:cNvSpPr/>
            <p:nvPr/>
          </p:nvSpPr>
          <p:spPr>
            <a:xfrm>
              <a:off x="3996350" y="1397050"/>
              <a:ext cx="47575" cy="15075"/>
            </a:xfrm>
            <a:custGeom>
              <a:avLst/>
              <a:gdLst/>
              <a:ahLst/>
              <a:cxnLst/>
              <a:rect l="l" t="t" r="r" b="b"/>
              <a:pathLst>
                <a:path w="1903" h="603" extrusionOk="0">
                  <a:moveTo>
                    <a:pt x="925" y="0"/>
                  </a:moveTo>
                  <a:cubicBezTo>
                    <a:pt x="681" y="0"/>
                    <a:pt x="439" y="68"/>
                    <a:pt x="234" y="210"/>
                  </a:cubicBezTo>
                  <a:cubicBezTo>
                    <a:pt x="68" y="343"/>
                    <a:pt x="1" y="443"/>
                    <a:pt x="34" y="510"/>
                  </a:cubicBezTo>
                  <a:cubicBezTo>
                    <a:pt x="74" y="563"/>
                    <a:pt x="157" y="579"/>
                    <a:pt x="272" y="579"/>
                  </a:cubicBezTo>
                  <a:cubicBezTo>
                    <a:pt x="444" y="579"/>
                    <a:pt x="688" y="543"/>
                    <a:pt x="968" y="543"/>
                  </a:cubicBezTo>
                  <a:cubicBezTo>
                    <a:pt x="1257" y="543"/>
                    <a:pt x="1517" y="603"/>
                    <a:pt x="1687" y="603"/>
                  </a:cubicBezTo>
                  <a:cubicBezTo>
                    <a:pt x="1772" y="603"/>
                    <a:pt x="1835" y="588"/>
                    <a:pt x="1869" y="543"/>
                  </a:cubicBezTo>
                  <a:cubicBezTo>
                    <a:pt x="1902" y="510"/>
                    <a:pt x="1869" y="376"/>
                    <a:pt x="1702" y="243"/>
                  </a:cubicBezTo>
                  <a:cubicBezTo>
                    <a:pt x="1473" y="85"/>
                    <a:pt x="1198"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7"/>
            <p:cNvSpPr/>
            <p:nvPr/>
          </p:nvSpPr>
          <p:spPr>
            <a:xfrm>
              <a:off x="3737100" y="1269125"/>
              <a:ext cx="359350" cy="220425"/>
            </a:xfrm>
            <a:custGeom>
              <a:avLst/>
              <a:gdLst/>
              <a:ahLst/>
              <a:cxnLst/>
              <a:rect l="l" t="t" r="r" b="b"/>
              <a:pathLst>
                <a:path w="14374" h="8817" extrusionOk="0">
                  <a:moveTo>
                    <a:pt x="164" y="4092"/>
                  </a:moveTo>
                  <a:lnTo>
                    <a:pt x="164" y="4193"/>
                  </a:lnTo>
                  <a:cubicBezTo>
                    <a:pt x="164" y="4185"/>
                    <a:pt x="165" y="4177"/>
                    <a:pt x="166" y="4169"/>
                  </a:cubicBezTo>
                  <a:lnTo>
                    <a:pt x="166" y="4169"/>
                  </a:lnTo>
                  <a:cubicBezTo>
                    <a:pt x="165" y="4143"/>
                    <a:pt x="164" y="4118"/>
                    <a:pt x="164" y="4092"/>
                  </a:cubicBezTo>
                  <a:close/>
                  <a:moveTo>
                    <a:pt x="9155" y="0"/>
                  </a:moveTo>
                  <a:cubicBezTo>
                    <a:pt x="6738" y="0"/>
                    <a:pt x="4304" y="741"/>
                    <a:pt x="2198" y="1958"/>
                  </a:cubicBezTo>
                  <a:cubicBezTo>
                    <a:pt x="1765" y="2224"/>
                    <a:pt x="1364" y="2525"/>
                    <a:pt x="997" y="2892"/>
                  </a:cubicBezTo>
                  <a:cubicBezTo>
                    <a:pt x="670" y="3252"/>
                    <a:pt x="213" y="3710"/>
                    <a:pt x="166" y="4169"/>
                  </a:cubicBezTo>
                  <a:lnTo>
                    <a:pt x="166" y="4169"/>
                  </a:lnTo>
                  <a:cubicBezTo>
                    <a:pt x="187" y="5150"/>
                    <a:pt x="1" y="6253"/>
                    <a:pt x="164" y="7228"/>
                  </a:cubicBezTo>
                  <a:cubicBezTo>
                    <a:pt x="197" y="7395"/>
                    <a:pt x="564" y="7795"/>
                    <a:pt x="631" y="7962"/>
                  </a:cubicBezTo>
                  <a:cubicBezTo>
                    <a:pt x="750" y="8478"/>
                    <a:pt x="928" y="8817"/>
                    <a:pt x="1165" y="8817"/>
                  </a:cubicBezTo>
                  <a:cubicBezTo>
                    <a:pt x="1326" y="8817"/>
                    <a:pt x="1515" y="8660"/>
                    <a:pt x="1731" y="8295"/>
                  </a:cubicBezTo>
                  <a:cubicBezTo>
                    <a:pt x="1931" y="7728"/>
                    <a:pt x="2065" y="7161"/>
                    <a:pt x="2132" y="6561"/>
                  </a:cubicBezTo>
                  <a:lnTo>
                    <a:pt x="2765" y="3325"/>
                  </a:lnTo>
                  <a:cubicBezTo>
                    <a:pt x="3547" y="3732"/>
                    <a:pt x="4387" y="3962"/>
                    <a:pt x="5258" y="3962"/>
                  </a:cubicBezTo>
                  <a:cubicBezTo>
                    <a:pt x="5316" y="3962"/>
                    <a:pt x="5375" y="3961"/>
                    <a:pt x="5434" y="3959"/>
                  </a:cubicBezTo>
                  <a:cubicBezTo>
                    <a:pt x="6368" y="3959"/>
                    <a:pt x="7235" y="3425"/>
                    <a:pt x="7702" y="2625"/>
                  </a:cubicBezTo>
                  <a:cubicBezTo>
                    <a:pt x="8238" y="3523"/>
                    <a:pt x="9167" y="3994"/>
                    <a:pt x="10115" y="3994"/>
                  </a:cubicBezTo>
                  <a:cubicBezTo>
                    <a:pt x="10820" y="3994"/>
                    <a:pt x="11536" y="3733"/>
                    <a:pt x="12105" y="3192"/>
                  </a:cubicBezTo>
                  <a:cubicBezTo>
                    <a:pt x="12321" y="3515"/>
                    <a:pt x="12689" y="3699"/>
                    <a:pt x="13058" y="3699"/>
                  </a:cubicBezTo>
                  <a:cubicBezTo>
                    <a:pt x="13260" y="3699"/>
                    <a:pt x="13463" y="3644"/>
                    <a:pt x="13640" y="3525"/>
                  </a:cubicBezTo>
                  <a:cubicBezTo>
                    <a:pt x="14140" y="3192"/>
                    <a:pt x="14374" y="2558"/>
                    <a:pt x="14240" y="1991"/>
                  </a:cubicBezTo>
                  <a:cubicBezTo>
                    <a:pt x="13973" y="1124"/>
                    <a:pt x="13073" y="690"/>
                    <a:pt x="12205" y="423"/>
                  </a:cubicBezTo>
                  <a:cubicBezTo>
                    <a:pt x="11210" y="134"/>
                    <a:pt x="10184"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7"/>
            <p:cNvSpPr/>
            <p:nvPr/>
          </p:nvSpPr>
          <p:spPr>
            <a:xfrm>
              <a:off x="3827075" y="1419075"/>
              <a:ext cx="130950" cy="113750"/>
            </a:xfrm>
            <a:custGeom>
              <a:avLst/>
              <a:gdLst/>
              <a:ahLst/>
              <a:cxnLst/>
              <a:rect l="l" t="t" r="r" b="b"/>
              <a:pathLst>
                <a:path w="5238" h="4550" extrusionOk="0">
                  <a:moveTo>
                    <a:pt x="2911" y="0"/>
                  </a:moveTo>
                  <a:cubicBezTo>
                    <a:pt x="2355" y="0"/>
                    <a:pt x="1791" y="207"/>
                    <a:pt x="1335" y="663"/>
                  </a:cubicBezTo>
                  <a:cubicBezTo>
                    <a:pt x="0" y="1997"/>
                    <a:pt x="768" y="4299"/>
                    <a:pt x="2669" y="4532"/>
                  </a:cubicBezTo>
                  <a:cubicBezTo>
                    <a:pt x="2755" y="4544"/>
                    <a:pt x="2841" y="4549"/>
                    <a:pt x="2926" y="4549"/>
                  </a:cubicBezTo>
                  <a:cubicBezTo>
                    <a:pt x="3339" y="4549"/>
                    <a:pt x="3744" y="4420"/>
                    <a:pt x="4103" y="4199"/>
                  </a:cubicBezTo>
                  <a:cubicBezTo>
                    <a:pt x="4203" y="4132"/>
                    <a:pt x="4303" y="4032"/>
                    <a:pt x="4403" y="3965"/>
                  </a:cubicBezTo>
                  <a:cubicBezTo>
                    <a:pt x="4470" y="3899"/>
                    <a:pt x="4504" y="3865"/>
                    <a:pt x="4504" y="3832"/>
                  </a:cubicBezTo>
                  <a:lnTo>
                    <a:pt x="4504" y="3832"/>
                  </a:lnTo>
                  <a:cubicBezTo>
                    <a:pt x="4470" y="3832"/>
                    <a:pt x="4337" y="3965"/>
                    <a:pt x="4037" y="4132"/>
                  </a:cubicBezTo>
                  <a:cubicBezTo>
                    <a:pt x="3733" y="4309"/>
                    <a:pt x="3373" y="4390"/>
                    <a:pt x="3013" y="4390"/>
                  </a:cubicBezTo>
                  <a:cubicBezTo>
                    <a:pt x="2897" y="4390"/>
                    <a:pt x="2782" y="4382"/>
                    <a:pt x="2669" y="4366"/>
                  </a:cubicBezTo>
                  <a:cubicBezTo>
                    <a:pt x="968" y="4132"/>
                    <a:pt x="267" y="2064"/>
                    <a:pt x="1501" y="830"/>
                  </a:cubicBezTo>
                  <a:cubicBezTo>
                    <a:pt x="1914" y="417"/>
                    <a:pt x="2434" y="229"/>
                    <a:pt x="2947" y="229"/>
                  </a:cubicBezTo>
                  <a:cubicBezTo>
                    <a:pt x="3926" y="229"/>
                    <a:pt x="4884" y="914"/>
                    <a:pt x="5037" y="2031"/>
                  </a:cubicBezTo>
                  <a:cubicBezTo>
                    <a:pt x="5104" y="2498"/>
                    <a:pt x="5004" y="2965"/>
                    <a:pt x="4770" y="3398"/>
                  </a:cubicBezTo>
                  <a:cubicBezTo>
                    <a:pt x="4604" y="3698"/>
                    <a:pt x="4504" y="3832"/>
                    <a:pt x="4504" y="3832"/>
                  </a:cubicBezTo>
                  <a:cubicBezTo>
                    <a:pt x="4504" y="3832"/>
                    <a:pt x="4537" y="3799"/>
                    <a:pt x="4604" y="3765"/>
                  </a:cubicBezTo>
                  <a:cubicBezTo>
                    <a:pt x="4704" y="3665"/>
                    <a:pt x="4770" y="3565"/>
                    <a:pt x="4870" y="3432"/>
                  </a:cubicBezTo>
                  <a:cubicBezTo>
                    <a:pt x="5137" y="2998"/>
                    <a:pt x="5237" y="2498"/>
                    <a:pt x="5171" y="1997"/>
                  </a:cubicBezTo>
                  <a:cubicBezTo>
                    <a:pt x="5017" y="768"/>
                    <a:pt x="3981" y="0"/>
                    <a:pt x="2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7"/>
            <p:cNvSpPr/>
            <p:nvPr/>
          </p:nvSpPr>
          <p:spPr>
            <a:xfrm>
              <a:off x="3965500" y="1419075"/>
              <a:ext cx="130950" cy="113750"/>
            </a:xfrm>
            <a:custGeom>
              <a:avLst/>
              <a:gdLst/>
              <a:ahLst/>
              <a:cxnLst/>
              <a:rect l="l" t="t" r="r" b="b"/>
              <a:pathLst>
                <a:path w="5238" h="4550" extrusionOk="0">
                  <a:moveTo>
                    <a:pt x="2911" y="0"/>
                  </a:moveTo>
                  <a:cubicBezTo>
                    <a:pt x="2356" y="0"/>
                    <a:pt x="1791" y="207"/>
                    <a:pt x="1335" y="663"/>
                  </a:cubicBezTo>
                  <a:cubicBezTo>
                    <a:pt x="1" y="2031"/>
                    <a:pt x="768" y="4299"/>
                    <a:pt x="2636" y="4532"/>
                  </a:cubicBezTo>
                  <a:cubicBezTo>
                    <a:pt x="2722" y="4544"/>
                    <a:pt x="2809" y="4549"/>
                    <a:pt x="2895" y="4549"/>
                  </a:cubicBezTo>
                  <a:cubicBezTo>
                    <a:pt x="3315" y="4549"/>
                    <a:pt x="3739" y="4420"/>
                    <a:pt x="4070" y="4199"/>
                  </a:cubicBezTo>
                  <a:cubicBezTo>
                    <a:pt x="4204" y="4132"/>
                    <a:pt x="4304" y="4032"/>
                    <a:pt x="4404" y="3965"/>
                  </a:cubicBezTo>
                  <a:cubicBezTo>
                    <a:pt x="4470" y="3899"/>
                    <a:pt x="4504" y="3865"/>
                    <a:pt x="4470" y="3832"/>
                  </a:cubicBezTo>
                  <a:lnTo>
                    <a:pt x="4470" y="3832"/>
                  </a:lnTo>
                  <a:cubicBezTo>
                    <a:pt x="4470" y="3832"/>
                    <a:pt x="4337" y="3965"/>
                    <a:pt x="4037" y="4132"/>
                  </a:cubicBezTo>
                  <a:cubicBezTo>
                    <a:pt x="3734" y="4309"/>
                    <a:pt x="3373" y="4390"/>
                    <a:pt x="3013" y="4390"/>
                  </a:cubicBezTo>
                  <a:cubicBezTo>
                    <a:pt x="2898" y="4390"/>
                    <a:pt x="2783" y="4382"/>
                    <a:pt x="2669" y="4366"/>
                  </a:cubicBezTo>
                  <a:cubicBezTo>
                    <a:pt x="968" y="4132"/>
                    <a:pt x="267" y="2064"/>
                    <a:pt x="1502" y="830"/>
                  </a:cubicBezTo>
                  <a:cubicBezTo>
                    <a:pt x="1915" y="417"/>
                    <a:pt x="2430" y="229"/>
                    <a:pt x="2939" y="229"/>
                  </a:cubicBezTo>
                  <a:cubicBezTo>
                    <a:pt x="3912" y="229"/>
                    <a:pt x="4862" y="914"/>
                    <a:pt x="5038" y="2031"/>
                  </a:cubicBezTo>
                  <a:cubicBezTo>
                    <a:pt x="5104" y="2498"/>
                    <a:pt x="5004" y="2965"/>
                    <a:pt x="4771" y="3398"/>
                  </a:cubicBezTo>
                  <a:cubicBezTo>
                    <a:pt x="4604" y="3698"/>
                    <a:pt x="4504" y="3832"/>
                    <a:pt x="4504" y="3832"/>
                  </a:cubicBezTo>
                  <a:cubicBezTo>
                    <a:pt x="4504" y="3832"/>
                    <a:pt x="4537" y="3832"/>
                    <a:pt x="4604" y="3765"/>
                  </a:cubicBezTo>
                  <a:cubicBezTo>
                    <a:pt x="4704" y="3665"/>
                    <a:pt x="4771" y="3565"/>
                    <a:pt x="4837" y="3432"/>
                  </a:cubicBezTo>
                  <a:cubicBezTo>
                    <a:pt x="5138" y="2998"/>
                    <a:pt x="5238" y="2498"/>
                    <a:pt x="5171" y="1997"/>
                  </a:cubicBezTo>
                  <a:cubicBezTo>
                    <a:pt x="5017" y="768"/>
                    <a:pt x="3982" y="0"/>
                    <a:pt x="2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7"/>
            <p:cNvSpPr/>
            <p:nvPr/>
          </p:nvSpPr>
          <p:spPr>
            <a:xfrm>
              <a:off x="3954650" y="1469825"/>
              <a:ext cx="31725" cy="5025"/>
            </a:xfrm>
            <a:custGeom>
              <a:avLst/>
              <a:gdLst/>
              <a:ahLst/>
              <a:cxnLst/>
              <a:rect l="l" t="t" r="r" b="b"/>
              <a:pathLst>
                <a:path w="1269" h="201" extrusionOk="0">
                  <a:moveTo>
                    <a:pt x="635" y="1"/>
                  </a:moveTo>
                  <a:cubicBezTo>
                    <a:pt x="301" y="1"/>
                    <a:pt x="1" y="34"/>
                    <a:pt x="1" y="101"/>
                  </a:cubicBezTo>
                  <a:cubicBezTo>
                    <a:pt x="1" y="167"/>
                    <a:pt x="301" y="201"/>
                    <a:pt x="635" y="201"/>
                  </a:cubicBezTo>
                  <a:cubicBezTo>
                    <a:pt x="968" y="201"/>
                    <a:pt x="1269" y="167"/>
                    <a:pt x="1269" y="101"/>
                  </a:cubicBezTo>
                  <a:cubicBezTo>
                    <a:pt x="1269" y="34"/>
                    <a:pt x="968" y="1"/>
                    <a:pt x="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7"/>
            <p:cNvSpPr/>
            <p:nvPr/>
          </p:nvSpPr>
          <p:spPr>
            <a:xfrm>
              <a:off x="3752850" y="1463075"/>
              <a:ext cx="95100" cy="7100"/>
            </a:xfrm>
            <a:custGeom>
              <a:avLst/>
              <a:gdLst/>
              <a:ahLst/>
              <a:cxnLst/>
              <a:rect l="l" t="t" r="r" b="b"/>
              <a:pathLst>
                <a:path w="3804" h="284" extrusionOk="0">
                  <a:moveTo>
                    <a:pt x="2628" y="1"/>
                  </a:moveTo>
                  <a:cubicBezTo>
                    <a:pt x="2386" y="1"/>
                    <a:pt x="2144" y="12"/>
                    <a:pt x="1902" y="37"/>
                  </a:cubicBezTo>
                  <a:cubicBezTo>
                    <a:pt x="1787" y="31"/>
                    <a:pt x="1674" y="29"/>
                    <a:pt x="1561" y="29"/>
                  </a:cubicBezTo>
                  <a:cubicBezTo>
                    <a:pt x="1018" y="29"/>
                    <a:pt x="498" y="93"/>
                    <a:pt x="1" y="204"/>
                  </a:cubicBezTo>
                  <a:cubicBezTo>
                    <a:pt x="349" y="259"/>
                    <a:pt x="698" y="284"/>
                    <a:pt x="1047" y="284"/>
                  </a:cubicBezTo>
                  <a:cubicBezTo>
                    <a:pt x="1332" y="284"/>
                    <a:pt x="1617" y="267"/>
                    <a:pt x="1902" y="237"/>
                  </a:cubicBezTo>
                  <a:cubicBezTo>
                    <a:pt x="2011" y="243"/>
                    <a:pt x="2119" y="246"/>
                    <a:pt x="2228" y="246"/>
                  </a:cubicBezTo>
                  <a:cubicBezTo>
                    <a:pt x="2753" y="246"/>
                    <a:pt x="3278" y="181"/>
                    <a:pt x="3803" y="70"/>
                  </a:cubicBezTo>
                  <a:cubicBezTo>
                    <a:pt x="3412" y="29"/>
                    <a:pt x="3020" y="1"/>
                    <a:pt x="2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7"/>
            <p:cNvSpPr/>
            <p:nvPr/>
          </p:nvSpPr>
          <p:spPr>
            <a:xfrm>
              <a:off x="3495175" y="1424800"/>
              <a:ext cx="307725" cy="234350"/>
            </a:xfrm>
            <a:custGeom>
              <a:avLst/>
              <a:gdLst/>
              <a:ahLst/>
              <a:cxnLst/>
              <a:rect l="l" t="t" r="r" b="b"/>
              <a:pathLst>
                <a:path w="12309" h="9374" extrusionOk="0">
                  <a:moveTo>
                    <a:pt x="9307" y="0"/>
                  </a:moveTo>
                  <a:lnTo>
                    <a:pt x="6471" y="968"/>
                  </a:lnTo>
                  <a:lnTo>
                    <a:pt x="2535" y="5071"/>
                  </a:lnTo>
                  <a:lnTo>
                    <a:pt x="0" y="7506"/>
                  </a:lnTo>
                  <a:lnTo>
                    <a:pt x="4170" y="9374"/>
                  </a:lnTo>
                  <a:lnTo>
                    <a:pt x="6371" y="8473"/>
                  </a:lnTo>
                  <a:lnTo>
                    <a:pt x="9874" y="6071"/>
                  </a:lnTo>
                  <a:lnTo>
                    <a:pt x="11875" y="2335"/>
                  </a:lnTo>
                  <a:cubicBezTo>
                    <a:pt x="11875" y="2335"/>
                    <a:pt x="11797" y="2298"/>
                    <a:pt x="11666" y="2298"/>
                  </a:cubicBezTo>
                  <a:cubicBezTo>
                    <a:pt x="11444" y="2298"/>
                    <a:pt x="11072" y="2404"/>
                    <a:pt x="10674" y="2969"/>
                  </a:cubicBezTo>
                  <a:lnTo>
                    <a:pt x="10074" y="3770"/>
                  </a:lnTo>
                  <a:lnTo>
                    <a:pt x="9507" y="1601"/>
                  </a:lnTo>
                  <a:lnTo>
                    <a:pt x="9507" y="934"/>
                  </a:lnTo>
                  <a:lnTo>
                    <a:pt x="11275" y="1468"/>
                  </a:lnTo>
                  <a:cubicBezTo>
                    <a:pt x="11382" y="1507"/>
                    <a:pt x="11489" y="1526"/>
                    <a:pt x="11594" y="1526"/>
                  </a:cubicBezTo>
                  <a:cubicBezTo>
                    <a:pt x="11847" y="1526"/>
                    <a:pt x="12087" y="1414"/>
                    <a:pt x="12276" y="1201"/>
                  </a:cubicBezTo>
                  <a:lnTo>
                    <a:pt x="12309" y="1068"/>
                  </a:lnTo>
                  <a:lnTo>
                    <a:pt x="93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7"/>
            <p:cNvSpPr/>
            <p:nvPr/>
          </p:nvSpPr>
          <p:spPr>
            <a:xfrm>
              <a:off x="3656950" y="1530700"/>
              <a:ext cx="19200" cy="86875"/>
            </a:xfrm>
            <a:custGeom>
              <a:avLst/>
              <a:gdLst/>
              <a:ahLst/>
              <a:cxnLst/>
              <a:rect l="l" t="t" r="r" b="b"/>
              <a:pathLst>
                <a:path w="768" h="3475" extrusionOk="0">
                  <a:moveTo>
                    <a:pt x="201" y="1"/>
                  </a:moveTo>
                  <a:cubicBezTo>
                    <a:pt x="367" y="568"/>
                    <a:pt x="434" y="1168"/>
                    <a:pt x="401" y="1769"/>
                  </a:cubicBezTo>
                  <a:cubicBezTo>
                    <a:pt x="334" y="2336"/>
                    <a:pt x="201" y="2903"/>
                    <a:pt x="0" y="3470"/>
                  </a:cubicBezTo>
                  <a:cubicBezTo>
                    <a:pt x="0" y="3473"/>
                    <a:pt x="2" y="3474"/>
                    <a:pt x="4" y="3474"/>
                  </a:cubicBezTo>
                  <a:cubicBezTo>
                    <a:pt x="28" y="3474"/>
                    <a:pt x="179" y="3311"/>
                    <a:pt x="301" y="3036"/>
                  </a:cubicBezTo>
                  <a:cubicBezTo>
                    <a:pt x="701" y="2236"/>
                    <a:pt x="768" y="1302"/>
                    <a:pt x="467" y="468"/>
                  </a:cubicBezTo>
                  <a:cubicBezTo>
                    <a:pt x="367" y="167"/>
                    <a:pt x="234" y="1"/>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7"/>
            <p:cNvSpPr/>
            <p:nvPr/>
          </p:nvSpPr>
          <p:spPr>
            <a:xfrm>
              <a:off x="3652775" y="1497875"/>
              <a:ext cx="68400" cy="72050"/>
            </a:xfrm>
            <a:custGeom>
              <a:avLst/>
              <a:gdLst/>
              <a:ahLst/>
              <a:cxnLst/>
              <a:rect l="l" t="t" r="r" b="b"/>
              <a:pathLst>
                <a:path w="2736" h="2882" extrusionOk="0">
                  <a:moveTo>
                    <a:pt x="1840" y="0"/>
                  </a:moveTo>
                  <a:cubicBezTo>
                    <a:pt x="1804" y="0"/>
                    <a:pt x="1769" y="4"/>
                    <a:pt x="1735" y="13"/>
                  </a:cubicBezTo>
                  <a:lnTo>
                    <a:pt x="1135" y="146"/>
                  </a:lnTo>
                  <a:cubicBezTo>
                    <a:pt x="768" y="180"/>
                    <a:pt x="368" y="280"/>
                    <a:pt x="1" y="413"/>
                  </a:cubicBezTo>
                  <a:cubicBezTo>
                    <a:pt x="401" y="413"/>
                    <a:pt x="768" y="380"/>
                    <a:pt x="1168" y="280"/>
                  </a:cubicBezTo>
                  <a:lnTo>
                    <a:pt x="1769" y="180"/>
                  </a:lnTo>
                  <a:cubicBezTo>
                    <a:pt x="1835" y="180"/>
                    <a:pt x="1935" y="180"/>
                    <a:pt x="2002" y="246"/>
                  </a:cubicBezTo>
                  <a:cubicBezTo>
                    <a:pt x="2069" y="346"/>
                    <a:pt x="2102" y="413"/>
                    <a:pt x="2136" y="513"/>
                  </a:cubicBezTo>
                  <a:cubicBezTo>
                    <a:pt x="2336" y="980"/>
                    <a:pt x="2669" y="1447"/>
                    <a:pt x="2369" y="1914"/>
                  </a:cubicBezTo>
                  <a:cubicBezTo>
                    <a:pt x="2184" y="2191"/>
                    <a:pt x="1942" y="2440"/>
                    <a:pt x="1670" y="2608"/>
                  </a:cubicBezTo>
                  <a:lnTo>
                    <a:pt x="1670" y="2608"/>
                  </a:lnTo>
                  <a:cubicBezTo>
                    <a:pt x="1569" y="2536"/>
                    <a:pt x="1490" y="2425"/>
                    <a:pt x="1435" y="2314"/>
                  </a:cubicBezTo>
                  <a:cubicBezTo>
                    <a:pt x="1402" y="2181"/>
                    <a:pt x="1435" y="2048"/>
                    <a:pt x="1502" y="1914"/>
                  </a:cubicBezTo>
                  <a:cubicBezTo>
                    <a:pt x="1602" y="1814"/>
                    <a:pt x="1669" y="1647"/>
                    <a:pt x="1702" y="1514"/>
                  </a:cubicBezTo>
                  <a:cubicBezTo>
                    <a:pt x="1735" y="1347"/>
                    <a:pt x="1669" y="1180"/>
                    <a:pt x="1535" y="1080"/>
                  </a:cubicBezTo>
                  <a:lnTo>
                    <a:pt x="1502" y="1080"/>
                  </a:lnTo>
                  <a:cubicBezTo>
                    <a:pt x="1135" y="1147"/>
                    <a:pt x="768" y="1247"/>
                    <a:pt x="401" y="1347"/>
                  </a:cubicBezTo>
                  <a:cubicBezTo>
                    <a:pt x="758" y="1347"/>
                    <a:pt x="1116" y="1284"/>
                    <a:pt x="1473" y="1219"/>
                  </a:cubicBezTo>
                  <a:lnTo>
                    <a:pt x="1473" y="1219"/>
                  </a:lnTo>
                  <a:cubicBezTo>
                    <a:pt x="1537" y="1285"/>
                    <a:pt x="1568" y="1383"/>
                    <a:pt x="1535" y="1480"/>
                  </a:cubicBezTo>
                  <a:cubicBezTo>
                    <a:pt x="1502" y="1614"/>
                    <a:pt x="1435" y="1747"/>
                    <a:pt x="1368" y="1847"/>
                  </a:cubicBezTo>
                  <a:cubicBezTo>
                    <a:pt x="1235" y="1981"/>
                    <a:pt x="1202" y="2181"/>
                    <a:pt x="1235" y="2381"/>
                  </a:cubicBezTo>
                  <a:cubicBezTo>
                    <a:pt x="1335" y="2548"/>
                    <a:pt x="1435" y="2715"/>
                    <a:pt x="1602" y="2815"/>
                  </a:cubicBezTo>
                  <a:lnTo>
                    <a:pt x="1669" y="2881"/>
                  </a:lnTo>
                  <a:lnTo>
                    <a:pt x="1735" y="2815"/>
                  </a:lnTo>
                  <a:cubicBezTo>
                    <a:pt x="2069" y="2648"/>
                    <a:pt x="2336" y="2348"/>
                    <a:pt x="2569" y="2014"/>
                  </a:cubicBezTo>
                  <a:cubicBezTo>
                    <a:pt x="2703" y="1781"/>
                    <a:pt x="2736" y="1447"/>
                    <a:pt x="2636" y="1147"/>
                  </a:cubicBezTo>
                  <a:cubicBezTo>
                    <a:pt x="2536" y="880"/>
                    <a:pt x="2436" y="680"/>
                    <a:pt x="2336" y="446"/>
                  </a:cubicBezTo>
                  <a:cubicBezTo>
                    <a:pt x="2269" y="313"/>
                    <a:pt x="2202" y="213"/>
                    <a:pt x="2136" y="113"/>
                  </a:cubicBezTo>
                  <a:cubicBezTo>
                    <a:pt x="2060" y="38"/>
                    <a:pt x="1948" y="0"/>
                    <a:pt x="1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7"/>
            <p:cNvSpPr/>
            <p:nvPr/>
          </p:nvSpPr>
          <p:spPr>
            <a:xfrm>
              <a:off x="3644450" y="1471975"/>
              <a:ext cx="95925" cy="74325"/>
            </a:xfrm>
            <a:custGeom>
              <a:avLst/>
              <a:gdLst/>
              <a:ahLst/>
              <a:cxnLst/>
              <a:rect l="l" t="t" r="r" b="b"/>
              <a:pathLst>
                <a:path w="3837" h="2973" extrusionOk="0">
                  <a:moveTo>
                    <a:pt x="2359" y="1"/>
                  </a:moveTo>
                  <a:cubicBezTo>
                    <a:pt x="2218" y="1"/>
                    <a:pt x="2076" y="24"/>
                    <a:pt x="1935" y="48"/>
                  </a:cubicBezTo>
                  <a:cubicBezTo>
                    <a:pt x="1535" y="81"/>
                    <a:pt x="1201" y="148"/>
                    <a:pt x="901" y="215"/>
                  </a:cubicBezTo>
                  <a:cubicBezTo>
                    <a:pt x="567" y="282"/>
                    <a:pt x="267" y="382"/>
                    <a:pt x="0" y="515"/>
                  </a:cubicBezTo>
                  <a:cubicBezTo>
                    <a:pt x="300" y="482"/>
                    <a:pt x="634" y="448"/>
                    <a:pt x="934" y="382"/>
                  </a:cubicBezTo>
                  <a:cubicBezTo>
                    <a:pt x="1201" y="315"/>
                    <a:pt x="1568" y="282"/>
                    <a:pt x="1935" y="248"/>
                  </a:cubicBezTo>
                  <a:cubicBezTo>
                    <a:pt x="2061" y="225"/>
                    <a:pt x="2200" y="206"/>
                    <a:pt x="2335" y="206"/>
                  </a:cubicBezTo>
                  <a:cubicBezTo>
                    <a:pt x="2592" y="206"/>
                    <a:pt x="2838" y="275"/>
                    <a:pt x="2969" y="515"/>
                  </a:cubicBezTo>
                  <a:cubicBezTo>
                    <a:pt x="3136" y="882"/>
                    <a:pt x="3302" y="1316"/>
                    <a:pt x="3436" y="1649"/>
                  </a:cubicBezTo>
                  <a:cubicBezTo>
                    <a:pt x="3603" y="1916"/>
                    <a:pt x="3669" y="2250"/>
                    <a:pt x="3603" y="2583"/>
                  </a:cubicBezTo>
                  <a:cubicBezTo>
                    <a:pt x="3575" y="2748"/>
                    <a:pt x="3412" y="2867"/>
                    <a:pt x="3244" y="2867"/>
                  </a:cubicBezTo>
                  <a:cubicBezTo>
                    <a:pt x="3208" y="2867"/>
                    <a:pt x="3171" y="2862"/>
                    <a:pt x="3136" y="2850"/>
                  </a:cubicBezTo>
                  <a:cubicBezTo>
                    <a:pt x="3002" y="2783"/>
                    <a:pt x="2969" y="2717"/>
                    <a:pt x="2969" y="2717"/>
                  </a:cubicBezTo>
                  <a:lnTo>
                    <a:pt x="2969" y="2717"/>
                  </a:lnTo>
                  <a:cubicBezTo>
                    <a:pt x="2936" y="2717"/>
                    <a:pt x="2936" y="2850"/>
                    <a:pt x="3102" y="2917"/>
                  </a:cubicBezTo>
                  <a:cubicBezTo>
                    <a:pt x="3161" y="2956"/>
                    <a:pt x="3231" y="2972"/>
                    <a:pt x="3299" y="2972"/>
                  </a:cubicBezTo>
                  <a:cubicBezTo>
                    <a:pt x="3347" y="2972"/>
                    <a:pt x="3394" y="2964"/>
                    <a:pt x="3436" y="2950"/>
                  </a:cubicBezTo>
                  <a:cubicBezTo>
                    <a:pt x="3603" y="2917"/>
                    <a:pt x="3703" y="2783"/>
                    <a:pt x="3769" y="2650"/>
                  </a:cubicBezTo>
                  <a:cubicBezTo>
                    <a:pt x="3836" y="2483"/>
                    <a:pt x="3836" y="2316"/>
                    <a:pt x="3803" y="2116"/>
                  </a:cubicBezTo>
                  <a:cubicBezTo>
                    <a:pt x="3769" y="1949"/>
                    <a:pt x="3703" y="1783"/>
                    <a:pt x="3636" y="1582"/>
                  </a:cubicBezTo>
                  <a:cubicBezTo>
                    <a:pt x="3469" y="1249"/>
                    <a:pt x="3336" y="849"/>
                    <a:pt x="3136" y="415"/>
                  </a:cubicBezTo>
                  <a:cubicBezTo>
                    <a:pt x="3036" y="181"/>
                    <a:pt x="2802" y="15"/>
                    <a:pt x="2535" y="15"/>
                  </a:cubicBezTo>
                  <a:cubicBezTo>
                    <a:pt x="2477" y="5"/>
                    <a:pt x="2418" y="1"/>
                    <a:pt x="2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7"/>
            <p:cNvSpPr/>
            <p:nvPr/>
          </p:nvSpPr>
          <p:spPr>
            <a:xfrm>
              <a:off x="3653625" y="1449000"/>
              <a:ext cx="94250" cy="70050"/>
            </a:xfrm>
            <a:custGeom>
              <a:avLst/>
              <a:gdLst/>
              <a:ahLst/>
              <a:cxnLst/>
              <a:rect l="l" t="t" r="r" b="b"/>
              <a:pathLst>
                <a:path w="3770" h="2802" extrusionOk="0">
                  <a:moveTo>
                    <a:pt x="2449" y="1"/>
                  </a:moveTo>
                  <a:cubicBezTo>
                    <a:pt x="2171" y="1"/>
                    <a:pt x="1896" y="52"/>
                    <a:pt x="1668" y="166"/>
                  </a:cubicBezTo>
                  <a:lnTo>
                    <a:pt x="767" y="433"/>
                  </a:lnTo>
                  <a:cubicBezTo>
                    <a:pt x="500" y="500"/>
                    <a:pt x="234" y="600"/>
                    <a:pt x="0" y="734"/>
                  </a:cubicBezTo>
                  <a:cubicBezTo>
                    <a:pt x="267" y="734"/>
                    <a:pt x="567" y="667"/>
                    <a:pt x="834" y="567"/>
                  </a:cubicBezTo>
                  <a:lnTo>
                    <a:pt x="1701" y="333"/>
                  </a:lnTo>
                  <a:cubicBezTo>
                    <a:pt x="1924" y="244"/>
                    <a:pt x="2161" y="200"/>
                    <a:pt x="2393" y="200"/>
                  </a:cubicBezTo>
                  <a:cubicBezTo>
                    <a:pt x="2509" y="200"/>
                    <a:pt x="2624" y="211"/>
                    <a:pt x="2735" y="233"/>
                  </a:cubicBezTo>
                  <a:cubicBezTo>
                    <a:pt x="2902" y="300"/>
                    <a:pt x="3002" y="433"/>
                    <a:pt x="3069" y="600"/>
                  </a:cubicBezTo>
                  <a:cubicBezTo>
                    <a:pt x="3102" y="767"/>
                    <a:pt x="3169" y="934"/>
                    <a:pt x="3202" y="1100"/>
                  </a:cubicBezTo>
                  <a:cubicBezTo>
                    <a:pt x="3302" y="1401"/>
                    <a:pt x="3402" y="1701"/>
                    <a:pt x="3469" y="2001"/>
                  </a:cubicBezTo>
                  <a:cubicBezTo>
                    <a:pt x="3536" y="2268"/>
                    <a:pt x="3636" y="2535"/>
                    <a:pt x="3769" y="2802"/>
                  </a:cubicBezTo>
                  <a:cubicBezTo>
                    <a:pt x="3736" y="2501"/>
                    <a:pt x="3703" y="2235"/>
                    <a:pt x="3603" y="1934"/>
                  </a:cubicBezTo>
                  <a:lnTo>
                    <a:pt x="3402" y="1067"/>
                  </a:lnTo>
                  <a:cubicBezTo>
                    <a:pt x="3369" y="867"/>
                    <a:pt x="3336" y="700"/>
                    <a:pt x="3269" y="533"/>
                  </a:cubicBezTo>
                  <a:cubicBezTo>
                    <a:pt x="3202" y="300"/>
                    <a:pt x="3036" y="133"/>
                    <a:pt x="2835" y="33"/>
                  </a:cubicBezTo>
                  <a:cubicBezTo>
                    <a:pt x="2709" y="12"/>
                    <a:pt x="2579" y="1"/>
                    <a:pt x="24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7"/>
            <p:cNvSpPr/>
            <p:nvPr/>
          </p:nvSpPr>
          <p:spPr>
            <a:xfrm>
              <a:off x="3558550" y="1423125"/>
              <a:ext cx="245200" cy="213525"/>
            </a:xfrm>
            <a:custGeom>
              <a:avLst/>
              <a:gdLst/>
              <a:ahLst/>
              <a:cxnLst/>
              <a:rect l="l" t="t" r="r" b="b"/>
              <a:pathLst>
                <a:path w="9808" h="8541" extrusionOk="0">
                  <a:moveTo>
                    <a:pt x="6738" y="1"/>
                  </a:moveTo>
                  <a:lnTo>
                    <a:pt x="3903" y="1001"/>
                  </a:lnTo>
                  <a:lnTo>
                    <a:pt x="1068" y="4003"/>
                  </a:lnTo>
                  <a:lnTo>
                    <a:pt x="267" y="4837"/>
                  </a:lnTo>
                  <a:cubicBezTo>
                    <a:pt x="200" y="4937"/>
                    <a:pt x="134" y="5004"/>
                    <a:pt x="67" y="5071"/>
                  </a:cubicBezTo>
                  <a:cubicBezTo>
                    <a:pt x="67" y="5071"/>
                    <a:pt x="34" y="5104"/>
                    <a:pt x="0" y="5138"/>
                  </a:cubicBezTo>
                  <a:cubicBezTo>
                    <a:pt x="34" y="5138"/>
                    <a:pt x="67" y="5138"/>
                    <a:pt x="67" y="5104"/>
                  </a:cubicBezTo>
                  <a:lnTo>
                    <a:pt x="301" y="4904"/>
                  </a:lnTo>
                  <a:lnTo>
                    <a:pt x="1068" y="4070"/>
                  </a:lnTo>
                  <a:lnTo>
                    <a:pt x="3970" y="1101"/>
                  </a:lnTo>
                  <a:lnTo>
                    <a:pt x="6788" y="107"/>
                  </a:lnTo>
                  <a:lnTo>
                    <a:pt x="6788" y="107"/>
                  </a:lnTo>
                  <a:lnTo>
                    <a:pt x="9707" y="1189"/>
                  </a:lnTo>
                  <a:lnTo>
                    <a:pt x="9707" y="1189"/>
                  </a:lnTo>
                  <a:lnTo>
                    <a:pt x="9707" y="1235"/>
                  </a:lnTo>
                  <a:cubicBezTo>
                    <a:pt x="9607" y="1368"/>
                    <a:pt x="9474" y="1435"/>
                    <a:pt x="9307" y="1502"/>
                  </a:cubicBezTo>
                  <a:cubicBezTo>
                    <a:pt x="9207" y="1518"/>
                    <a:pt x="9115" y="1527"/>
                    <a:pt x="9028" y="1527"/>
                  </a:cubicBezTo>
                  <a:cubicBezTo>
                    <a:pt x="8940" y="1527"/>
                    <a:pt x="8857" y="1518"/>
                    <a:pt x="8773" y="1502"/>
                  </a:cubicBezTo>
                  <a:lnTo>
                    <a:pt x="7539" y="1135"/>
                  </a:lnTo>
                  <a:lnTo>
                    <a:pt x="7005" y="968"/>
                  </a:lnTo>
                  <a:lnTo>
                    <a:pt x="6939" y="935"/>
                  </a:lnTo>
                  <a:lnTo>
                    <a:pt x="6939" y="1035"/>
                  </a:lnTo>
                  <a:lnTo>
                    <a:pt x="6939" y="1668"/>
                  </a:lnTo>
                  <a:cubicBezTo>
                    <a:pt x="7105" y="2402"/>
                    <a:pt x="7306" y="3136"/>
                    <a:pt x="7506" y="3837"/>
                  </a:cubicBezTo>
                  <a:lnTo>
                    <a:pt x="7539" y="3970"/>
                  </a:lnTo>
                  <a:lnTo>
                    <a:pt x="7606" y="3837"/>
                  </a:lnTo>
                  <a:cubicBezTo>
                    <a:pt x="7873" y="3503"/>
                    <a:pt x="8106" y="3170"/>
                    <a:pt x="8340" y="2869"/>
                  </a:cubicBezTo>
                  <a:cubicBezTo>
                    <a:pt x="8473" y="2703"/>
                    <a:pt x="8640" y="2569"/>
                    <a:pt x="8807" y="2502"/>
                  </a:cubicBezTo>
                  <a:cubicBezTo>
                    <a:pt x="8912" y="2439"/>
                    <a:pt x="9031" y="2416"/>
                    <a:pt x="9147" y="2416"/>
                  </a:cubicBezTo>
                  <a:cubicBezTo>
                    <a:pt x="9191" y="2416"/>
                    <a:pt x="9235" y="2419"/>
                    <a:pt x="9277" y="2425"/>
                  </a:cubicBezTo>
                  <a:lnTo>
                    <a:pt x="9277" y="2425"/>
                  </a:lnTo>
                  <a:lnTo>
                    <a:pt x="7339" y="6105"/>
                  </a:lnTo>
                  <a:lnTo>
                    <a:pt x="4770" y="7873"/>
                  </a:lnTo>
                  <a:lnTo>
                    <a:pt x="4070" y="8373"/>
                  </a:lnTo>
                  <a:cubicBezTo>
                    <a:pt x="3903" y="8473"/>
                    <a:pt x="3836" y="8540"/>
                    <a:pt x="3836" y="8540"/>
                  </a:cubicBezTo>
                  <a:cubicBezTo>
                    <a:pt x="3836" y="8540"/>
                    <a:pt x="3936" y="8507"/>
                    <a:pt x="4103" y="8373"/>
                  </a:cubicBezTo>
                  <a:lnTo>
                    <a:pt x="4837" y="7906"/>
                  </a:lnTo>
                  <a:lnTo>
                    <a:pt x="7406" y="6172"/>
                  </a:lnTo>
                  <a:lnTo>
                    <a:pt x="9407" y="2402"/>
                  </a:lnTo>
                  <a:lnTo>
                    <a:pt x="9440" y="2336"/>
                  </a:lnTo>
                  <a:lnTo>
                    <a:pt x="9407" y="2336"/>
                  </a:lnTo>
                  <a:cubicBezTo>
                    <a:pt x="9331" y="2318"/>
                    <a:pt x="9254" y="2310"/>
                    <a:pt x="9177" y="2310"/>
                  </a:cubicBezTo>
                  <a:cubicBezTo>
                    <a:pt x="8817" y="2310"/>
                    <a:pt x="8465" y="2494"/>
                    <a:pt x="8273" y="2769"/>
                  </a:cubicBezTo>
                  <a:cubicBezTo>
                    <a:pt x="8039" y="3061"/>
                    <a:pt x="7831" y="3354"/>
                    <a:pt x="7604" y="3646"/>
                  </a:cubicBezTo>
                  <a:lnTo>
                    <a:pt x="7604" y="3646"/>
                  </a:lnTo>
                  <a:cubicBezTo>
                    <a:pt x="7415" y="2986"/>
                    <a:pt x="7229" y="2324"/>
                    <a:pt x="7072" y="1602"/>
                  </a:cubicBezTo>
                  <a:lnTo>
                    <a:pt x="7072" y="1093"/>
                  </a:lnTo>
                  <a:lnTo>
                    <a:pt x="7506" y="1201"/>
                  </a:lnTo>
                  <a:lnTo>
                    <a:pt x="8740" y="1602"/>
                  </a:lnTo>
                  <a:cubicBezTo>
                    <a:pt x="8840" y="1618"/>
                    <a:pt x="8940" y="1627"/>
                    <a:pt x="9036" y="1627"/>
                  </a:cubicBezTo>
                  <a:cubicBezTo>
                    <a:pt x="9132" y="1627"/>
                    <a:pt x="9224" y="1618"/>
                    <a:pt x="9307" y="1602"/>
                  </a:cubicBezTo>
                  <a:cubicBezTo>
                    <a:pt x="9507" y="1535"/>
                    <a:pt x="9674" y="1435"/>
                    <a:pt x="9807" y="1268"/>
                  </a:cubicBezTo>
                  <a:lnTo>
                    <a:pt x="9807" y="1068"/>
                  </a:lnTo>
                  <a:lnTo>
                    <a:pt x="9741" y="1068"/>
                  </a:lnTo>
                  <a:lnTo>
                    <a:pt x="67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7"/>
            <p:cNvSpPr/>
            <p:nvPr/>
          </p:nvSpPr>
          <p:spPr>
            <a:xfrm>
              <a:off x="3584400" y="1802575"/>
              <a:ext cx="1432700" cy="1020750"/>
            </a:xfrm>
            <a:custGeom>
              <a:avLst/>
              <a:gdLst/>
              <a:ahLst/>
              <a:cxnLst/>
              <a:rect l="l" t="t" r="r" b="b"/>
              <a:pathLst>
                <a:path w="57308" h="40830" extrusionOk="0">
                  <a:moveTo>
                    <a:pt x="7472" y="0"/>
                  </a:moveTo>
                  <a:cubicBezTo>
                    <a:pt x="6071" y="33"/>
                    <a:pt x="4937" y="467"/>
                    <a:pt x="3770" y="701"/>
                  </a:cubicBezTo>
                  <a:lnTo>
                    <a:pt x="0" y="1935"/>
                  </a:lnTo>
                  <a:lnTo>
                    <a:pt x="201" y="16345"/>
                  </a:lnTo>
                  <a:lnTo>
                    <a:pt x="34" y="25352"/>
                  </a:lnTo>
                  <a:lnTo>
                    <a:pt x="34" y="28654"/>
                  </a:lnTo>
                  <a:lnTo>
                    <a:pt x="67" y="40829"/>
                  </a:lnTo>
                  <a:lnTo>
                    <a:pt x="26719" y="40829"/>
                  </a:lnTo>
                  <a:cubicBezTo>
                    <a:pt x="26786" y="38194"/>
                    <a:pt x="25485" y="18880"/>
                    <a:pt x="25252" y="15411"/>
                  </a:cubicBezTo>
                  <a:lnTo>
                    <a:pt x="25252" y="15411"/>
                  </a:lnTo>
                  <a:cubicBezTo>
                    <a:pt x="30898" y="18544"/>
                    <a:pt x="40183" y="23625"/>
                    <a:pt x="41489" y="23625"/>
                  </a:cubicBezTo>
                  <a:cubicBezTo>
                    <a:pt x="41517" y="23625"/>
                    <a:pt x="41542" y="23622"/>
                    <a:pt x="41563" y="23617"/>
                  </a:cubicBezTo>
                  <a:cubicBezTo>
                    <a:pt x="42964" y="23283"/>
                    <a:pt x="57308" y="8940"/>
                    <a:pt x="57308" y="8940"/>
                  </a:cubicBezTo>
                  <a:lnTo>
                    <a:pt x="51771" y="4570"/>
                  </a:lnTo>
                  <a:lnTo>
                    <a:pt x="40796" y="12943"/>
                  </a:lnTo>
                  <a:lnTo>
                    <a:pt x="22150" y="1801"/>
                  </a:lnTo>
                  <a:cubicBezTo>
                    <a:pt x="20949" y="901"/>
                    <a:pt x="19548" y="334"/>
                    <a:pt x="18080" y="167"/>
                  </a:cubicBezTo>
                  <a:lnTo>
                    <a:pt x="17947" y="167"/>
                  </a:lnTo>
                  <a:cubicBezTo>
                    <a:pt x="17346" y="100"/>
                    <a:pt x="16879" y="33"/>
                    <a:pt x="16512" y="0"/>
                  </a:cubicBezTo>
                  <a:lnTo>
                    <a:pt x="16412" y="100"/>
                  </a:lnTo>
                  <a:cubicBezTo>
                    <a:pt x="15105" y="1080"/>
                    <a:pt x="13559" y="1564"/>
                    <a:pt x="12015" y="1564"/>
                  </a:cubicBezTo>
                  <a:cubicBezTo>
                    <a:pt x="10406" y="1564"/>
                    <a:pt x="8800" y="1039"/>
                    <a:pt x="7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7"/>
            <p:cNvSpPr/>
            <p:nvPr/>
          </p:nvSpPr>
          <p:spPr>
            <a:xfrm>
              <a:off x="4205675" y="1981850"/>
              <a:ext cx="23375" cy="404500"/>
            </a:xfrm>
            <a:custGeom>
              <a:avLst/>
              <a:gdLst/>
              <a:ahLst/>
              <a:cxnLst/>
              <a:rect l="l" t="t" r="r" b="b"/>
              <a:pathLst>
                <a:path w="935" h="16180" extrusionOk="0">
                  <a:moveTo>
                    <a:pt x="34" y="1"/>
                  </a:moveTo>
                  <a:cubicBezTo>
                    <a:pt x="0" y="201"/>
                    <a:pt x="0" y="435"/>
                    <a:pt x="0" y="635"/>
                  </a:cubicBezTo>
                  <a:cubicBezTo>
                    <a:pt x="0" y="1102"/>
                    <a:pt x="34" y="1669"/>
                    <a:pt x="67" y="2369"/>
                  </a:cubicBezTo>
                  <a:cubicBezTo>
                    <a:pt x="101" y="3837"/>
                    <a:pt x="201" y="5872"/>
                    <a:pt x="334" y="8107"/>
                  </a:cubicBezTo>
                  <a:cubicBezTo>
                    <a:pt x="434" y="10342"/>
                    <a:pt x="568" y="12343"/>
                    <a:pt x="668" y="13811"/>
                  </a:cubicBezTo>
                  <a:cubicBezTo>
                    <a:pt x="734" y="14511"/>
                    <a:pt x="768" y="15078"/>
                    <a:pt x="801" y="15545"/>
                  </a:cubicBezTo>
                  <a:cubicBezTo>
                    <a:pt x="834" y="15746"/>
                    <a:pt x="834" y="15979"/>
                    <a:pt x="901" y="16179"/>
                  </a:cubicBezTo>
                  <a:cubicBezTo>
                    <a:pt x="934" y="15979"/>
                    <a:pt x="934" y="15746"/>
                    <a:pt x="901" y="15545"/>
                  </a:cubicBezTo>
                  <a:cubicBezTo>
                    <a:pt x="901" y="15078"/>
                    <a:pt x="868" y="14511"/>
                    <a:pt x="868" y="13811"/>
                  </a:cubicBezTo>
                  <a:cubicBezTo>
                    <a:pt x="801" y="12343"/>
                    <a:pt x="701" y="10308"/>
                    <a:pt x="601" y="8073"/>
                  </a:cubicBezTo>
                  <a:cubicBezTo>
                    <a:pt x="467" y="5838"/>
                    <a:pt x="367" y="3837"/>
                    <a:pt x="267" y="2369"/>
                  </a:cubicBezTo>
                  <a:cubicBezTo>
                    <a:pt x="201" y="1669"/>
                    <a:pt x="167" y="1102"/>
                    <a:pt x="101" y="635"/>
                  </a:cubicBezTo>
                  <a:cubicBezTo>
                    <a:pt x="101" y="401"/>
                    <a:pt x="67" y="20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7"/>
            <p:cNvSpPr/>
            <p:nvPr/>
          </p:nvSpPr>
          <p:spPr>
            <a:xfrm>
              <a:off x="4803600" y="1976850"/>
              <a:ext cx="141800" cy="121850"/>
            </a:xfrm>
            <a:custGeom>
              <a:avLst/>
              <a:gdLst/>
              <a:ahLst/>
              <a:cxnLst/>
              <a:rect l="l" t="t" r="r" b="b"/>
              <a:pathLst>
                <a:path w="5672" h="4874" extrusionOk="0">
                  <a:moveTo>
                    <a:pt x="67" y="1"/>
                  </a:moveTo>
                  <a:lnTo>
                    <a:pt x="67" y="1"/>
                  </a:lnTo>
                  <a:cubicBezTo>
                    <a:pt x="1" y="68"/>
                    <a:pt x="1201" y="1202"/>
                    <a:pt x="2736" y="2536"/>
                  </a:cubicBezTo>
                  <a:cubicBezTo>
                    <a:pt x="4223" y="3862"/>
                    <a:pt x="5491" y="4874"/>
                    <a:pt x="5598" y="4874"/>
                  </a:cubicBezTo>
                  <a:cubicBezTo>
                    <a:pt x="5601" y="4874"/>
                    <a:pt x="5604" y="4873"/>
                    <a:pt x="5605" y="4871"/>
                  </a:cubicBezTo>
                  <a:cubicBezTo>
                    <a:pt x="5671" y="4804"/>
                    <a:pt x="4470" y="3703"/>
                    <a:pt x="2936" y="2336"/>
                  </a:cubicBezTo>
                  <a:cubicBezTo>
                    <a:pt x="2169" y="1669"/>
                    <a:pt x="1435" y="1102"/>
                    <a:pt x="935" y="668"/>
                  </a:cubicBezTo>
                  <a:cubicBezTo>
                    <a:pt x="668" y="401"/>
                    <a:pt x="367" y="20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7"/>
            <p:cNvSpPr/>
            <p:nvPr/>
          </p:nvSpPr>
          <p:spPr>
            <a:xfrm>
              <a:off x="4771900" y="2001050"/>
              <a:ext cx="141800" cy="123450"/>
            </a:xfrm>
            <a:custGeom>
              <a:avLst/>
              <a:gdLst/>
              <a:ahLst/>
              <a:cxnLst/>
              <a:rect l="l" t="t" r="r" b="b"/>
              <a:pathLst>
                <a:path w="5672" h="4938" extrusionOk="0">
                  <a:moveTo>
                    <a:pt x="68" y="0"/>
                  </a:moveTo>
                  <a:cubicBezTo>
                    <a:pt x="1" y="34"/>
                    <a:pt x="1235" y="1201"/>
                    <a:pt x="2770" y="2569"/>
                  </a:cubicBezTo>
                  <a:cubicBezTo>
                    <a:pt x="3537" y="3236"/>
                    <a:pt x="4271" y="3836"/>
                    <a:pt x="4771" y="4270"/>
                  </a:cubicBezTo>
                  <a:cubicBezTo>
                    <a:pt x="5038" y="4537"/>
                    <a:pt x="5338" y="4737"/>
                    <a:pt x="5672" y="4937"/>
                  </a:cubicBezTo>
                  <a:cubicBezTo>
                    <a:pt x="5438" y="4637"/>
                    <a:pt x="5171" y="4370"/>
                    <a:pt x="4904" y="4136"/>
                  </a:cubicBezTo>
                  <a:cubicBezTo>
                    <a:pt x="4404" y="3669"/>
                    <a:pt x="3737" y="3036"/>
                    <a:pt x="2936" y="2335"/>
                  </a:cubicBezTo>
                  <a:cubicBezTo>
                    <a:pt x="2169" y="1668"/>
                    <a:pt x="1469" y="1068"/>
                    <a:pt x="935" y="634"/>
                  </a:cubicBezTo>
                  <a:cubicBezTo>
                    <a:pt x="668" y="367"/>
                    <a:pt x="368" y="16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7"/>
            <p:cNvSpPr/>
            <p:nvPr/>
          </p:nvSpPr>
          <p:spPr>
            <a:xfrm>
              <a:off x="3119075" y="1552375"/>
              <a:ext cx="525400" cy="579100"/>
            </a:xfrm>
            <a:custGeom>
              <a:avLst/>
              <a:gdLst/>
              <a:ahLst/>
              <a:cxnLst/>
              <a:rect l="l" t="t" r="r" b="b"/>
              <a:pathLst>
                <a:path w="21016" h="23164" extrusionOk="0">
                  <a:moveTo>
                    <a:pt x="15878" y="1"/>
                  </a:moveTo>
                  <a:cubicBezTo>
                    <a:pt x="15878" y="1"/>
                    <a:pt x="5237" y="9975"/>
                    <a:pt x="1868" y="14044"/>
                  </a:cubicBezTo>
                  <a:cubicBezTo>
                    <a:pt x="334" y="15912"/>
                    <a:pt x="0" y="18648"/>
                    <a:pt x="1234" y="20682"/>
                  </a:cubicBezTo>
                  <a:cubicBezTo>
                    <a:pt x="2142" y="22217"/>
                    <a:pt x="3785" y="23163"/>
                    <a:pt x="5556" y="23163"/>
                  </a:cubicBezTo>
                  <a:cubicBezTo>
                    <a:pt x="5671" y="23163"/>
                    <a:pt x="5788" y="23159"/>
                    <a:pt x="5904" y="23151"/>
                  </a:cubicBezTo>
                  <a:lnTo>
                    <a:pt x="18747" y="22284"/>
                  </a:lnTo>
                  <a:lnTo>
                    <a:pt x="19714" y="11609"/>
                  </a:lnTo>
                  <a:lnTo>
                    <a:pt x="19714" y="11609"/>
                  </a:lnTo>
                  <a:lnTo>
                    <a:pt x="11975" y="14044"/>
                  </a:lnTo>
                  <a:lnTo>
                    <a:pt x="11975" y="14044"/>
                  </a:lnTo>
                  <a:lnTo>
                    <a:pt x="21015" y="4571"/>
                  </a:lnTo>
                  <a:lnTo>
                    <a:pt x="158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7"/>
            <p:cNvSpPr/>
            <p:nvPr/>
          </p:nvSpPr>
          <p:spPr>
            <a:xfrm>
              <a:off x="3583575" y="2065250"/>
              <a:ext cx="7525" cy="256050"/>
            </a:xfrm>
            <a:custGeom>
              <a:avLst/>
              <a:gdLst/>
              <a:ahLst/>
              <a:cxnLst/>
              <a:rect l="l" t="t" r="r" b="b"/>
              <a:pathLst>
                <a:path w="301" h="10242" extrusionOk="0">
                  <a:moveTo>
                    <a:pt x="234" y="1"/>
                  </a:moveTo>
                  <a:cubicBezTo>
                    <a:pt x="167" y="1"/>
                    <a:pt x="100" y="2302"/>
                    <a:pt x="67" y="5104"/>
                  </a:cubicBezTo>
                  <a:cubicBezTo>
                    <a:pt x="0" y="7940"/>
                    <a:pt x="33" y="10241"/>
                    <a:pt x="100" y="10241"/>
                  </a:cubicBezTo>
                  <a:cubicBezTo>
                    <a:pt x="167" y="10241"/>
                    <a:pt x="234" y="7940"/>
                    <a:pt x="267" y="5104"/>
                  </a:cubicBezTo>
                  <a:cubicBezTo>
                    <a:pt x="300" y="2302"/>
                    <a:pt x="300"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7"/>
            <p:cNvSpPr/>
            <p:nvPr/>
          </p:nvSpPr>
          <p:spPr>
            <a:xfrm>
              <a:off x="3243325" y="1810900"/>
              <a:ext cx="262700" cy="292750"/>
            </a:xfrm>
            <a:custGeom>
              <a:avLst/>
              <a:gdLst/>
              <a:ahLst/>
              <a:cxnLst/>
              <a:rect l="l" t="t" r="r" b="b"/>
              <a:pathLst>
                <a:path w="10508" h="11710" extrusionOk="0">
                  <a:moveTo>
                    <a:pt x="10508" y="1"/>
                  </a:moveTo>
                  <a:lnTo>
                    <a:pt x="10508" y="1"/>
                  </a:lnTo>
                  <a:cubicBezTo>
                    <a:pt x="10341" y="134"/>
                    <a:pt x="10208" y="268"/>
                    <a:pt x="10108" y="401"/>
                  </a:cubicBezTo>
                  <a:lnTo>
                    <a:pt x="9107" y="1402"/>
                  </a:lnTo>
                  <a:cubicBezTo>
                    <a:pt x="8273" y="2269"/>
                    <a:pt x="7139" y="3503"/>
                    <a:pt x="5804" y="4871"/>
                  </a:cubicBezTo>
                  <a:lnTo>
                    <a:pt x="5804" y="4904"/>
                  </a:lnTo>
                  <a:cubicBezTo>
                    <a:pt x="5704" y="5338"/>
                    <a:pt x="5538" y="5805"/>
                    <a:pt x="5371" y="6272"/>
                  </a:cubicBezTo>
                  <a:cubicBezTo>
                    <a:pt x="5004" y="7273"/>
                    <a:pt x="4537" y="8207"/>
                    <a:pt x="4003" y="9074"/>
                  </a:cubicBezTo>
                  <a:cubicBezTo>
                    <a:pt x="3503" y="9808"/>
                    <a:pt x="2902" y="10408"/>
                    <a:pt x="2169" y="10875"/>
                  </a:cubicBezTo>
                  <a:cubicBezTo>
                    <a:pt x="1702" y="11209"/>
                    <a:pt x="1168" y="11442"/>
                    <a:pt x="601" y="11576"/>
                  </a:cubicBezTo>
                  <a:cubicBezTo>
                    <a:pt x="234" y="11676"/>
                    <a:pt x="0" y="11709"/>
                    <a:pt x="0" y="11709"/>
                  </a:cubicBezTo>
                  <a:lnTo>
                    <a:pt x="167" y="11709"/>
                  </a:lnTo>
                  <a:cubicBezTo>
                    <a:pt x="301" y="11709"/>
                    <a:pt x="467" y="11676"/>
                    <a:pt x="634" y="11642"/>
                  </a:cubicBezTo>
                  <a:cubicBezTo>
                    <a:pt x="1201" y="11542"/>
                    <a:pt x="1768" y="11309"/>
                    <a:pt x="2269" y="11009"/>
                  </a:cubicBezTo>
                  <a:cubicBezTo>
                    <a:pt x="3002" y="10542"/>
                    <a:pt x="3636" y="9908"/>
                    <a:pt x="4170" y="9207"/>
                  </a:cubicBezTo>
                  <a:cubicBezTo>
                    <a:pt x="4737" y="8307"/>
                    <a:pt x="5204" y="7339"/>
                    <a:pt x="5571" y="6339"/>
                  </a:cubicBezTo>
                  <a:cubicBezTo>
                    <a:pt x="5738" y="5872"/>
                    <a:pt x="5905" y="5405"/>
                    <a:pt x="6038" y="4971"/>
                  </a:cubicBezTo>
                  <a:lnTo>
                    <a:pt x="6038" y="4971"/>
                  </a:lnTo>
                  <a:lnTo>
                    <a:pt x="6005" y="5004"/>
                  </a:lnTo>
                  <a:cubicBezTo>
                    <a:pt x="7306" y="3603"/>
                    <a:pt x="8440" y="2369"/>
                    <a:pt x="9240" y="1502"/>
                  </a:cubicBezTo>
                  <a:lnTo>
                    <a:pt x="10174" y="434"/>
                  </a:lnTo>
                  <a:cubicBezTo>
                    <a:pt x="10308" y="301"/>
                    <a:pt x="10408" y="167"/>
                    <a:pt x="10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7"/>
            <p:cNvSpPr/>
            <p:nvPr/>
          </p:nvSpPr>
          <p:spPr>
            <a:xfrm>
              <a:off x="3364250" y="1976025"/>
              <a:ext cx="23375" cy="98425"/>
            </a:xfrm>
            <a:custGeom>
              <a:avLst/>
              <a:gdLst/>
              <a:ahLst/>
              <a:cxnLst/>
              <a:rect l="l" t="t" r="r" b="b"/>
              <a:pathLst>
                <a:path w="935" h="3937" extrusionOk="0">
                  <a:moveTo>
                    <a:pt x="534" y="0"/>
                  </a:moveTo>
                  <a:cubicBezTo>
                    <a:pt x="467" y="0"/>
                    <a:pt x="601" y="868"/>
                    <a:pt x="467" y="1969"/>
                  </a:cubicBezTo>
                  <a:cubicBezTo>
                    <a:pt x="367" y="3103"/>
                    <a:pt x="0" y="3903"/>
                    <a:pt x="67" y="3937"/>
                  </a:cubicBezTo>
                  <a:cubicBezTo>
                    <a:pt x="734" y="2736"/>
                    <a:pt x="934" y="1301"/>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7"/>
            <p:cNvSpPr/>
            <p:nvPr/>
          </p:nvSpPr>
          <p:spPr>
            <a:xfrm>
              <a:off x="3626925" y="1845925"/>
              <a:ext cx="62575" cy="970725"/>
            </a:xfrm>
            <a:custGeom>
              <a:avLst/>
              <a:gdLst/>
              <a:ahLst/>
              <a:cxnLst/>
              <a:rect l="l" t="t" r="r" b="b"/>
              <a:pathLst>
                <a:path w="2503" h="38829" extrusionOk="0">
                  <a:moveTo>
                    <a:pt x="267" y="1"/>
                  </a:moveTo>
                  <a:cubicBezTo>
                    <a:pt x="234" y="34"/>
                    <a:pt x="234" y="67"/>
                    <a:pt x="267" y="101"/>
                  </a:cubicBezTo>
                  <a:cubicBezTo>
                    <a:pt x="267" y="34"/>
                    <a:pt x="267" y="1"/>
                    <a:pt x="267" y="1"/>
                  </a:cubicBezTo>
                  <a:close/>
                  <a:moveTo>
                    <a:pt x="267" y="101"/>
                  </a:moveTo>
                  <a:lnTo>
                    <a:pt x="267" y="401"/>
                  </a:lnTo>
                  <a:cubicBezTo>
                    <a:pt x="267" y="668"/>
                    <a:pt x="301" y="1068"/>
                    <a:pt x="368" y="1568"/>
                  </a:cubicBezTo>
                  <a:cubicBezTo>
                    <a:pt x="501" y="2569"/>
                    <a:pt x="801" y="4004"/>
                    <a:pt x="1201" y="5772"/>
                  </a:cubicBezTo>
                  <a:cubicBezTo>
                    <a:pt x="1769" y="7840"/>
                    <a:pt x="2102" y="9941"/>
                    <a:pt x="2269" y="12043"/>
                  </a:cubicBezTo>
                  <a:cubicBezTo>
                    <a:pt x="2269" y="12343"/>
                    <a:pt x="2269" y="12643"/>
                    <a:pt x="2269" y="12943"/>
                  </a:cubicBezTo>
                  <a:cubicBezTo>
                    <a:pt x="2236" y="13244"/>
                    <a:pt x="2202" y="13544"/>
                    <a:pt x="2202" y="13877"/>
                  </a:cubicBezTo>
                  <a:cubicBezTo>
                    <a:pt x="2135" y="14511"/>
                    <a:pt x="2035" y="15112"/>
                    <a:pt x="1902" y="15745"/>
                  </a:cubicBezTo>
                  <a:cubicBezTo>
                    <a:pt x="1635" y="17013"/>
                    <a:pt x="1268" y="18314"/>
                    <a:pt x="968" y="19681"/>
                  </a:cubicBezTo>
                  <a:cubicBezTo>
                    <a:pt x="634" y="20982"/>
                    <a:pt x="534" y="22350"/>
                    <a:pt x="601" y="23718"/>
                  </a:cubicBezTo>
                  <a:cubicBezTo>
                    <a:pt x="734" y="25052"/>
                    <a:pt x="1168" y="26219"/>
                    <a:pt x="1435" y="27387"/>
                  </a:cubicBezTo>
                  <a:cubicBezTo>
                    <a:pt x="1535" y="27954"/>
                    <a:pt x="1602" y="28521"/>
                    <a:pt x="1602" y="29122"/>
                  </a:cubicBezTo>
                  <a:cubicBezTo>
                    <a:pt x="1568" y="29655"/>
                    <a:pt x="1468" y="30189"/>
                    <a:pt x="1268" y="30689"/>
                  </a:cubicBezTo>
                  <a:cubicBezTo>
                    <a:pt x="868" y="31657"/>
                    <a:pt x="301" y="32524"/>
                    <a:pt x="134" y="33458"/>
                  </a:cubicBezTo>
                  <a:cubicBezTo>
                    <a:pt x="1" y="34259"/>
                    <a:pt x="134" y="35126"/>
                    <a:pt x="501" y="35860"/>
                  </a:cubicBezTo>
                  <a:cubicBezTo>
                    <a:pt x="768" y="36427"/>
                    <a:pt x="1068" y="36960"/>
                    <a:pt x="1402" y="37494"/>
                  </a:cubicBezTo>
                  <a:lnTo>
                    <a:pt x="2002" y="38495"/>
                  </a:lnTo>
                  <a:lnTo>
                    <a:pt x="2169" y="38762"/>
                  </a:lnTo>
                  <a:cubicBezTo>
                    <a:pt x="2169" y="38795"/>
                    <a:pt x="2202" y="38795"/>
                    <a:pt x="2236" y="38829"/>
                  </a:cubicBezTo>
                  <a:cubicBezTo>
                    <a:pt x="2236" y="38829"/>
                    <a:pt x="2202" y="38795"/>
                    <a:pt x="2202" y="38728"/>
                  </a:cubicBezTo>
                  <a:lnTo>
                    <a:pt x="2069" y="38462"/>
                  </a:lnTo>
                  <a:lnTo>
                    <a:pt x="1502" y="37461"/>
                  </a:lnTo>
                  <a:cubicBezTo>
                    <a:pt x="1168" y="36927"/>
                    <a:pt x="901" y="36360"/>
                    <a:pt x="668" y="35826"/>
                  </a:cubicBezTo>
                  <a:cubicBezTo>
                    <a:pt x="301" y="35092"/>
                    <a:pt x="167" y="34259"/>
                    <a:pt x="334" y="33458"/>
                  </a:cubicBezTo>
                  <a:cubicBezTo>
                    <a:pt x="501" y="32591"/>
                    <a:pt x="1035" y="31757"/>
                    <a:pt x="1468" y="30756"/>
                  </a:cubicBezTo>
                  <a:cubicBezTo>
                    <a:pt x="1668" y="30222"/>
                    <a:pt x="1802" y="29689"/>
                    <a:pt x="1835" y="29122"/>
                  </a:cubicBezTo>
                  <a:cubicBezTo>
                    <a:pt x="1835" y="28521"/>
                    <a:pt x="1769" y="27921"/>
                    <a:pt x="1635" y="27354"/>
                  </a:cubicBezTo>
                  <a:cubicBezTo>
                    <a:pt x="1402" y="26186"/>
                    <a:pt x="968" y="24985"/>
                    <a:pt x="868" y="23684"/>
                  </a:cubicBezTo>
                  <a:cubicBezTo>
                    <a:pt x="768" y="22350"/>
                    <a:pt x="901" y="21016"/>
                    <a:pt x="1201" y="19715"/>
                  </a:cubicBezTo>
                  <a:cubicBezTo>
                    <a:pt x="1502" y="18381"/>
                    <a:pt x="1902" y="17080"/>
                    <a:pt x="2169" y="15779"/>
                  </a:cubicBezTo>
                  <a:cubicBezTo>
                    <a:pt x="2269" y="15145"/>
                    <a:pt x="2369" y="14511"/>
                    <a:pt x="2436" y="13877"/>
                  </a:cubicBezTo>
                  <a:cubicBezTo>
                    <a:pt x="2469" y="13577"/>
                    <a:pt x="2502" y="13244"/>
                    <a:pt x="2502" y="12943"/>
                  </a:cubicBezTo>
                  <a:lnTo>
                    <a:pt x="2502" y="12043"/>
                  </a:lnTo>
                  <a:cubicBezTo>
                    <a:pt x="2336" y="9908"/>
                    <a:pt x="1969" y="7806"/>
                    <a:pt x="1402" y="5738"/>
                  </a:cubicBezTo>
                  <a:cubicBezTo>
                    <a:pt x="968" y="3970"/>
                    <a:pt x="634" y="2569"/>
                    <a:pt x="468" y="1568"/>
                  </a:cubicBezTo>
                  <a:cubicBezTo>
                    <a:pt x="401" y="1068"/>
                    <a:pt x="334" y="668"/>
                    <a:pt x="334" y="401"/>
                  </a:cubicBezTo>
                  <a:cubicBezTo>
                    <a:pt x="301" y="268"/>
                    <a:pt x="301" y="167"/>
                    <a:pt x="267" y="1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p:nvPr/>
          </p:nvSpPr>
          <p:spPr>
            <a:xfrm>
              <a:off x="3785375" y="1842600"/>
              <a:ext cx="59225" cy="985725"/>
            </a:xfrm>
            <a:custGeom>
              <a:avLst/>
              <a:gdLst/>
              <a:ahLst/>
              <a:cxnLst/>
              <a:rect l="l" t="t" r="r" b="b"/>
              <a:pathLst>
                <a:path w="2369" h="39429" extrusionOk="0">
                  <a:moveTo>
                    <a:pt x="1702" y="0"/>
                  </a:moveTo>
                  <a:cubicBezTo>
                    <a:pt x="1668" y="34"/>
                    <a:pt x="1668" y="67"/>
                    <a:pt x="1668" y="134"/>
                  </a:cubicBezTo>
                  <a:cubicBezTo>
                    <a:pt x="1668" y="200"/>
                    <a:pt x="1702" y="300"/>
                    <a:pt x="1702" y="434"/>
                  </a:cubicBezTo>
                  <a:cubicBezTo>
                    <a:pt x="1735" y="667"/>
                    <a:pt x="1802" y="1068"/>
                    <a:pt x="1868" y="1568"/>
                  </a:cubicBezTo>
                  <a:cubicBezTo>
                    <a:pt x="2069" y="2969"/>
                    <a:pt x="2169" y="4403"/>
                    <a:pt x="2169" y="5804"/>
                  </a:cubicBezTo>
                  <a:cubicBezTo>
                    <a:pt x="2169" y="7906"/>
                    <a:pt x="1969" y="10007"/>
                    <a:pt x="1568" y="12076"/>
                  </a:cubicBezTo>
                  <a:cubicBezTo>
                    <a:pt x="1135" y="14411"/>
                    <a:pt x="434" y="16946"/>
                    <a:pt x="234" y="19714"/>
                  </a:cubicBezTo>
                  <a:cubicBezTo>
                    <a:pt x="0" y="22483"/>
                    <a:pt x="434" y="25118"/>
                    <a:pt x="768" y="27453"/>
                  </a:cubicBezTo>
                  <a:cubicBezTo>
                    <a:pt x="1101" y="29521"/>
                    <a:pt x="1335" y="31623"/>
                    <a:pt x="1435" y="33724"/>
                  </a:cubicBezTo>
                  <a:cubicBezTo>
                    <a:pt x="1468" y="35125"/>
                    <a:pt x="1335" y="36560"/>
                    <a:pt x="1001" y="37927"/>
                  </a:cubicBezTo>
                  <a:cubicBezTo>
                    <a:pt x="1001" y="38061"/>
                    <a:pt x="968" y="38161"/>
                    <a:pt x="934" y="38294"/>
                  </a:cubicBezTo>
                  <a:cubicBezTo>
                    <a:pt x="901" y="38394"/>
                    <a:pt x="868" y="38494"/>
                    <a:pt x="834" y="38595"/>
                  </a:cubicBezTo>
                  <a:lnTo>
                    <a:pt x="701" y="39062"/>
                  </a:lnTo>
                  <a:lnTo>
                    <a:pt x="601" y="39328"/>
                  </a:lnTo>
                  <a:cubicBezTo>
                    <a:pt x="601" y="39362"/>
                    <a:pt x="601" y="39395"/>
                    <a:pt x="601" y="39429"/>
                  </a:cubicBezTo>
                  <a:cubicBezTo>
                    <a:pt x="601" y="39429"/>
                    <a:pt x="601" y="39395"/>
                    <a:pt x="634" y="39328"/>
                  </a:cubicBezTo>
                  <a:lnTo>
                    <a:pt x="734" y="39062"/>
                  </a:lnTo>
                  <a:lnTo>
                    <a:pt x="934" y="38595"/>
                  </a:lnTo>
                  <a:lnTo>
                    <a:pt x="1035" y="38294"/>
                  </a:lnTo>
                  <a:lnTo>
                    <a:pt x="1135" y="37961"/>
                  </a:lnTo>
                  <a:cubicBezTo>
                    <a:pt x="1502" y="36560"/>
                    <a:pt x="1668" y="35159"/>
                    <a:pt x="1635" y="33724"/>
                  </a:cubicBezTo>
                  <a:cubicBezTo>
                    <a:pt x="1535" y="31623"/>
                    <a:pt x="1335" y="29488"/>
                    <a:pt x="1001" y="27420"/>
                  </a:cubicBezTo>
                  <a:cubicBezTo>
                    <a:pt x="668" y="25052"/>
                    <a:pt x="234" y="22450"/>
                    <a:pt x="467" y="19714"/>
                  </a:cubicBezTo>
                  <a:cubicBezTo>
                    <a:pt x="701" y="16979"/>
                    <a:pt x="1401" y="14444"/>
                    <a:pt x="1802" y="12109"/>
                  </a:cubicBezTo>
                  <a:cubicBezTo>
                    <a:pt x="2202" y="10007"/>
                    <a:pt x="2369" y="7906"/>
                    <a:pt x="2369" y="5804"/>
                  </a:cubicBezTo>
                  <a:cubicBezTo>
                    <a:pt x="2335" y="4370"/>
                    <a:pt x="2202" y="2936"/>
                    <a:pt x="2002" y="1535"/>
                  </a:cubicBezTo>
                  <a:cubicBezTo>
                    <a:pt x="1902" y="1034"/>
                    <a:pt x="1835" y="667"/>
                    <a:pt x="1768" y="401"/>
                  </a:cubicBezTo>
                  <a:lnTo>
                    <a:pt x="1702" y="100"/>
                  </a:lnTo>
                  <a:cubicBezTo>
                    <a:pt x="1702" y="67"/>
                    <a:pt x="1702" y="34"/>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7"/>
            <p:cNvSpPr/>
            <p:nvPr/>
          </p:nvSpPr>
          <p:spPr>
            <a:xfrm>
              <a:off x="3997200" y="1817575"/>
              <a:ext cx="78400" cy="999900"/>
            </a:xfrm>
            <a:custGeom>
              <a:avLst/>
              <a:gdLst/>
              <a:ahLst/>
              <a:cxnLst/>
              <a:rect l="l" t="t" r="r" b="b"/>
              <a:pathLst>
                <a:path w="3136" h="39996" extrusionOk="0">
                  <a:moveTo>
                    <a:pt x="901" y="1"/>
                  </a:moveTo>
                  <a:lnTo>
                    <a:pt x="901" y="1"/>
                  </a:lnTo>
                  <a:cubicBezTo>
                    <a:pt x="667" y="501"/>
                    <a:pt x="467" y="1001"/>
                    <a:pt x="367" y="1535"/>
                  </a:cubicBezTo>
                  <a:cubicBezTo>
                    <a:pt x="34" y="2936"/>
                    <a:pt x="0" y="4437"/>
                    <a:pt x="234" y="5871"/>
                  </a:cubicBezTo>
                  <a:cubicBezTo>
                    <a:pt x="434" y="7739"/>
                    <a:pt x="1101" y="9841"/>
                    <a:pt x="1568" y="12243"/>
                  </a:cubicBezTo>
                  <a:cubicBezTo>
                    <a:pt x="1801" y="13477"/>
                    <a:pt x="1902" y="14744"/>
                    <a:pt x="1868" y="16012"/>
                  </a:cubicBezTo>
                  <a:cubicBezTo>
                    <a:pt x="1768" y="17313"/>
                    <a:pt x="1501" y="18681"/>
                    <a:pt x="1268" y="20048"/>
                  </a:cubicBezTo>
                  <a:cubicBezTo>
                    <a:pt x="1001" y="21416"/>
                    <a:pt x="1001" y="22817"/>
                    <a:pt x="1201" y="24185"/>
                  </a:cubicBezTo>
                  <a:cubicBezTo>
                    <a:pt x="1501" y="25419"/>
                    <a:pt x="1868" y="26653"/>
                    <a:pt x="2369" y="27854"/>
                  </a:cubicBezTo>
                  <a:cubicBezTo>
                    <a:pt x="2769" y="28921"/>
                    <a:pt x="2969" y="30022"/>
                    <a:pt x="2936" y="31190"/>
                  </a:cubicBezTo>
                  <a:cubicBezTo>
                    <a:pt x="2902" y="32190"/>
                    <a:pt x="2769" y="33158"/>
                    <a:pt x="2569" y="34158"/>
                  </a:cubicBezTo>
                  <a:cubicBezTo>
                    <a:pt x="2402" y="34959"/>
                    <a:pt x="2302" y="35793"/>
                    <a:pt x="2235" y="36627"/>
                  </a:cubicBezTo>
                  <a:cubicBezTo>
                    <a:pt x="2202" y="37261"/>
                    <a:pt x="2235" y="37894"/>
                    <a:pt x="2369" y="38528"/>
                  </a:cubicBezTo>
                  <a:cubicBezTo>
                    <a:pt x="2402" y="38628"/>
                    <a:pt x="2435" y="38762"/>
                    <a:pt x="2469" y="38862"/>
                  </a:cubicBezTo>
                  <a:cubicBezTo>
                    <a:pt x="2502" y="38995"/>
                    <a:pt x="2535" y="39095"/>
                    <a:pt x="2569" y="39162"/>
                  </a:cubicBezTo>
                  <a:cubicBezTo>
                    <a:pt x="2635" y="39329"/>
                    <a:pt x="2702" y="39495"/>
                    <a:pt x="2802" y="39629"/>
                  </a:cubicBezTo>
                  <a:lnTo>
                    <a:pt x="2936" y="39896"/>
                  </a:lnTo>
                  <a:lnTo>
                    <a:pt x="3002" y="39996"/>
                  </a:lnTo>
                  <a:cubicBezTo>
                    <a:pt x="2769" y="39529"/>
                    <a:pt x="2569" y="39028"/>
                    <a:pt x="2435" y="38528"/>
                  </a:cubicBezTo>
                  <a:cubicBezTo>
                    <a:pt x="2335" y="37894"/>
                    <a:pt x="2302" y="37294"/>
                    <a:pt x="2335" y="36660"/>
                  </a:cubicBezTo>
                  <a:cubicBezTo>
                    <a:pt x="2435" y="35826"/>
                    <a:pt x="2535" y="35026"/>
                    <a:pt x="2702" y="34192"/>
                  </a:cubicBezTo>
                  <a:cubicBezTo>
                    <a:pt x="2936" y="33224"/>
                    <a:pt x="3069" y="32224"/>
                    <a:pt x="3136" y="31190"/>
                  </a:cubicBezTo>
                  <a:cubicBezTo>
                    <a:pt x="3136" y="30622"/>
                    <a:pt x="3102" y="30055"/>
                    <a:pt x="3002" y="29522"/>
                  </a:cubicBezTo>
                  <a:cubicBezTo>
                    <a:pt x="2902" y="28921"/>
                    <a:pt x="2735" y="28354"/>
                    <a:pt x="2535" y="27787"/>
                  </a:cubicBezTo>
                  <a:cubicBezTo>
                    <a:pt x="2068" y="26586"/>
                    <a:pt x="1701" y="25385"/>
                    <a:pt x="1401" y="24151"/>
                  </a:cubicBezTo>
                  <a:cubicBezTo>
                    <a:pt x="1201" y="22784"/>
                    <a:pt x="1234" y="21416"/>
                    <a:pt x="1501" y="20082"/>
                  </a:cubicBezTo>
                  <a:cubicBezTo>
                    <a:pt x="1701" y="18714"/>
                    <a:pt x="2002" y="17346"/>
                    <a:pt x="2068" y="16012"/>
                  </a:cubicBezTo>
                  <a:cubicBezTo>
                    <a:pt x="2135" y="14744"/>
                    <a:pt x="2035" y="13444"/>
                    <a:pt x="1768" y="12176"/>
                  </a:cubicBezTo>
                  <a:cubicBezTo>
                    <a:pt x="1268" y="9774"/>
                    <a:pt x="601" y="7673"/>
                    <a:pt x="367" y="5871"/>
                  </a:cubicBezTo>
                  <a:cubicBezTo>
                    <a:pt x="134" y="4437"/>
                    <a:pt x="167" y="2969"/>
                    <a:pt x="434" y="1535"/>
                  </a:cubicBezTo>
                  <a:cubicBezTo>
                    <a:pt x="534" y="1135"/>
                    <a:pt x="634" y="768"/>
                    <a:pt x="767" y="401"/>
                  </a:cubicBezTo>
                  <a:lnTo>
                    <a:pt x="867" y="101"/>
                  </a:lnTo>
                  <a:cubicBezTo>
                    <a:pt x="901" y="67"/>
                    <a:pt x="901" y="34"/>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7"/>
            <p:cNvSpPr/>
            <p:nvPr/>
          </p:nvSpPr>
          <p:spPr>
            <a:xfrm>
              <a:off x="4137300" y="1880950"/>
              <a:ext cx="55900" cy="951550"/>
            </a:xfrm>
            <a:custGeom>
              <a:avLst/>
              <a:gdLst/>
              <a:ahLst/>
              <a:cxnLst/>
              <a:rect l="l" t="t" r="r" b="b"/>
              <a:pathLst>
                <a:path w="2236" h="38062" extrusionOk="0">
                  <a:moveTo>
                    <a:pt x="934" y="1"/>
                  </a:moveTo>
                  <a:cubicBezTo>
                    <a:pt x="934" y="34"/>
                    <a:pt x="934" y="67"/>
                    <a:pt x="934" y="101"/>
                  </a:cubicBezTo>
                  <a:lnTo>
                    <a:pt x="1001" y="368"/>
                  </a:lnTo>
                  <a:cubicBezTo>
                    <a:pt x="1068" y="634"/>
                    <a:pt x="1134" y="1001"/>
                    <a:pt x="1201" y="1468"/>
                  </a:cubicBezTo>
                  <a:cubicBezTo>
                    <a:pt x="1401" y="2803"/>
                    <a:pt x="1435" y="4204"/>
                    <a:pt x="1301" y="5538"/>
                  </a:cubicBezTo>
                  <a:cubicBezTo>
                    <a:pt x="1168" y="7273"/>
                    <a:pt x="834" y="9307"/>
                    <a:pt x="501" y="11576"/>
                  </a:cubicBezTo>
                  <a:cubicBezTo>
                    <a:pt x="167" y="14044"/>
                    <a:pt x="0" y="16546"/>
                    <a:pt x="34" y="19048"/>
                  </a:cubicBezTo>
                  <a:cubicBezTo>
                    <a:pt x="134" y="23551"/>
                    <a:pt x="534" y="28087"/>
                    <a:pt x="1268" y="32557"/>
                  </a:cubicBezTo>
                  <a:cubicBezTo>
                    <a:pt x="1535" y="34259"/>
                    <a:pt x="1801" y="35626"/>
                    <a:pt x="1968" y="36594"/>
                  </a:cubicBezTo>
                  <a:cubicBezTo>
                    <a:pt x="2035" y="37061"/>
                    <a:pt x="2102" y="37428"/>
                    <a:pt x="2168" y="37694"/>
                  </a:cubicBezTo>
                  <a:cubicBezTo>
                    <a:pt x="2168" y="37794"/>
                    <a:pt x="2202" y="37895"/>
                    <a:pt x="2202" y="37995"/>
                  </a:cubicBezTo>
                  <a:cubicBezTo>
                    <a:pt x="2235" y="37995"/>
                    <a:pt x="2235" y="38028"/>
                    <a:pt x="2235" y="38061"/>
                  </a:cubicBezTo>
                  <a:cubicBezTo>
                    <a:pt x="2235" y="38028"/>
                    <a:pt x="2235" y="37995"/>
                    <a:pt x="2235" y="37961"/>
                  </a:cubicBezTo>
                  <a:cubicBezTo>
                    <a:pt x="2235" y="37895"/>
                    <a:pt x="2202" y="37794"/>
                    <a:pt x="2202" y="37694"/>
                  </a:cubicBezTo>
                  <a:cubicBezTo>
                    <a:pt x="2168" y="37428"/>
                    <a:pt x="2102" y="37061"/>
                    <a:pt x="2035" y="36594"/>
                  </a:cubicBezTo>
                  <a:cubicBezTo>
                    <a:pt x="1902" y="35593"/>
                    <a:pt x="1701" y="34225"/>
                    <a:pt x="1435" y="32524"/>
                  </a:cubicBezTo>
                  <a:cubicBezTo>
                    <a:pt x="734" y="28054"/>
                    <a:pt x="334" y="23551"/>
                    <a:pt x="234" y="19048"/>
                  </a:cubicBezTo>
                  <a:cubicBezTo>
                    <a:pt x="234" y="16546"/>
                    <a:pt x="367" y="14077"/>
                    <a:pt x="701" y="11609"/>
                  </a:cubicBezTo>
                  <a:cubicBezTo>
                    <a:pt x="1001" y="9341"/>
                    <a:pt x="1334" y="7306"/>
                    <a:pt x="1435" y="5571"/>
                  </a:cubicBezTo>
                  <a:cubicBezTo>
                    <a:pt x="1535" y="4204"/>
                    <a:pt x="1501" y="2803"/>
                    <a:pt x="1268" y="1435"/>
                  </a:cubicBezTo>
                  <a:cubicBezTo>
                    <a:pt x="1201" y="968"/>
                    <a:pt x="1101" y="601"/>
                    <a:pt x="1034" y="368"/>
                  </a:cubicBezTo>
                  <a:lnTo>
                    <a:pt x="968" y="67"/>
                  </a:lnTo>
                  <a:cubicBezTo>
                    <a:pt x="968" y="34"/>
                    <a:pt x="934"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7"/>
            <p:cNvSpPr/>
            <p:nvPr/>
          </p:nvSpPr>
          <p:spPr>
            <a:xfrm>
              <a:off x="4314925" y="1980200"/>
              <a:ext cx="6700" cy="272725"/>
            </a:xfrm>
            <a:custGeom>
              <a:avLst/>
              <a:gdLst/>
              <a:ahLst/>
              <a:cxnLst/>
              <a:rect l="l" t="t" r="r" b="b"/>
              <a:pathLst>
                <a:path w="268" h="10909" extrusionOk="0">
                  <a:moveTo>
                    <a:pt x="200" y="0"/>
                  </a:moveTo>
                  <a:cubicBezTo>
                    <a:pt x="167" y="134"/>
                    <a:pt x="134" y="267"/>
                    <a:pt x="134" y="434"/>
                  </a:cubicBezTo>
                  <a:cubicBezTo>
                    <a:pt x="100" y="701"/>
                    <a:pt x="100" y="1101"/>
                    <a:pt x="67" y="1601"/>
                  </a:cubicBezTo>
                  <a:cubicBezTo>
                    <a:pt x="34" y="2569"/>
                    <a:pt x="0" y="3936"/>
                    <a:pt x="0" y="5471"/>
                  </a:cubicBezTo>
                  <a:cubicBezTo>
                    <a:pt x="0" y="6972"/>
                    <a:pt x="34" y="8340"/>
                    <a:pt x="100" y="9340"/>
                  </a:cubicBezTo>
                  <a:cubicBezTo>
                    <a:pt x="134" y="9841"/>
                    <a:pt x="167" y="10241"/>
                    <a:pt x="167" y="10508"/>
                  </a:cubicBezTo>
                  <a:cubicBezTo>
                    <a:pt x="167" y="10641"/>
                    <a:pt x="200" y="10775"/>
                    <a:pt x="234" y="10908"/>
                  </a:cubicBezTo>
                  <a:cubicBezTo>
                    <a:pt x="267" y="10775"/>
                    <a:pt x="267" y="10641"/>
                    <a:pt x="267" y="10508"/>
                  </a:cubicBezTo>
                  <a:lnTo>
                    <a:pt x="267" y="9340"/>
                  </a:lnTo>
                  <a:cubicBezTo>
                    <a:pt x="267" y="8273"/>
                    <a:pt x="234" y="6939"/>
                    <a:pt x="234" y="5471"/>
                  </a:cubicBezTo>
                  <a:lnTo>
                    <a:pt x="234" y="1601"/>
                  </a:lnTo>
                  <a:lnTo>
                    <a:pt x="234" y="434"/>
                  </a:lnTo>
                  <a:cubicBezTo>
                    <a:pt x="234" y="267"/>
                    <a:pt x="234" y="134"/>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7"/>
            <p:cNvSpPr/>
            <p:nvPr/>
          </p:nvSpPr>
          <p:spPr>
            <a:xfrm>
              <a:off x="4390800" y="2018550"/>
              <a:ext cx="35050" cy="260225"/>
            </a:xfrm>
            <a:custGeom>
              <a:avLst/>
              <a:gdLst/>
              <a:ahLst/>
              <a:cxnLst/>
              <a:rect l="l" t="t" r="r" b="b"/>
              <a:pathLst>
                <a:path w="1402" h="10409" extrusionOk="0">
                  <a:moveTo>
                    <a:pt x="1235" y="1"/>
                  </a:moveTo>
                  <a:lnTo>
                    <a:pt x="1235" y="1"/>
                  </a:lnTo>
                  <a:cubicBezTo>
                    <a:pt x="1135" y="101"/>
                    <a:pt x="1035" y="201"/>
                    <a:pt x="968" y="334"/>
                  </a:cubicBezTo>
                  <a:cubicBezTo>
                    <a:pt x="768" y="668"/>
                    <a:pt x="635" y="1068"/>
                    <a:pt x="635" y="1468"/>
                  </a:cubicBezTo>
                  <a:cubicBezTo>
                    <a:pt x="635" y="2035"/>
                    <a:pt x="701" y="2636"/>
                    <a:pt x="768" y="3203"/>
                  </a:cubicBezTo>
                  <a:cubicBezTo>
                    <a:pt x="835" y="3837"/>
                    <a:pt x="968" y="4537"/>
                    <a:pt x="1068" y="5304"/>
                  </a:cubicBezTo>
                  <a:cubicBezTo>
                    <a:pt x="1268" y="6539"/>
                    <a:pt x="1168" y="7840"/>
                    <a:pt x="768" y="9040"/>
                  </a:cubicBezTo>
                  <a:cubicBezTo>
                    <a:pt x="534" y="9507"/>
                    <a:pt x="301" y="9974"/>
                    <a:pt x="1" y="10408"/>
                  </a:cubicBezTo>
                  <a:cubicBezTo>
                    <a:pt x="1" y="10408"/>
                    <a:pt x="134" y="10308"/>
                    <a:pt x="301" y="10108"/>
                  </a:cubicBezTo>
                  <a:cubicBezTo>
                    <a:pt x="534" y="9808"/>
                    <a:pt x="735" y="9474"/>
                    <a:pt x="901" y="9107"/>
                  </a:cubicBezTo>
                  <a:cubicBezTo>
                    <a:pt x="1135" y="8573"/>
                    <a:pt x="1268" y="7973"/>
                    <a:pt x="1335" y="7406"/>
                  </a:cubicBezTo>
                  <a:cubicBezTo>
                    <a:pt x="1402" y="6672"/>
                    <a:pt x="1368" y="5972"/>
                    <a:pt x="1302" y="5271"/>
                  </a:cubicBezTo>
                  <a:cubicBezTo>
                    <a:pt x="1202" y="4537"/>
                    <a:pt x="1035" y="3837"/>
                    <a:pt x="968" y="3170"/>
                  </a:cubicBezTo>
                  <a:cubicBezTo>
                    <a:pt x="901" y="2536"/>
                    <a:pt x="801" y="1969"/>
                    <a:pt x="801" y="1468"/>
                  </a:cubicBezTo>
                  <a:cubicBezTo>
                    <a:pt x="801" y="1101"/>
                    <a:pt x="868" y="735"/>
                    <a:pt x="1035" y="368"/>
                  </a:cubicBezTo>
                  <a:cubicBezTo>
                    <a:pt x="1102" y="268"/>
                    <a:pt x="1168" y="134"/>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7"/>
            <p:cNvSpPr/>
            <p:nvPr/>
          </p:nvSpPr>
          <p:spPr>
            <a:xfrm>
              <a:off x="3299200" y="1889300"/>
              <a:ext cx="251025" cy="226875"/>
            </a:xfrm>
            <a:custGeom>
              <a:avLst/>
              <a:gdLst/>
              <a:ahLst/>
              <a:cxnLst/>
              <a:rect l="l" t="t" r="r" b="b"/>
              <a:pathLst>
                <a:path w="10041" h="9075" extrusionOk="0">
                  <a:moveTo>
                    <a:pt x="10041" y="0"/>
                  </a:moveTo>
                  <a:lnTo>
                    <a:pt x="10041" y="0"/>
                  </a:lnTo>
                  <a:cubicBezTo>
                    <a:pt x="9907" y="134"/>
                    <a:pt x="9774" y="267"/>
                    <a:pt x="9674" y="434"/>
                  </a:cubicBezTo>
                  <a:lnTo>
                    <a:pt x="8706" y="1601"/>
                  </a:lnTo>
                  <a:cubicBezTo>
                    <a:pt x="7873" y="2569"/>
                    <a:pt x="6772" y="3970"/>
                    <a:pt x="5571" y="5504"/>
                  </a:cubicBezTo>
                  <a:cubicBezTo>
                    <a:pt x="4937" y="6271"/>
                    <a:pt x="4403" y="7005"/>
                    <a:pt x="3836" y="7639"/>
                  </a:cubicBezTo>
                  <a:cubicBezTo>
                    <a:pt x="3369" y="8206"/>
                    <a:pt x="2736" y="8640"/>
                    <a:pt x="2035" y="8840"/>
                  </a:cubicBezTo>
                  <a:cubicBezTo>
                    <a:pt x="1623" y="8922"/>
                    <a:pt x="1212" y="8982"/>
                    <a:pt x="800" y="8982"/>
                  </a:cubicBezTo>
                  <a:cubicBezTo>
                    <a:pt x="711" y="8982"/>
                    <a:pt x="623" y="8979"/>
                    <a:pt x="534" y="8973"/>
                  </a:cubicBezTo>
                  <a:lnTo>
                    <a:pt x="0" y="8973"/>
                  </a:lnTo>
                  <a:cubicBezTo>
                    <a:pt x="167" y="9040"/>
                    <a:pt x="367" y="9040"/>
                    <a:pt x="534" y="9040"/>
                  </a:cubicBezTo>
                  <a:cubicBezTo>
                    <a:pt x="711" y="9064"/>
                    <a:pt x="893" y="9075"/>
                    <a:pt x="1075" y="9075"/>
                  </a:cubicBezTo>
                  <a:cubicBezTo>
                    <a:pt x="1408" y="9075"/>
                    <a:pt x="1745" y="9038"/>
                    <a:pt x="2068" y="8973"/>
                  </a:cubicBezTo>
                  <a:cubicBezTo>
                    <a:pt x="2802" y="8773"/>
                    <a:pt x="3503" y="8373"/>
                    <a:pt x="3970" y="7773"/>
                  </a:cubicBezTo>
                  <a:cubicBezTo>
                    <a:pt x="4570" y="7139"/>
                    <a:pt x="5104" y="6372"/>
                    <a:pt x="5738" y="5638"/>
                  </a:cubicBezTo>
                  <a:cubicBezTo>
                    <a:pt x="6939" y="4103"/>
                    <a:pt x="8039" y="2702"/>
                    <a:pt x="8807" y="1668"/>
                  </a:cubicBezTo>
                  <a:lnTo>
                    <a:pt x="9741" y="467"/>
                  </a:lnTo>
                  <a:cubicBezTo>
                    <a:pt x="9841" y="334"/>
                    <a:pt x="9941" y="167"/>
                    <a:pt x="10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7"/>
            <p:cNvSpPr/>
            <p:nvPr/>
          </p:nvSpPr>
          <p:spPr>
            <a:xfrm>
              <a:off x="3158250" y="1614925"/>
              <a:ext cx="405325" cy="474550"/>
            </a:xfrm>
            <a:custGeom>
              <a:avLst/>
              <a:gdLst/>
              <a:ahLst/>
              <a:cxnLst/>
              <a:rect l="l" t="t" r="r" b="b"/>
              <a:pathLst>
                <a:path w="16213" h="18982" extrusionOk="0">
                  <a:moveTo>
                    <a:pt x="16212" y="1"/>
                  </a:moveTo>
                  <a:cubicBezTo>
                    <a:pt x="16146" y="67"/>
                    <a:pt x="16112" y="134"/>
                    <a:pt x="16079" y="234"/>
                  </a:cubicBezTo>
                  <a:cubicBezTo>
                    <a:pt x="15946" y="434"/>
                    <a:pt x="15812" y="668"/>
                    <a:pt x="15679" y="868"/>
                  </a:cubicBezTo>
                  <a:cubicBezTo>
                    <a:pt x="15178" y="1635"/>
                    <a:pt x="14545" y="2302"/>
                    <a:pt x="13811" y="2869"/>
                  </a:cubicBezTo>
                  <a:cubicBezTo>
                    <a:pt x="12910" y="3603"/>
                    <a:pt x="11709" y="4371"/>
                    <a:pt x="10475" y="5271"/>
                  </a:cubicBezTo>
                  <a:cubicBezTo>
                    <a:pt x="9207" y="6172"/>
                    <a:pt x="7873" y="7306"/>
                    <a:pt x="7039" y="8940"/>
                  </a:cubicBezTo>
                  <a:cubicBezTo>
                    <a:pt x="6672" y="9708"/>
                    <a:pt x="6272" y="10475"/>
                    <a:pt x="5838" y="11209"/>
                  </a:cubicBezTo>
                  <a:cubicBezTo>
                    <a:pt x="5371" y="11876"/>
                    <a:pt x="4771" y="12443"/>
                    <a:pt x="4104" y="12877"/>
                  </a:cubicBezTo>
                  <a:cubicBezTo>
                    <a:pt x="3503" y="13344"/>
                    <a:pt x="2870" y="13711"/>
                    <a:pt x="2303" y="14111"/>
                  </a:cubicBezTo>
                  <a:cubicBezTo>
                    <a:pt x="1769" y="14478"/>
                    <a:pt x="1268" y="14911"/>
                    <a:pt x="868" y="15445"/>
                  </a:cubicBezTo>
                  <a:cubicBezTo>
                    <a:pt x="268" y="16146"/>
                    <a:pt x="1" y="17113"/>
                    <a:pt x="134" y="18080"/>
                  </a:cubicBezTo>
                  <a:cubicBezTo>
                    <a:pt x="201" y="18314"/>
                    <a:pt x="268" y="18547"/>
                    <a:pt x="401" y="18781"/>
                  </a:cubicBezTo>
                  <a:cubicBezTo>
                    <a:pt x="435" y="18848"/>
                    <a:pt x="468" y="18881"/>
                    <a:pt x="535" y="18948"/>
                  </a:cubicBezTo>
                  <a:lnTo>
                    <a:pt x="568" y="18981"/>
                  </a:lnTo>
                  <a:cubicBezTo>
                    <a:pt x="401" y="18714"/>
                    <a:pt x="268" y="18381"/>
                    <a:pt x="234" y="18047"/>
                  </a:cubicBezTo>
                  <a:cubicBezTo>
                    <a:pt x="101" y="17146"/>
                    <a:pt x="401" y="16212"/>
                    <a:pt x="1002" y="15512"/>
                  </a:cubicBezTo>
                  <a:cubicBezTo>
                    <a:pt x="1402" y="15045"/>
                    <a:pt x="1869" y="14611"/>
                    <a:pt x="2403" y="14278"/>
                  </a:cubicBezTo>
                  <a:cubicBezTo>
                    <a:pt x="2970" y="13911"/>
                    <a:pt x="3603" y="13510"/>
                    <a:pt x="4237" y="13077"/>
                  </a:cubicBezTo>
                  <a:cubicBezTo>
                    <a:pt x="4904" y="12610"/>
                    <a:pt x="5505" y="12043"/>
                    <a:pt x="6005" y="11376"/>
                  </a:cubicBezTo>
                  <a:cubicBezTo>
                    <a:pt x="6439" y="10608"/>
                    <a:pt x="6872" y="9841"/>
                    <a:pt x="7239" y="9041"/>
                  </a:cubicBezTo>
                  <a:cubicBezTo>
                    <a:pt x="8040" y="7473"/>
                    <a:pt x="9374" y="6339"/>
                    <a:pt x="10575" y="5438"/>
                  </a:cubicBezTo>
                  <a:cubicBezTo>
                    <a:pt x="11809" y="4537"/>
                    <a:pt x="13010" y="3770"/>
                    <a:pt x="13911" y="3003"/>
                  </a:cubicBezTo>
                  <a:cubicBezTo>
                    <a:pt x="14645" y="2402"/>
                    <a:pt x="15245" y="1702"/>
                    <a:pt x="15745" y="935"/>
                  </a:cubicBezTo>
                  <a:cubicBezTo>
                    <a:pt x="15879" y="701"/>
                    <a:pt x="16012" y="468"/>
                    <a:pt x="16112" y="268"/>
                  </a:cubicBezTo>
                  <a:cubicBezTo>
                    <a:pt x="16146" y="168"/>
                    <a:pt x="16179" y="101"/>
                    <a:pt x="16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7"/>
            <p:cNvSpPr/>
            <p:nvPr/>
          </p:nvSpPr>
          <p:spPr>
            <a:xfrm>
              <a:off x="3248325" y="1922850"/>
              <a:ext cx="166800" cy="182450"/>
            </a:xfrm>
            <a:custGeom>
              <a:avLst/>
              <a:gdLst/>
              <a:ahLst/>
              <a:cxnLst/>
              <a:rect l="l" t="t" r="r" b="b"/>
              <a:pathLst>
                <a:path w="6672" h="7298" extrusionOk="0">
                  <a:moveTo>
                    <a:pt x="6285" y="0"/>
                  </a:moveTo>
                  <a:cubicBezTo>
                    <a:pt x="6142" y="0"/>
                    <a:pt x="6012" y="69"/>
                    <a:pt x="5938" y="193"/>
                  </a:cubicBezTo>
                  <a:cubicBezTo>
                    <a:pt x="5805" y="393"/>
                    <a:pt x="5771" y="560"/>
                    <a:pt x="5738" y="760"/>
                  </a:cubicBezTo>
                  <a:cubicBezTo>
                    <a:pt x="5199" y="3516"/>
                    <a:pt x="3427" y="5852"/>
                    <a:pt x="935" y="7108"/>
                  </a:cubicBezTo>
                  <a:lnTo>
                    <a:pt x="935" y="7108"/>
                  </a:lnTo>
                  <a:cubicBezTo>
                    <a:pt x="4166" y="6685"/>
                    <a:pt x="6672" y="3945"/>
                    <a:pt x="6672" y="593"/>
                  </a:cubicBezTo>
                  <a:cubicBezTo>
                    <a:pt x="6672" y="393"/>
                    <a:pt x="6639" y="126"/>
                    <a:pt x="6438" y="26"/>
                  </a:cubicBezTo>
                  <a:cubicBezTo>
                    <a:pt x="6387" y="9"/>
                    <a:pt x="6335" y="0"/>
                    <a:pt x="6285" y="0"/>
                  </a:cubicBezTo>
                  <a:close/>
                  <a:moveTo>
                    <a:pt x="935" y="7108"/>
                  </a:moveTo>
                  <a:lnTo>
                    <a:pt x="935" y="7108"/>
                  </a:lnTo>
                  <a:cubicBezTo>
                    <a:pt x="649" y="7145"/>
                    <a:pt x="358" y="7165"/>
                    <a:pt x="62" y="7165"/>
                  </a:cubicBezTo>
                  <a:cubicBezTo>
                    <a:pt x="42" y="7165"/>
                    <a:pt x="21" y="7165"/>
                    <a:pt x="0" y="7164"/>
                  </a:cubicBezTo>
                  <a:lnTo>
                    <a:pt x="0" y="7164"/>
                  </a:lnTo>
                  <a:lnTo>
                    <a:pt x="534" y="7298"/>
                  </a:lnTo>
                  <a:cubicBezTo>
                    <a:pt x="670" y="7238"/>
                    <a:pt x="803" y="7174"/>
                    <a:pt x="935" y="71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7"/>
            <p:cNvSpPr/>
            <p:nvPr/>
          </p:nvSpPr>
          <p:spPr>
            <a:xfrm>
              <a:off x="4374950" y="2091075"/>
              <a:ext cx="176000" cy="207700"/>
            </a:xfrm>
            <a:custGeom>
              <a:avLst/>
              <a:gdLst/>
              <a:ahLst/>
              <a:cxnLst/>
              <a:rect l="l" t="t" r="r" b="b"/>
              <a:pathLst>
                <a:path w="7040" h="8308" extrusionOk="0">
                  <a:moveTo>
                    <a:pt x="6555" y="0"/>
                  </a:moveTo>
                  <a:cubicBezTo>
                    <a:pt x="6433" y="0"/>
                    <a:pt x="6307" y="34"/>
                    <a:pt x="6205" y="102"/>
                  </a:cubicBezTo>
                  <a:cubicBezTo>
                    <a:pt x="5905" y="335"/>
                    <a:pt x="5705" y="602"/>
                    <a:pt x="5538" y="936"/>
                  </a:cubicBezTo>
                  <a:cubicBezTo>
                    <a:pt x="4638" y="2370"/>
                    <a:pt x="2870" y="2937"/>
                    <a:pt x="1669" y="4138"/>
                  </a:cubicBezTo>
                  <a:cubicBezTo>
                    <a:pt x="735" y="5039"/>
                    <a:pt x="1" y="6106"/>
                    <a:pt x="1" y="7407"/>
                  </a:cubicBezTo>
                  <a:lnTo>
                    <a:pt x="1969" y="8308"/>
                  </a:lnTo>
                  <a:lnTo>
                    <a:pt x="7039" y="369"/>
                  </a:lnTo>
                  <a:cubicBezTo>
                    <a:pt x="7017" y="126"/>
                    <a:pt x="6792" y="0"/>
                    <a:pt x="6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7"/>
            <p:cNvSpPr/>
            <p:nvPr/>
          </p:nvSpPr>
          <p:spPr>
            <a:xfrm>
              <a:off x="2071650" y="4557050"/>
              <a:ext cx="575425" cy="527050"/>
            </a:xfrm>
            <a:custGeom>
              <a:avLst/>
              <a:gdLst/>
              <a:ahLst/>
              <a:cxnLst/>
              <a:rect l="l" t="t" r="r" b="b"/>
              <a:pathLst>
                <a:path w="23017" h="21082" extrusionOk="0">
                  <a:moveTo>
                    <a:pt x="23017" y="0"/>
                  </a:moveTo>
                  <a:lnTo>
                    <a:pt x="6872" y="67"/>
                  </a:lnTo>
                  <a:cubicBezTo>
                    <a:pt x="6872" y="67"/>
                    <a:pt x="1" y="1534"/>
                    <a:pt x="3570" y="9874"/>
                  </a:cubicBezTo>
                  <a:cubicBezTo>
                    <a:pt x="7106" y="18213"/>
                    <a:pt x="5004" y="20481"/>
                    <a:pt x="2536" y="21082"/>
                  </a:cubicBezTo>
                  <a:lnTo>
                    <a:pt x="21349" y="20948"/>
                  </a:lnTo>
                  <a:lnTo>
                    <a:pt x="23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7"/>
            <p:cNvSpPr/>
            <p:nvPr/>
          </p:nvSpPr>
          <p:spPr>
            <a:xfrm>
              <a:off x="2243450" y="4557050"/>
              <a:ext cx="1043250" cy="527550"/>
            </a:xfrm>
            <a:custGeom>
              <a:avLst/>
              <a:gdLst/>
              <a:ahLst/>
              <a:cxnLst/>
              <a:rect l="l" t="t" r="r" b="b"/>
              <a:pathLst>
                <a:path w="41730" h="21102" extrusionOk="0">
                  <a:moveTo>
                    <a:pt x="16112" y="0"/>
                  </a:moveTo>
                  <a:lnTo>
                    <a:pt x="0" y="67"/>
                  </a:lnTo>
                  <a:cubicBezTo>
                    <a:pt x="0" y="67"/>
                    <a:pt x="5404" y="2068"/>
                    <a:pt x="6205" y="11408"/>
                  </a:cubicBezTo>
                  <a:cubicBezTo>
                    <a:pt x="6571" y="15811"/>
                    <a:pt x="8506" y="18346"/>
                    <a:pt x="10041" y="19714"/>
                  </a:cubicBezTo>
                  <a:cubicBezTo>
                    <a:pt x="11041" y="20581"/>
                    <a:pt x="12342" y="21082"/>
                    <a:pt x="13677" y="21082"/>
                  </a:cubicBezTo>
                  <a:lnTo>
                    <a:pt x="37838" y="20996"/>
                  </a:lnTo>
                  <a:lnTo>
                    <a:pt x="37839" y="20996"/>
                  </a:lnTo>
                  <a:cubicBezTo>
                    <a:pt x="30708" y="20248"/>
                    <a:pt x="22174" y="15574"/>
                    <a:pt x="21782" y="8273"/>
                  </a:cubicBezTo>
                  <a:cubicBezTo>
                    <a:pt x="21382" y="0"/>
                    <a:pt x="16112" y="0"/>
                    <a:pt x="16112" y="0"/>
                  </a:cubicBezTo>
                  <a:close/>
                  <a:moveTo>
                    <a:pt x="41730" y="20982"/>
                  </a:moveTo>
                  <a:lnTo>
                    <a:pt x="37838" y="20996"/>
                  </a:lnTo>
                  <a:lnTo>
                    <a:pt x="37839" y="20996"/>
                  </a:lnTo>
                  <a:cubicBezTo>
                    <a:pt x="38507" y="21066"/>
                    <a:pt x="39163" y="21101"/>
                    <a:pt x="39798" y="21101"/>
                  </a:cubicBezTo>
                  <a:cubicBezTo>
                    <a:pt x="40468" y="21101"/>
                    <a:pt x="41114" y="21062"/>
                    <a:pt x="41730" y="209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p:nvPr/>
          </p:nvSpPr>
          <p:spPr>
            <a:xfrm>
              <a:off x="2572850" y="4197375"/>
              <a:ext cx="1053275" cy="886150"/>
            </a:xfrm>
            <a:custGeom>
              <a:avLst/>
              <a:gdLst/>
              <a:ahLst/>
              <a:cxnLst/>
              <a:rect l="l" t="t" r="r" b="b"/>
              <a:pathLst>
                <a:path w="42131" h="35446" extrusionOk="0">
                  <a:moveTo>
                    <a:pt x="24295" y="1"/>
                  </a:moveTo>
                  <a:cubicBezTo>
                    <a:pt x="22951" y="1"/>
                    <a:pt x="15955" y="817"/>
                    <a:pt x="15111" y="17723"/>
                  </a:cubicBezTo>
                  <a:cubicBezTo>
                    <a:pt x="14316" y="33675"/>
                    <a:pt x="3932" y="35304"/>
                    <a:pt x="854" y="35435"/>
                  </a:cubicBezTo>
                  <a:lnTo>
                    <a:pt x="28254" y="35435"/>
                  </a:lnTo>
                  <a:cubicBezTo>
                    <a:pt x="28254" y="35435"/>
                    <a:pt x="34125" y="34134"/>
                    <a:pt x="32757" y="20925"/>
                  </a:cubicBezTo>
                  <a:cubicBezTo>
                    <a:pt x="32190" y="15388"/>
                    <a:pt x="42130" y="43"/>
                    <a:pt x="42130" y="43"/>
                  </a:cubicBezTo>
                  <a:lnTo>
                    <a:pt x="24518" y="10"/>
                  </a:lnTo>
                  <a:cubicBezTo>
                    <a:pt x="24518" y="10"/>
                    <a:pt x="24439" y="1"/>
                    <a:pt x="24295" y="1"/>
                  </a:cubicBezTo>
                  <a:close/>
                  <a:moveTo>
                    <a:pt x="0" y="35435"/>
                  </a:moveTo>
                  <a:cubicBezTo>
                    <a:pt x="0" y="35435"/>
                    <a:pt x="140" y="35446"/>
                    <a:pt x="393" y="35446"/>
                  </a:cubicBezTo>
                  <a:cubicBezTo>
                    <a:pt x="520" y="35446"/>
                    <a:pt x="674" y="35443"/>
                    <a:pt x="854" y="354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7"/>
            <p:cNvSpPr/>
            <p:nvPr/>
          </p:nvSpPr>
          <p:spPr>
            <a:xfrm>
              <a:off x="3045675" y="4197575"/>
              <a:ext cx="323600" cy="563800"/>
            </a:xfrm>
            <a:custGeom>
              <a:avLst/>
              <a:gdLst/>
              <a:ahLst/>
              <a:cxnLst/>
              <a:rect l="l" t="t" r="r" b="b"/>
              <a:pathLst>
                <a:path w="12944" h="22552" extrusionOk="0">
                  <a:moveTo>
                    <a:pt x="5115" y="0"/>
                  </a:moveTo>
                  <a:cubicBezTo>
                    <a:pt x="3416" y="0"/>
                    <a:pt x="1824" y="1015"/>
                    <a:pt x="901" y="2137"/>
                  </a:cubicBezTo>
                  <a:cubicBezTo>
                    <a:pt x="1" y="3204"/>
                    <a:pt x="368" y="4939"/>
                    <a:pt x="1135" y="6106"/>
                  </a:cubicBezTo>
                  <a:cubicBezTo>
                    <a:pt x="1935" y="7274"/>
                    <a:pt x="3170" y="8074"/>
                    <a:pt x="4404" y="8708"/>
                  </a:cubicBezTo>
                  <a:cubicBezTo>
                    <a:pt x="5671" y="9375"/>
                    <a:pt x="6972" y="9909"/>
                    <a:pt x="8106" y="10776"/>
                  </a:cubicBezTo>
                  <a:cubicBezTo>
                    <a:pt x="9841" y="12111"/>
                    <a:pt x="10975" y="14079"/>
                    <a:pt x="11676" y="16147"/>
                  </a:cubicBezTo>
                  <a:cubicBezTo>
                    <a:pt x="12309" y="18215"/>
                    <a:pt x="12743" y="20383"/>
                    <a:pt x="12943" y="22552"/>
                  </a:cubicBezTo>
                  <a:cubicBezTo>
                    <a:pt x="12943" y="22552"/>
                    <a:pt x="12043" y="7007"/>
                    <a:pt x="9307" y="2704"/>
                  </a:cubicBezTo>
                  <a:cubicBezTo>
                    <a:pt x="8056" y="721"/>
                    <a:pt x="6547" y="0"/>
                    <a:pt x="5115" y="0"/>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7"/>
            <p:cNvSpPr/>
            <p:nvPr/>
          </p:nvSpPr>
          <p:spPr>
            <a:xfrm>
              <a:off x="3185775" y="4197625"/>
              <a:ext cx="1068300" cy="885725"/>
            </a:xfrm>
            <a:custGeom>
              <a:avLst/>
              <a:gdLst/>
              <a:ahLst/>
              <a:cxnLst/>
              <a:rect l="l" t="t" r="r" b="b"/>
              <a:pathLst>
                <a:path w="42732" h="35429" extrusionOk="0">
                  <a:moveTo>
                    <a:pt x="42391" y="35425"/>
                  </a:moveTo>
                  <a:cubicBezTo>
                    <a:pt x="42447" y="35426"/>
                    <a:pt x="42504" y="35426"/>
                    <a:pt x="42561" y="35426"/>
                  </a:cubicBezTo>
                  <a:cubicBezTo>
                    <a:pt x="42617" y="35426"/>
                    <a:pt x="42674" y="35426"/>
                    <a:pt x="42731" y="35425"/>
                  </a:cubicBezTo>
                  <a:close/>
                  <a:moveTo>
                    <a:pt x="1" y="0"/>
                  </a:moveTo>
                  <a:cubicBezTo>
                    <a:pt x="5405" y="600"/>
                    <a:pt x="6405" y="16512"/>
                    <a:pt x="7539" y="26185"/>
                  </a:cubicBezTo>
                  <a:cubicBezTo>
                    <a:pt x="8611" y="35063"/>
                    <a:pt x="15722" y="35428"/>
                    <a:pt x="16885" y="35428"/>
                  </a:cubicBezTo>
                  <a:cubicBezTo>
                    <a:pt x="16990" y="35428"/>
                    <a:pt x="17046" y="35425"/>
                    <a:pt x="17046" y="35425"/>
                  </a:cubicBezTo>
                  <a:lnTo>
                    <a:pt x="42391" y="35425"/>
                  </a:lnTo>
                  <a:cubicBezTo>
                    <a:pt x="30331" y="35294"/>
                    <a:pt x="25476" y="21168"/>
                    <a:pt x="24485" y="12542"/>
                  </a:cubicBezTo>
                  <a:cubicBezTo>
                    <a:pt x="24018" y="8439"/>
                    <a:pt x="23284" y="5637"/>
                    <a:pt x="22550" y="3703"/>
                  </a:cubicBezTo>
                  <a:cubicBezTo>
                    <a:pt x="21649" y="1468"/>
                    <a:pt x="19481" y="0"/>
                    <a:pt x="17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7"/>
            <p:cNvSpPr/>
            <p:nvPr/>
          </p:nvSpPr>
          <p:spPr>
            <a:xfrm>
              <a:off x="3474325" y="4881425"/>
              <a:ext cx="277725" cy="5875"/>
            </a:xfrm>
            <a:custGeom>
              <a:avLst/>
              <a:gdLst/>
              <a:ahLst/>
              <a:cxnLst/>
              <a:rect l="l" t="t" r="r" b="b"/>
              <a:pathLst>
                <a:path w="11109" h="235" extrusionOk="0">
                  <a:moveTo>
                    <a:pt x="5538" y="1"/>
                  </a:moveTo>
                  <a:cubicBezTo>
                    <a:pt x="2502" y="1"/>
                    <a:pt x="0" y="68"/>
                    <a:pt x="0" y="101"/>
                  </a:cubicBezTo>
                  <a:cubicBezTo>
                    <a:pt x="0" y="168"/>
                    <a:pt x="2502" y="234"/>
                    <a:pt x="5538" y="234"/>
                  </a:cubicBezTo>
                  <a:cubicBezTo>
                    <a:pt x="8606" y="234"/>
                    <a:pt x="11108" y="168"/>
                    <a:pt x="11108" y="101"/>
                  </a:cubicBezTo>
                  <a:cubicBezTo>
                    <a:pt x="11108" y="68"/>
                    <a:pt x="8606" y="1"/>
                    <a:pt x="5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7"/>
            <p:cNvSpPr/>
            <p:nvPr/>
          </p:nvSpPr>
          <p:spPr>
            <a:xfrm>
              <a:off x="3780375" y="4857250"/>
              <a:ext cx="45875" cy="45050"/>
            </a:xfrm>
            <a:custGeom>
              <a:avLst/>
              <a:gdLst/>
              <a:ahLst/>
              <a:cxnLst/>
              <a:rect l="l" t="t" r="r" b="b"/>
              <a:pathLst>
                <a:path w="1835" h="1802" extrusionOk="0">
                  <a:moveTo>
                    <a:pt x="1635" y="201"/>
                  </a:moveTo>
                  <a:cubicBezTo>
                    <a:pt x="1639" y="707"/>
                    <a:pt x="1667" y="1190"/>
                    <a:pt x="1697" y="1697"/>
                  </a:cubicBezTo>
                  <a:lnTo>
                    <a:pt x="1697" y="1697"/>
                  </a:lnTo>
                  <a:cubicBezTo>
                    <a:pt x="1180" y="1638"/>
                    <a:pt x="689" y="1606"/>
                    <a:pt x="200" y="1602"/>
                  </a:cubicBezTo>
                  <a:lnTo>
                    <a:pt x="200" y="1602"/>
                  </a:lnTo>
                  <a:lnTo>
                    <a:pt x="200" y="935"/>
                  </a:lnTo>
                  <a:lnTo>
                    <a:pt x="200" y="501"/>
                  </a:lnTo>
                  <a:lnTo>
                    <a:pt x="200" y="201"/>
                  </a:lnTo>
                  <a:close/>
                  <a:moveTo>
                    <a:pt x="100" y="1"/>
                  </a:moveTo>
                  <a:lnTo>
                    <a:pt x="0" y="101"/>
                  </a:lnTo>
                  <a:lnTo>
                    <a:pt x="0" y="501"/>
                  </a:lnTo>
                  <a:lnTo>
                    <a:pt x="0" y="935"/>
                  </a:lnTo>
                  <a:lnTo>
                    <a:pt x="0" y="1702"/>
                  </a:lnTo>
                  <a:lnTo>
                    <a:pt x="0" y="1802"/>
                  </a:lnTo>
                  <a:lnTo>
                    <a:pt x="100" y="1802"/>
                  </a:lnTo>
                  <a:cubicBezTo>
                    <a:pt x="622" y="1802"/>
                    <a:pt x="1145" y="1770"/>
                    <a:pt x="1698" y="1706"/>
                  </a:cubicBezTo>
                  <a:lnTo>
                    <a:pt x="1698" y="1706"/>
                  </a:lnTo>
                  <a:cubicBezTo>
                    <a:pt x="1699" y="1727"/>
                    <a:pt x="1700" y="1748"/>
                    <a:pt x="1702" y="1769"/>
                  </a:cubicBezTo>
                  <a:cubicBezTo>
                    <a:pt x="1705" y="1747"/>
                    <a:pt x="1709" y="1726"/>
                    <a:pt x="1713" y="1704"/>
                  </a:cubicBezTo>
                  <a:lnTo>
                    <a:pt x="1713" y="1704"/>
                  </a:lnTo>
                  <a:cubicBezTo>
                    <a:pt x="1720" y="1704"/>
                    <a:pt x="1727" y="1703"/>
                    <a:pt x="1735" y="1702"/>
                  </a:cubicBezTo>
                  <a:cubicBezTo>
                    <a:pt x="1728" y="1701"/>
                    <a:pt x="1721" y="1700"/>
                    <a:pt x="1713" y="1699"/>
                  </a:cubicBezTo>
                  <a:lnTo>
                    <a:pt x="1713" y="1699"/>
                  </a:lnTo>
                  <a:cubicBezTo>
                    <a:pt x="1804" y="1155"/>
                    <a:pt x="1835" y="611"/>
                    <a:pt x="1835" y="67"/>
                  </a:cubicBez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7"/>
            <p:cNvSpPr/>
            <p:nvPr/>
          </p:nvSpPr>
          <p:spPr>
            <a:xfrm>
              <a:off x="3537700" y="4971500"/>
              <a:ext cx="278550" cy="5025"/>
            </a:xfrm>
            <a:custGeom>
              <a:avLst/>
              <a:gdLst/>
              <a:ahLst/>
              <a:cxnLst/>
              <a:rect l="l" t="t" r="r" b="b"/>
              <a:pathLst>
                <a:path w="11142" h="201" extrusionOk="0">
                  <a:moveTo>
                    <a:pt x="5571" y="1"/>
                  </a:moveTo>
                  <a:cubicBezTo>
                    <a:pt x="2502" y="1"/>
                    <a:pt x="0" y="34"/>
                    <a:pt x="0" y="101"/>
                  </a:cubicBezTo>
                  <a:cubicBezTo>
                    <a:pt x="0" y="167"/>
                    <a:pt x="2502" y="201"/>
                    <a:pt x="5571" y="201"/>
                  </a:cubicBezTo>
                  <a:cubicBezTo>
                    <a:pt x="8640" y="201"/>
                    <a:pt x="11142" y="167"/>
                    <a:pt x="11142" y="101"/>
                  </a:cubicBezTo>
                  <a:cubicBezTo>
                    <a:pt x="11142" y="34"/>
                    <a:pt x="864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7"/>
            <p:cNvSpPr/>
            <p:nvPr/>
          </p:nvSpPr>
          <p:spPr>
            <a:xfrm>
              <a:off x="3844575" y="4947325"/>
              <a:ext cx="45900" cy="45375"/>
            </a:xfrm>
            <a:custGeom>
              <a:avLst/>
              <a:gdLst/>
              <a:ahLst/>
              <a:cxnLst/>
              <a:rect l="l" t="t" r="r" b="b"/>
              <a:pathLst>
                <a:path w="1836" h="1815" extrusionOk="0">
                  <a:moveTo>
                    <a:pt x="1602" y="200"/>
                  </a:moveTo>
                  <a:cubicBezTo>
                    <a:pt x="1606" y="729"/>
                    <a:pt x="1639" y="1230"/>
                    <a:pt x="1702" y="1731"/>
                  </a:cubicBezTo>
                  <a:lnTo>
                    <a:pt x="1702" y="1731"/>
                  </a:lnTo>
                  <a:cubicBezTo>
                    <a:pt x="1171" y="1669"/>
                    <a:pt x="669" y="1637"/>
                    <a:pt x="168" y="1635"/>
                  </a:cubicBezTo>
                  <a:lnTo>
                    <a:pt x="168" y="1635"/>
                  </a:lnTo>
                  <a:lnTo>
                    <a:pt x="168" y="934"/>
                  </a:lnTo>
                  <a:lnTo>
                    <a:pt x="168" y="200"/>
                  </a:lnTo>
                  <a:close/>
                  <a:moveTo>
                    <a:pt x="101" y="0"/>
                  </a:moveTo>
                  <a:cubicBezTo>
                    <a:pt x="87" y="14"/>
                    <a:pt x="33" y="68"/>
                    <a:pt x="1" y="100"/>
                  </a:cubicBezTo>
                  <a:lnTo>
                    <a:pt x="1" y="100"/>
                  </a:lnTo>
                  <a:lnTo>
                    <a:pt x="1" y="934"/>
                  </a:lnTo>
                  <a:lnTo>
                    <a:pt x="1" y="1735"/>
                  </a:lnTo>
                  <a:lnTo>
                    <a:pt x="1" y="1801"/>
                  </a:lnTo>
                  <a:lnTo>
                    <a:pt x="68" y="1801"/>
                  </a:lnTo>
                  <a:cubicBezTo>
                    <a:pt x="219" y="1810"/>
                    <a:pt x="369" y="1815"/>
                    <a:pt x="517" y="1815"/>
                  </a:cubicBezTo>
                  <a:cubicBezTo>
                    <a:pt x="923" y="1815"/>
                    <a:pt x="1320" y="1784"/>
                    <a:pt x="1735" y="1735"/>
                  </a:cubicBezTo>
                  <a:cubicBezTo>
                    <a:pt x="1724" y="1733"/>
                    <a:pt x="1713" y="1732"/>
                    <a:pt x="1703" y="1731"/>
                  </a:cubicBezTo>
                  <a:lnTo>
                    <a:pt x="1703" y="1731"/>
                  </a:lnTo>
                  <a:cubicBezTo>
                    <a:pt x="1769" y="1198"/>
                    <a:pt x="1835" y="633"/>
                    <a:pt x="1835" y="100"/>
                  </a:cubicBez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7"/>
            <p:cNvSpPr/>
            <p:nvPr/>
          </p:nvSpPr>
          <p:spPr>
            <a:xfrm>
              <a:off x="3420125" y="4655450"/>
              <a:ext cx="278550" cy="5025"/>
            </a:xfrm>
            <a:custGeom>
              <a:avLst/>
              <a:gdLst/>
              <a:ahLst/>
              <a:cxnLst/>
              <a:rect l="l" t="t" r="r" b="b"/>
              <a:pathLst>
                <a:path w="11142" h="201" extrusionOk="0">
                  <a:moveTo>
                    <a:pt x="5571" y="0"/>
                  </a:moveTo>
                  <a:cubicBezTo>
                    <a:pt x="2502" y="0"/>
                    <a:pt x="0" y="34"/>
                    <a:pt x="0" y="100"/>
                  </a:cubicBezTo>
                  <a:cubicBezTo>
                    <a:pt x="0" y="167"/>
                    <a:pt x="2502" y="200"/>
                    <a:pt x="5571" y="200"/>
                  </a:cubicBezTo>
                  <a:cubicBezTo>
                    <a:pt x="8640" y="200"/>
                    <a:pt x="11141" y="167"/>
                    <a:pt x="11141" y="100"/>
                  </a:cubicBezTo>
                  <a:cubicBezTo>
                    <a:pt x="11141" y="34"/>
                    <a:pt x="864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7"/>
            <p:cNvSpPr/>
            <p:nvPr/>
          </p:nvSpPr>
          <p:spPr>
            <a:xfrm>
              <a:off x="3727000" y="4631250"/>
              <a:ext cx="45900" cy="45075"/>
            </a:xfrm>
            <a:custGeom>
              <a:avLst/>
              <a:gdLst/>
              <a:ahLst/>
              <a:cxnLst/>
              <a:rect l="l" t="t" r="r" b="b"/>
              <a:pathLst>
                <a:path w="1836" h="1803" extrusionOk="0">
                  <a:moveTo>
                    <a:pt x="1602" y="201"/>
                  </a:moveTo>
                  <a:cubicBezTo>
                    <a:pt x="1606" y="718"/>
                    <a:pt x="1637" y="1208"/>
                    <a:pt x="1697" y="1698"/>
                  </a:cubicBezTo>
                  <a:lnTo>
                    <a:pt x="1697" y="1698"/>
                  </a:lnTo>
                  <a:cubicBezTo>
                    <a:pt x="1177" y="1638"/>
                    <a:pt x="685" y="1606"/>
                    <a:pt x="167" y="1602"/>
                  </a:cubicBezTo>
                  <a:lnTo>
                    <a:pt x="167" y="1602"/>
                  </a:lnTo>
                  <a:lnTo>
                    <a:pt x="167" y="935"/>
                  </a:lnTo>
                  <a:lnTo>
                    <a:pt x="167" y="201"/>
                  </a:lnTo>
                  <a:close/>
                  <a:moveTo>
                    <a:pt x="101" y="1"/>
                  </a:moveTo>
                  <a:cubicBezTo>
                    <a:pt x="87" y="15"/>
                    <a:pt x="33" y="68"/>
                    <a:pt x="0" y="101"/>
                  </a:cubicBezTo>
                  <a:lnTo>
                    <a:pt x="0" y="101"/>
                  </a:lnTo>
                  <a:lnTo>
                    <a:pt x="0" y="935"/>
                  </a:lnTo>
                  <a:lnTo>
                    <a:pt x="0" y="1702"/>
                  </a:lnTo>
                  <a:lnTo>
                    <a:pt x="0" y="1802"/>
                  </a:lnTo>
                  <a:lnTo>
                    <a:pt x="67" y="1802"/>
                  </a:lnTo>
                  <a:cubicBezTo>
                    <a:pt x="622" y="1802"/>
                    <a:pt x="1145" y="1770"/>
                    <a:pt x="1698" y="1706"/>
                  </a:cubicBezTo>
                  <a:lnTo>
                    <a:pt x="1698" y="1706"/>
                  </a:lnTo>
                  <a:cubicBezTo>
                    <a:pt x="1699" y="1716"/>
                    <a:pt x="1700" y="1726"/>
                    <a:pt x="1702" y="1735"/>
                  </a:cubicBezTo>
                  <a:cubicBezTo>
                    <a:pt x="1704" y="1725"/>
                    <a:pt x="1705" y="1715"/>
                    <a:pt x="1707" y="1705"/>
                  </a:cubicBezTo>
                  <a:lnTo>
                    <a:pt x="1707" y="1705"/>
                  </a:lnTo>
                  <a:cubicBezTo>
                    <a:pt x="1717" y="1704"/>
                    <a:pt x="1726" y="1703"/>
                    <a:pt x="1735" y="1702"/>
                  </a:cubicBezTo>
                  <a:cubicBezTo>
                    <a:pt x="1726" y="1701"/>
                    <a:pt x="1717" y="1700"/>
                    <a:pt x="1708" y="1699"/>
                  </a:cubicBezTo>
                  <a:lnTo>
                    <a:pt x="1708" y="1699"/>
                  </a:lnTo>
                  <a:cubicBezTo>
                    <a:pt x="1803" y="1176"/>
                    <a:pt x="1835" y="622"/>
                    <a:pt x="1835" y="68"/>
                  </a:cubicBez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7"/>
            <p:cNvSpPr/>
            <p:nvPr/>
          </p:nvSpPr>
          <p:spPr>
            <a:xfrm>
              <a:off x="3405100" y="4537025"/>
              <a:ext cx="278550" cy="5850"/>
            </a:xfrm>
            <a:custGeom>
              <a:avLst/>
              <a:gdLst/>
              <a:ahLst/>
              <a:cxnLst/>
              <a:rect l="l" t="t" r="r" b="b"/>
              <a:pathLst>
                <a:path w="11142" h="234" extrusionOk="0">
                  <a:moveTo>
                    <a:pt x="5571" y="0"/>
                  </a:moveTo>
                  <a:cubicBezTo>
                    <a:pt x="2502" y="0"/>
                    <a:pt x="1" y="67"/>
                    <a:pt x="1" y="134"/>
                  </a:cubicBezTo>
                  <a:cubicBezTo>
                    <a:pt x="1" y="167"/>
                    <a:pt x="2502" y="234"/>
                    <a:pt x="5571" y="234"/>
                  </a:cubicBezTo>
                  <a:cubicBezTo>
                    <a:pt x="8640" y="234"/>
                    <a:pt x="11142" y="167"/>
                    <a:pt x="11142" y="134"/>
                  </a:cubicBezTo>
                  <a:cubicBezTo>
                    <a:pt x="11142" y="67"/>
                    <a:pt x="864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a:off x="3712000" y="4512850"/>
              <a:ext cx="45875" cy="45050"/>
            </a:xfrm>
            <a:custGeom>
              <a:avLst/>
              <a:gdLst/>
              <a:ahLst/>
              <a:cxnLst/>
              <a:rect l="l" t="t" r="r" b="b"/>
              <a:pathLst>
                <a:path w="1835" h="1802" extrusionOk="0">
                  <a:moveTo>
                    <a:pt x="1601" y="200"/>
                  </a:moveTo>
                  <a:cubicBezTo>
                    <a:pt x="1604" y="690"/>
                    <a:pt x="1635" y="1182"/>
                    <a:pt x="1693" y="1700"/>
                  </a:cubicBezTo>
                  <a:lnTo>
                    <a:pt x="1693" y="1700"/>
                  </a:lnTo>
                  <a:cubicBezTo>
                    <a:pt x="1194" y="1638"/>
                    <a:pt x="694" y="1635"/>
                    <a:pt x="167" y="1635"/>
                  </a:cubicBezTo>
                  <a:lnTo>
                    <a:pt x="167" y="1635"/>
                  </a:lnTo>
                  <a:lnTo>
                    <a:pt x="167" y="934"/>
                  </a:lnTo>
                  <a:lnTo>
                    <a:pt x="167" y="534"/>
                  </a:lnTo>
                  <a:lnTo>
                    <a:pt x="167" y="200"/>
                  </a:lnTo>
                  <a:close/>
                  <a:moveTo>
                    <a:pt x="100" y="0"/>
                  </a:moveTo>
                  <a:lnTo>
                    <a:pt x="100" y="0"/>
                  </a:lnTo>
                  <a:cubicBezTo>
                    <a:pt x="86" y="14"/>
                    <a:pt x="32" y="68"/>
                    <a:pt x="0" y="100"/>
                  </a:cubicBezTo>
                  <a:lnTo>
                    <a:pt x="0" y="100"/>
                  </a:lnTo>
                  <a:lnTo>
                    <a:pt x="0" y="534"/>
                  </a:lnTo>
                  <a:lnTo>
                    <a:pt x="0" y="934"/>
                  </a:lnTo>
                  <a:lnTo>
                    <a:pt x="0" y="1701"/>
                  </a:lnTo>
                  <a:lnTo>
                    <a:pt x="0" y="1801"/>
                  </a:lnTo>
                  <a:lnTo>
                    <a:pt x="67" y="1801"/>
                  </a:lnTo>
                  <a:cubicBezTo>
                    <a:pt x="631" y="1801"/>
                    <a:pt x="1162" y="1768"/>
                    <a:pt x="1694" y="1702"/>
                  </a:cubicBezTo>
                  <a:lnTo>
                    <a:pt x="1694" y="1702"/>
                  </a:lnTo>
                  <a:cubicBezTo>
                    <a:pt x="1696" y="1724"/>
                    <a:pt x="1699" y="1746"/>
                    <a:pt x="1701" y="1768"/>
                  </a:cubicBezTo>
                  <a:cubicBezTo>
                    <a:pt x="1801" y="1201"/>
                    <a:pt x="1835" y="634"/>
                    <a:pt x="1835" y="100"/>
                  </a:cubicBez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7"/>
            <p:cNvSpPr/>
            <p:nvPr/>
          </p:nvSpPr>
          <p:spPr>
            <a:xfrm>
              <a:off x="3385100" y="4429450"/>
              <a:ext cx="277700" cy="5025"/>
            </a:xfrm>
            <a:custGeom>
              <a:avLst/>
              <a:gdLst/>
              <a:ahLst/>
              <a:cxnLst/>
              <a:rect l="l" t="t" r="r" b="b"/>
              <a:pathLst>
                <a:path w="11108" h="201" extrusionOk="0">
                  <a:moveTo>
                    <a:pt x="5571" y="0"/>
                  </a:moveTo>
                  <a:cubicBezTo>
                    <a:pt x="2502" y="0"/>
                    <a:pt x="0" y="34"/>
                    <a:pt x="0" y="100"/>
                  </a:cubicBezTo>
                  <a:cubicBezTo>
                    <a:pt x="0" y="167"/>
                    <a:pt x="2502" y="200"/>
                    <a:pt x="5571" y="200"/>
                  </a:cubicBezTo>
                  <a:cubicBezTo>
                    <a:pt x="8606" y="200"/>
                    <a:pt x="11108" y="167"/>
                    <a:pt x="11108" y="100"/>
                  </a:cubicBezTo>
                  <a:cubicBezTo>
                    <a:pt x="11108" y="34"/>
                    <a:pt x="8606"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p:nvPr/>
          </p:nvSpPr>
          <p:spPr>
            <a:xfrm>
              <a:off x="3690175" y="4404425"/>
              <a:ext cx="46850" cy="45900"/>
            </a:xfrm>
            <a:custGeom>
              <a:avLst/>
              <a:gdLst/>
              <a:ahLst/>
              <a:cxnLst/>
              <a:rect l="l" t="t" r="r" b="b"/>
              <a:pathLst>
                <a:path w="1874" h="1836" extrusionOk="0">
                  <a:moveTo>
                    <a:pt x="1641" y="234"/>
                  </a:moveTo>
                  <a:cubicBezTo>
                    <a:pt x="1644" y="726"/>
                    <a:pt x="1676" y="1241"/>
                    <a:pt x="1736" y="1731"/>
                  </a:cubicBezTo>
                  <a:lnTo>
                    <a:pt x="1736" y="1731"/>
                  </a:lnTo>
                  <a:cubicBezTo>
                    <a:pt x="1216" y="1671"/>
                    <a:pt x="723" y="1639"/>
                    <a:pt x="206" y="1635"/>
                  </a:cubicBezTo>
                  <a:lnTo>
                    <a:pt x="206" y="1635"/>
                  </a:lnTo>
                  <a:lnTo>
                    <a:pt x="206" y="968"/>
                  </a:lnTo>
                  <a:lnTo>
                    <a:pt x="206" y="534"/>
                  </a:lnTo>
                  <a:lnTo>
                    <a:pt x="206" y="234"/>
                  </a:lnTo>
                  <a:close/>
                  <a:moveTo>
                    <a:pt x="139" y="1"/>
                  </a:moveTo>
                  <a:cubicBezTo>
                    <a:pt x="168" y="1"/>
                    <a:pt x="0" y="148"/>
                    <a:pt x="15" y="148"/>
                  </a:cubicBezTo>
                  <a:cubicBezTo>
                    <a:pt x="17" y="148"/>
                    <a:pt x="25" y="144"/>
                    <a:pt x="39" y="134"/>
                  </a:cubicBezTo>
                  <a:lnTo>
                    <a:pt x="39" y="534"/>
                  </a:lnTo>
                  <a:lnTo>
                    <a:pt x="39" y="968"/>
                  </a:lnTo>
                  <a:lnTo>
                    <a:pt x="39" y="1735"/>
                  </a:lnTo>
                  <a:lnTo>
                    <a:pt x="39" y="1835"/>
                  </a:lnTo>
                  <a:lnTo>
                    <a:pt x="106" y="1835"/>
                  </a:lnTo>
                  <a:cubicBezTo>
                    <a:pt x="661" y="1835"/>
                    <a:pt x="1183" y="1803"/>
                    <a:pt x="1737" y="1740"/>
                  </a:cubicBezTo>
                  <a:lnTo>
                    <a:pt x="1737" y="1740"/>
                  </a:lnTo>
                  <a:cubicBezTo>
                    <a:pt x="1738" y="1749"/>
                    <a:pt x="1739" y="1759"/>
                    <a:pt x="1740" y="1769"/>
                  </a:cubicBezTo>
                  <a:cubicBezTo>
                    <a:pt x="1742" y="1759"/>
                    <a:pt x="1743" y="1749"/>
                    <a:pt x="1744" y="1739"/>
                  </a:cubicBezTo>
                  <a:lnTo>
                    <a:pt x="1744" y="1739"/>
                  </a:lnTo>
                  <a:cubicBezTo>
                    <a:pt x="1754" y="1738"/>
                    <a:pt x="1764" y="1736"/>
                    <a:pt x="1774" y="1735"/>
                  </a:cubicBezTo>
                  <a:cubicBezTo>
                    <a:pt x="1764" y="1734"/>
                    <a:pt x="1754" y="1733"/>
                    <a:pt x="1745" y="1732"/>
                  </a:cubicBezTo>
                  <a:lnTo>
                    <a:pt x="1745" y="1732"/>
                  </a:lnTo>
                  <a:cubicBezTo>
                    <a:pt x="1810" y="1209"/>
                    <a:pt x="1874" y="656"/>
                    <a:pt x="1874" y="134"/>
                  </a:cubicBezTo>
                  <a:lnTo>
                    <a:pt x="18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7"/>
            <p:cNvSpPr/>
            <p:nvPr/>
          </p:nvSpPr>
          <p:spPr>
            <a:xfrm>
              <a:off x="3355900" y="4330200"/>
              <a:ext cx="278550" cy="5025"/>
            </a:xfrm>
            <a:custGeom>
              <a:avLst/>
              <a:gdLst/>
              <a:ahLst/>
              <a:cxnLst/>
              <a:rect l="l" t="t" r="r" b="b"/>
              <a:pathLst>
                <a:path w="11142" h="201" extrusionOk="0">
                  <a:moveTo>
                    <a:pt x="5571" y="1"/>
                  </a:moveTo>
                  <a:cubicBezTo>
                    <a:pt x="2502" y="1"/>
                    <a:pt x="1" y="34"/>
                    <a:pt x="1" y="101"/>
                  </a:cubicBezTo>
                  <a:cubicBezTo>
                    <a:pt x="1" y="168"/>
                    <a:pt x="2502" y="201"/>
                    <a:pt x="5571" y="201"/>
                  </a:cubicBezTo>
                  <a:cubicBezTo>
                    <a:pt x="8640" y="201"/>
                    <a:pt x="11142" y="168"/>
                    <a:pt x="11142" y="101"/>
                  </a:cubicBezTo>
                  <a:cubicBezTo>
                    <a:pt x="11142" y="34"/>
                    <a:pt x="864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7"/>
            <p:cNvSpPr/>
            <p:nvPr/>
          </p:nvSpPr>
          <p:spPr>
            <a:xfrm>
              <a:off x="3662775" y="4305200"/>
              <a:ext cx="45900" cy="45875"/>
            </a:xfrm>
            <a:custGeom>
              <a:avLst/>
              <a:gdLst/>
              <a:ahLst/>
              <a:cxnLst/>
              <a:rect l="l" t="t" r="r" b="b"/>
              <a:pathLst>
                <a:path w="1836" h="1835" extrusionOk="0">
                  <a:moveTo>
                    <a:pt x="1603" y="234"/>
                  </a:moveTo>
                  <a:cubicBezTo>
                    <a:pt x="1606" y="725"/>
                    <a:pt x="1638" y="1241"/>
                    <a:pt x="1698" y="1730"/>
                  </a:cubicBezTo>
                  <a:lnTo>
                    <a:pt x="1698" y="1730"/>
                  </a:lnTo>
                  <a:cubicBezTo>
                    <a:pt x="1178" y="1670"/>
                    <a:pt x="685" y="1639"/>
                    <a:pt x="168" y="1635"/>
                  </a:cubicBezTo>
                  <a:lnTo>
                    <a:pt x="168" y="1635"/>
                  </a:lnTo>
                  <a:lnTo>
                    <a:pt x="168" y="967"/>
                  </a:lnTo>
                  <a:lnTo>
                    <a:pt x="168" y="567"/>
                  </a:lnTo>
                  <a:lnTo>
                    <a:pt x="168" y="234"/>
                  </a:lnTo>
                  <a:close/>
                  <a:moveTo>
                    <a:pt x="101" y="0"/>
                  </a:moveTo>
                  <a:lnTo>
                    <a:pt x="1" y="134"/>
                  </a:lnTo>
                  <a:lnTo>
                    <a:pt x="1" y="567"/>
                  </a:lnTo>
                  <a:lnTo>
                    <a:pt x="1" y="967"/>
                  </a:lnTo>
                  <a:lnTo>
                    <a:pt x="1" y="1735"/>
                  </a:lnTo>
                  <a:lnTo>
                    <a:pt x="1" y="1835"/>
                  </a:lnTo>
                  <a:lnTo>
                    <a:pt x="68" y="1835"/>
                  </a:lnTo>
                  <a:cubicBezTo>
                    <a:pt x="622" y="1835"/>
                    <a:pt x="1145" y="1803"/>
                    <a:pt x="1699" y="1739"/>
                  </a:cubicBezTo>
                  <a:lnTo>
                    <a:pt x="1699" y="1739"/>
                  </a:lnTo>
                  <a:cubicBezTo>
                    <a:pt x="1700" y="1749"/>
                    <a:pt x="1701" y="1758"/>
                    <a:pt x="1702" y="1768"/>
                  </a:cubicBezTo>
                  <a:cubicBezTo>
                    <a:pt x="1704" y="1758"/>
                    <a:pt x="1706" y="1748"/>
                    <a:pt x="1708" y="1738"/>
                  </a:cubicBezTo>
                  <a:lnTo>
                    <a:pt x="1708" y="1738"/>
                  </a:lnTo>
                  <a:cubicBezTo>
                    <a:pt x="1717" y="1737"/>
                    <a:pt x="1726" y="1736"/>
                    <a:pt x="1736" y="1735"/>
                  </a:cubicBezTo>
                  <a:cubicBezTo>
                    <a:pt x="1727" y="1734"/>
                    <a:pt x="1718" y="1733"/>
                    <a:pt x="1709" y="1732"/>
                  </a:cubicBezTo>
                  <a:lnTo>
                    <a:pt x="1709" y="1732"/>
                  </a:lnTo>
                  <a:cubicBezTo>
                    <a:pt x="1804" y="1209"/>
                    <a:pt x="1836" y="654"/>
                    <a:pt x="1836" y="100"/>
                  </a:cubicBezTo>
                  <a:lnTo>
                    <a:pt x="1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7"/>
            <p:cNvSpPr/>
            <p:nvPr/>
          </p:nvSpPr>
          <p:spPr>
            <a:xfrm>
              <a:off x="3307525" y="4246825"/>
              <a:ext cx="278575" cy="5850"/>
            </a:xfrm>
            <a:custGeom>
              <a:avLst/>
              <a:gdLst/>
              <a:ahLst/>
              <a:cxnLst/>
              <a:rect l="l" t="t" r="r" b="b"/>
              <a:pathLst>
                <a:path w="11143" h="234" extrusionOk="0">
                  <a:moveTo>
                    <a:pt x="5571" y="0"/>
                  </a:moveTo>
                  <a:cubicBezTo>
                    <a:pt x="2503" y="0"/>
                    <a:pt x="1" y="67"/>
                    <a:pt x="1" y="100"/>
                  </a:cubicBezTo>
                  <a:cubicBezTo>
                    <a:pt x="1" y="167"/>
                    <a:pt x="2503" y="234"/>
                    <a:pt x="5571" y="234"/>
                  </a:cubicBezTo>
                  <a:cubicBezTo>
                    <a:pt x="8640" y="234"/>
                    <a:pt x="11142" y="167"/>
                    <a:pt x="11142" y="100"/>
                  </a:cubicBezTo>
                  <a:cubicBezTo>
                    <a:pt x="11142" y="67"/>
                    <a:pt x="864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3614425" y="4222625"/>
              <a:ext cx="45875" cy="45075"/>
            </a:xfrm>
            <a:custGeom>
              <a:avLst/>
              <a:gdLst/>
              <a:ahLst/>
              <a:cxnLst/>
              <a:rect l="l" t="t" r="r" b="b"/>
              <a:pathLst>
                <a:path w="1835" h="1803" extrusionOk="0">
                  <a:moveTo>
                    <a:pt x="1630" y="201"/>
                  </a:moveTo>
                  <a:cubicBezTo>
                    <a:pt x="1606" y="718"/>
                    <a:pt x="1637" y="1208"/>
                    <a:pt x="1697" y="1698"/>
                  </a:cubicBezTo>
                  <a:lnTo>
                    <a:pt x="1697" y="1698"/>
                  </a:lnTo>
                  <a:cubicBezTo>
                    <a:pt x="1167" y="1637"/>
                    <a:pt x="667" y="1605"/>
                    <a:pt x="167" y="1602"/>
                  </a:cubicBezTo>
                  <a:lnTo>
                    <a:pt x="167" y="1602"/>
                  </a:lnTo>
                  <a:lnTo>
                    <a:pt x="167" y="935"/>
                  </a:lnTo>
                  <a:lnTo>
                    <a:pt x="167" y="501"/>
                  </a:lnTo>
                  <a:lnTo>
                    <a:pt x="167" y="201"/>
                  </a:lnTo>
                  <a:close/>
                  <a:moveTo>
                    <a:pt x="100" y="1"/>
                  </a:moveTo>
                  <a:lnTo>
                    <a:pt x="0" y="101"/>
                  </a:lnTo>
                  <a:lnTo>
                    <a:pt x="0" y="501"/>
                  </a:lnTo>
                  <a:lnTo>
                    <a:pt x="0" y="935"/>
                  </a:lnTo>
                  <a:lnTo>
                    <a:pt x="0" y="1702"/>
                  </a:lnTo>
                  <a:lnTo>
                    <a:pt x="0" y="1802"/>
                  </a:lnTo>
                  <a:lnTo>
                    <a:pt x="100" y="1802"/>
                  </a:lnTo>
                  <a:cubicBezTo>
                    <a:pt x="622" y="1802"/>
                    <a:pt x="1145" y="1770"/>
                    <a:pt x="1698" y="1706"/>
                  </a:cubicBezTo>
                  <a:lnTo>
                    <a:pt x="1698" y="1706"/>
                  </a:lnTo>
                  <a:cubicBezTo>
                    <a:pt x="1699" y="1716"/>
                    <a:pt x="1700" y="1726"/>
                    <a:pt x="1701" y="1735"/>
                  </a:cubicBezTo>
                  <a:cubicBezTo>
                    <a:pt x="1703" y="1725"/>
                    <a:pt x="1705" y="1715"/>
                    <a:pt x="1707" y="1705"/>
                  </a:cubicBezTo>
                  <a:lnTo>
                    <a:pt x="1707" y="1705"/>
                  </a:lnTo>
                  <a:cubicBezTo>
                    <a:pt x="1716" y="1704"/>
                    <a:pt x="1726" y="1703"/>
                    <a:pt x="1735" y="1702"/>
                  </a:cubicBezTo>
                  <a:cubicBezTo>
                    <a:pt x="1726" y="1701"/>
                    <a:pt x="1717" y="1700"/>
                    <a:pt x="1708" y="1699"/>
                  </a:cubicBezTo>
                  <a:lnTo>
                    <a:pt x="1708" y="1699"/>
                  </a:lnTo>
                  <a:cubicBezTo>
                    <a:pt x="1803" y="1176"/>
                    <a:pt x="1835" y="622"/>
                    <a:pt x="1835" y="67"/>
                  </a:cubicBez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flipH="1">
              <a:off x="3705795" y="4420419"/>
              <a:ext cx="45075" cy="37550"/>
            </a:xfrm>
            <a:custGeom>
              <a:avLst/>
              <a:gdLst/>
              <a:ahLst/>
              <a:cxnLst/>
              <a:rect l="l" t="t" r="r" b="b"/>
              <a:pathLst>
                <a:path w="1803" h="1502" extrusionOk="0">
                  <a:moveTo>
                    <a:pt x="1102" y="0"/>
                  </a:moveTo>
                  <a:lnTo>
                    <a:pt x="1002" y="67"/>
                  </a:lnTo>
                  <a:cubicBezTo>
                    <a:pt x="935" y="200"/>
                    <a:pt x="835" y="300"/>
                    <a:pt x="735" y="400"/>
                  </a:cubicBezTo>
                  <a:cubicBezTo>
                    <a:pt x="435" y="734"/>
                    <a:pt x="168" y="1101"/>
                    <a:pt x="1" y="1501"/>
                  </a:cubicBezTo>
                  <a:cubicBezTo>
                    <a:pt x="334" y="1234"/>
                    <a:pt x="635" y="934"/>
                    <a:pt x="902" y="567"/>
                  </a:cubicBezTo>
                  <a:lnTo>
                    <a:pt x="1115" y="300"/>
                  </a:lnTo>
                  <a:lnTo>
                    <a:pt x="1115" y="300"/>
                  </a:lnTo>
                  <a:cubicBezTo>
                    <a:pt x="1447" y="571"/>
                    <a:pt x="1696" y="738"/>
                    <a:pt x="1757" y="738"/>
                  </a:cubicBezTo>
                  <a:cubicBezTo>
                    <a:pt x="1763" y="738"/>
                    <a:pt x="1766" y="736"/>
                    <a:pt x="1769" y="734"/>
                  </a:cubicBezTo>
                  <a:cubicBezTo>
                    <a:pt x="1802" y="701"/>
                    <a:pt x="1535" y="434"/>
                    <a:pt x="1168" y="67"/>
                  </a:cubicBezTo>
                  <a:lnTo>
                    <a:pt x="1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flipH="1">
              <a:off x="3726645" y="4523819"/>
              <a:ext cx="45900" cy="37550"/>
            </a:xfrm>
            <a:custGeom>
              <a:avLst/>
              <a:gdLst/>
              <a:ahLst/>
              <a:cxnLst/>
              <a:rect l="l" t="t" r="r" b="b"/>
              <a:pathLst>
                <a:path w="1836" h="1502" extrusionOk="0">
                  <a:moveTo>
                    <a:pt x="1102" y="1"/>
                  </a:moveTo>
                  <a:lnTo>
                    <a:pt x="1035" y="67"/>
                  </a:lnTo>
                  <a:lnTo>
                    <a:pt x="768" y="401"/>
                  </a:lnTo>
                  <a:cubicBezTo>
                    <a:pt x="468" y="734"/>
                    <a:pt x="201" y="1101"/>
                    <a:pt x="1" y="1502"/>
                  </a:cubicBezTo>
                  <a:cubicBezTo>
                    <a:pt x="368" y="1235"/>
                    <a:pt x="668" y="901"/>
                    <a:pt x="935" y="568"/>
                  </a:cubicBezTo>
                  <a:lnTo>
                    <a:pt x="1139" y="312"/>
                  </a:lnTo>
                  <a:lnTo>
                    <a:pt x="1139" y="312"/>
                  </a:lnTo>
                  <a:cubicBezTo>
                    <a:pt x="1467" y="555"/>
                    <a:pt x="1732" y="738"/>
                    <a:pt x="1792" y="738"/>
                  </a:cubicBezTo>
                  <a:cubicBezTo>
                    <a:pt x="1797" y="738"/>
                    <a:pt x="1800" y="736"/>
                    <a:pt x="1802" y="734"/>
                  </a:cubicBezTo>
                  <a:cubicBezTo>
                    <a:pt x="1835" y="701"/>
                    <a:pt x="1569" y="401"/>
                    <a:pt x="1202" y="67"/>
                  </a:cubicBezTo>
                  <a:lnTo>
                    <a:pt x="11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7"/>
            <p:cNvSpPr/>
            <p:nvPr/>
          </p:nvSpPr>
          <p:spPr>
            <a:xfrm flipH="1">
              <a:off x="3788370" y="4877394"/>
              <a:ext cx="45050" cy="37575"/>
            </a:xfrm>
            <a:custGeom>
              <a:avLst/>
              <a:gdLst/>
              <a:ahLst/>
              <a:cxnLst/>
              <a:rect l="l" t="t" r="r" b="b"/>
              <a:pathLst>
                <a:path w="1802" h="1503" extrusionOk="0">
                  <a:moveTo>
                    <a:pt x="1101" y="1"/>
                  </a:moveTo>
                  <a:lnTo>
                    <a:pt x="1001" y="68"/>
                  </a:lnTo>
                  <a:cubicBezTo>
                    <a:pt x="934" y="168"/>
                    <a:pt x="834" y="301"/>
                    <a:pt x="734" y="401"/>
                  </a:cubicBezTo>
                  <a:cubicBezTo>
                    <a:pt x="434" y="701"/>
                    <a:pt x="167" y="1068"/>
                    <a:pt x="0" y="1502"/>
                  </a:cubicBezTo>
                  <a:cubicBezTo>
                    <a:pt x="334" y="1235"/>
                    <a:pt x="634" y="902"/>
                    <a:pt x="901" y="535"/>
                  </a:cubicBezTo>
                  <a:lnTo>
                    <a:pt x="1115" y="267"/>
                  </a:lnTo>
                  <a:lnTo>
                    <a:pt x="1115" y="267"/>
                  </a:lnTo>
                  <a:cubicBezTo>
                    <a:pt x="1446" y="538"/>
                    <a:pt x="1696" y="705"/>
                    <a:pt x="1757" y="705"/>
                  </a:cubicBezTo>
                  <a:cubicBezTo>
                    <a:pt x="1762" y="705"/>
                    <a:pt x="1766" y="704"/>
                    <a:pt x="1768" y="701"/>
                  </a:cubicBezTo>
                  <a:cubicBezTo>
                    <a:pt x="1802" y="668"/>
                    <a:pt x="1535" y="401"/>
                    <a:pt x="1168" y="68"/>
                  </a:cubicBez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p:nvPr/>
          </p:nvSpPr>
          <p:spPr>
            <a:xfrm flipH="1">
              <a:off x="3742495" y="4642244"/>
              <a:ext cx="45050" cy="37550"/>
            </a:xfrm>
            <a:custGeom>
              <a:avLst/>
              <a:gdLst/>
              <a:ahLst/>
              <a:cxnLst/>
              <a:rect l="l" t="t" r="r" b="b"/>
              <a:pathLst>
                <a:path w="1802" h="1502" extrusionOk="0">
                  <a:moveTo>
                    <a:pt x="1101" y="0"/>
                  </a:moveTo>
                  <a:lnTo>
                    <a:pt x="1035" y="100"/>
                  </a:lnTo>
                  <a:lnTo>
                    <a:pt x="734" y="434"/>
                  </a:lnTo>
                  <a:cubicBezTo>
                    <a:pt x="434" y="734"/>
                    <a:pt x="167" y="1101"/>
                    <a:pt x="1" y="1501"/>
                  </a:cubicBezTo>
                  <a:cubicBezTo>
                    <a:pt x="334" y="1234"/>
                    <a:pt x="668" y="934"/>
                    <a:pt x="901" y="567"/>
                  </a:cubicBezTo>
                  <a:lnTo>
                    <a:pt x="1115" y="300"/>
                  </a:lnTo>
                  <a:lnTo>
                    <a:pt x="1115" y="300"/>
                  </a:lnTo>
                  <a:cubicBezTo>
                    <a:pt x="1447" y="571"/>
                    <a:pt x="1696" y="738"/>
                    <a:pt x="1757" y="738"/>
                  </a:cubicBezTo>
                  <a:cubicBezTo>
                    <a:pt x="1762" y="738"/>
                    <a:pt x="1766" y="737"/>
                    <a:pt x="1769" y="734"/>
                  </a:cubicBezTo>
                  <a:cubicBezTo>
                    <a:pt x="1802" y="701"/>
                    <a:pt x="1535" y="434"/>
                    <a:pt x="1168" y="67"/>
                  </a:cubicBezTo>
                  <a:lnTo>
                    <a:pt x="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3446800" y="4768850"/>
              <a:ext cx="278550" cy="5025"/>
            </a:xfrm>
            <a:custGeom>
              <a:avLst/>
              <a:gdLst/>
              <a:ahLst/>
              <a:cxnLst/>
              <a:rect l="l" t="t" r="r" b="b"/>
              <a:pathLst>
                <a:path w="11142" h="201" extrusionOk="0">
                  <a:moveTo>
                    <a:pt x="5571" y="1"/>
                  </a:moveTo>
                  <a:cubicBezTo>
                    <a:pt x="2502" y="1"/>
                    <a:pt x="0" y="34"/>
                    <a:pt x="0" y="101"/>
                  </a:cubicBezTo>
                  <a:cubicBezTo>
                    <a:pt x="0" y="168"/>
                    <a:pt x="2502" y="201"/>
                    <a:pt x="5571" y="201"/>
                  </a:cubicBezTo>
                  <a:cubicBezTo>
                    <a:pt x="8640" y="201"/>
                    <a:pt x="11142" y="168"/>
                    <a:pt x="11142" y="101"/>
                  </a:cubicBezTo>
                  <a:cubicBezTo>
                    <a:pt x="11142" y="34"/>
                    <a:pt x="864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3753675" y="4743850"/>
              <a:ext cx="45900" cy="45375"/>
            </a:xfrm>
            <a:custGeom>
              <a:avLst/>
              <a:gdLst/>
              <a:ahLst/>
              <a:cxnLst/>
              <a:rect l="l" t="t" r="r" b="b"/>
              <a:pathLst>
                <a:path w="1836" h="1815" extrusionOk="0">
                  <a:moveTo>
                    <a:pt x="1602" y="234"/>
                  </a:moveTo>
                  <a:cubicBezTo>
                    <a:pt x="1606" y="725"/>
                    <a:pt x="1638" y="1241"/>
                    <a:pt x="1697" y="1730"/>
                  </a:cubicBezTo>
                  <a:lnTo>
                    <a:pt x="1697" y="1730"/>
                  </a:lnTo>
                  <a:cubicBezTo>
                    <a:pt x="1178" y="1670"/>
                    <a:pt x="685" y="1638"/>
                    <a:pt x="168" y="1635"/>
                  </a:cubicBezTo>
                  <a:lnTo>
                    <a:pt x="168" y="1635"/>
                  </a:lnTo>
                  <a:lnTo>
                    <a:pt x="168" y="934"/>
                  </a:lnTo>
                  <a:lnTo>
                    <a:pt x="168" y="534"/>
                  </a:lnTo>
                  <a:lnTo>
                    <a:pt x="168" y="234"/>
                  </a:lnTo>
                  <a:close/>
                  <a:moveTo>
                    <a:pt x="101" y="0"/>
                  </a:moveTo>
                  <a:lnTo>
                    <a:pt x="101" y="0"/>
                  </a:lnTo>
                  <a:cubicBezTo>
                    <a:pt x="87" y="14"/>
                    <a:pt x="33" y="68"/>
                    <a:pt x="1" y="100"/>
                  </a:cubicBezTo>
                  <a:lnTo>
                    <a:pt x="1" y="100"/>
                  </a:lnTo>
                  <a:lnTo>
                    <a:pt x="1" y="534"/>
                  </a:lnTo>
                  <a:lnTo>
                    <a:pt x="1" y="934"/>
                  </a:lnTo>
                  <a:lnTo>
                    <a:pt x="1" y="1735"/>
                  </a:lnTo>
                  <a:lnTo>
                    <a:pt x="1" y="1801"/>
                  </a:lnTo>
                  <a:lnTo>
                    <a:pt x="68" y="1801"/>
                  </a:lnTo>
                  <a:cubicBezTo>
                    <a:pt x="220" y="1810"/>
                    <a:pt x="369" y="1814"/>
                    <a:pt x="518" y="1814"/>
                  </a:cubicBezTo>
                  <a:cubicBezTo>
                    <a:pt x="911" y="1814"/>
                    <a:pt x="1297" y="1785"/>
                    <a:pt x="1699" y="1739"/>
                  </a:cubicBezTo>
                  <a:lnTo>
                    <a:pt x="1699" y="1739"/>
                  </a:lnTo>
                  <a:cubicBezTo>
                    <a:pt x="1700" y="1749"/>
                    <a:pt x="1701" y="1758"/>
                    <a:pt x="1702" y="1768"/>
                  </a:cubicBezTo>
                  <a:cubicBezTo>
                    <a:pt x="1703" y="1758"/>
                    <a:pt x="1704" y="1748"/>
                    <a:pt x="1706" y="1738"/>
                  </a:cubicBezTo>
                  <a:lnTo>
                    <a:pt x="1706" y="1738"/>
                  </a:lnTo>
                  <a:cubicBezTo>
                    <a:pt x="1716" y="1737"/>
                    <a:pt x="1726" y="1736"/>
                    <a:pt x="1735" y="1735"/>
                  </a:cubicBezTo>
                  <a:cubicBezTo>
                    <a:pt x="1726" y="1733"/>
                    <a:pt x="1716" y="1732"/>
                    <a:pt x="1706" y="1731"/>
                  </a:cubicBezTo>
                  <a:lnTo>
                    <a:pt x="1706" y="1731"/>
                  </a:lnTo>
                  <a:cubicBezTo>
                    <a:pt x="1772" y="1178"/>
                    <a:pt x="1836" y="655"/>
                    <a:pt x="1836" y="100"/>
                  </a:cubicBezTo>
                  <a:lnTo>
                    <a:pt x="1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7"/>
            <p:cNvSpPr/>
            <p:nvPr/>
          </p:nvSpPr>
          <p:spPr>
            <a:xfrm flipH="1">
              <a:off x="3763345" y="4760644"/>
              <a:ext cx="45050" cy="37575"/>
            </a:xfrm>
            <a:custGeom>
              <a:avLst/>
              <a:gdLst/>
              <a:ahLst/>
              <a:cxnLst/>
              <a:rect l="l" t="t" r="r" b="b"/>
              <a:pathLst>
                <a:path w="1802" h="1503" extrusionOk="0">
                  <a:moveTo>
                    <a:pt x="1101" y="1"/>
                  </a:moveTo>
                  <a:lnTo>
                    <a:pt x="1035" y="68"/>
                  </a:lnTo>
                  <a:cubicBezTo>
                    <a:pt x="935" y="201"/>
                    <a:pt x="834" y="301"/>
                    <a:pt x="734" y="401"/>
                  </a:cubicBezTo>
                  <a:cubicBezTo>
                    <a:pt x="434" y="735"/>
                    <a:pt x="201" y="1102"/>
                    <a:pt x="1" y="1502"/>
                  </a:cubicBezTo>
                  <a:cubicBezTo>
                    <a:pt x="367" y="1235"/>
                    <a:pt x="668" y="902"/>
                    <a:pt x="935" y="568"/>
                  </a:cubicBezTo>
                  <a:lnTo>
                    <a:pt x="1122" y="273"/>
                  </a:lnTo>
                  <a:lnTo>
                    <a:pt x="1122" y="273"/>
                  </a:lnTo>
                  <a:cubicBezTo>
                    <a:pt x="1450" y="540"/>
                    <a:pt x="1696" y="705"/>
                    <a:pt x="1757" y="705"/>
                  </a:cubicBezTo>
                  <a:cubicBezTo>
                    <a:pt x="1762" y="705"/>
                    <a:pt x="1766" y="704"/>
                    <a:pt x="1768" y="701"/>
                  </a:cubicBezTo>
                  <a:cubicBezTo>
                    <a:pt x="1802" y="668"/>
                    <a:pt x="1568" y="401"/>
                    <a:pt x="1168" y="68"/>
                  </a:cubicBez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7"/>
            <p:cNvSpPr/>
            <p:nvPr/>
          </p:nvSpPr>
          <p:spPr>
            <a:xfrm>
              <a:off x="2568675" y="4944825"/>
              <a:ext cx="252700" cy="5025"/>
            </a:xfrm>
            <a:custGeom>
              <a:avLst/>
              <a:gdLst/>
              <a:ahLst/>
              <a:cxnLst/>
              <a:rect l="l" t="t" r="r" b="b"/>
              <a:pathLst>
                <a:path w="10108" h="201" extrusionOk="0">
                  <a:moveTo>
                    <a:pt x="5037" y="0"/>
                  </a:moveTo>
                  <a:cubicBezTo>
                    <a:pt x="2269" y="0"/>
                    <a:pt x="0" y="33"/>
                    <a:pt x="0" y="100"/>
                  </a:cubicBezTo>
                  <a:cubicBezTo>
                    <a:pt x="0" y="167"/>
                    <a:pt x="2269" y="200"/>
                    <a:pt x="5037" y="200"/>
                  </a:cubicBezTo>
                  <a:cubicBezTo>
                    <a:pt x="7839" y="200"/>
                    <a:pt x="10108" y="167"/>
                    <a:pt x="10108" y="100"/>
                  </a:cubicBezTo>
                  <a:cubicBezTo>
                    <a:pt x="10108" y="33"/>
                    <a:pt x="7839" y="0"/>
                    <a:pt x="5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p:nvPr/>
          </p:nvSpPr>
          <p:spPr>
            <a:xfrm>
              <a:off x="2501125" y="4929800"/>
              <a:ext cx="42550" cy="42550"/>
            </a:xfrm>
            <a:custGeom>
              <a:avLst/>
              <a:gdLst/>
              <a:ahLst/>
              <a:cxnLst/>
              <a:rect l="l" t="t" r="r" b="b"/>
              <a:pathLst>
                <a:path w="1702" h="1702" extrusionOk="0">
                  <a:moveTo>
                    <a:pt x="135" y="105"/>
                  </a:moveTo>
                  <a:cubicBezTo>
                    <a:pt x="590" y="165"/>
                    <a:pt x="1046" y="196"/>
                    <a:pt x="1502" y="200"/>
                  </a:cubicBezTo>
                  <a:lnTo>
                    <a:pt x="1502" y="200"/>
                  </a:lnTo>
                  <a:lnTo>
                    <a:pt x="1502" y="801"/>
                  </a:lnTo>
                  <a:lnTo>
                    <a:pt x="1502" y="1502"/>
                  </a:lnTo>
                  <a:lnTo>
                    <a:pt x="230" y="1502"/>
                  </a:lnTo>
                  <a:cubicBezTo>
                    <a:pt x="201" y="1025"/>
                    <a:pt x="198" y="550"/>
                    <a:pt x="135" y="105"/>
                  </a:cubicBezTo>
                  <a:close/>
                  <a:moveTo>
                    <a:pt x="1602" y="1"/>
                  </a:moveTo>
                  <a:cubicBezTo>
                    <a:pt x="1101" y="1"/>
                    <a:pt x="601" y="34"/>
                    <a:pt x="101" y="101"/>
                  </a:cubicBezTo>
                  <a:cubicBezTo>
                    <a:pt x="111" y="102"/>
                    <a:pt x="122" y="104"/>
                    <a:pt x="133" y="105"/>
                  </a:cubicBezTo>
                  <a:lnTo>
                    <a:pt x="133" y="105"/>
                  </a:lnTo>
                  <a:cubicBezTo>
                    <a:pt x="34" y="604"/>
                    <a:pt x="0" y="1103"/>
                    <a:pt x="0" y="1602"/>
                  </a:cubicBezTo>
                  <a:lnTo>
                    <a:pt x="0" y="1702"/>
                  </a:lnTo>
                  <a:lnTo>
                    <a:pt x="1568" y="1702"/>
                  </a:lnTo>
                  <a:lnTo>
                    <a:pt x="1702" y="1602"/>
                  </a:lnTo>
                  <a:lnTo>
                    <a:pt x="1702" y="801"/>
                  </a:lnTo>
                  <a:lnTo>
                    <a:pt x="1702" y="101"/>
                  </a:lnTo>
                  <a:lnTo>
                    <a:pt x="1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7"/>
            <p:cNvSpPr/>
            <p:nvPr/>
          </p:nvSpPr>
          <p:spPr>
            <a:xfrm flipH="1">
              <a:off x="2492645" y="4926804"/>
              <a:ext cx="41725" cy="34275"/>
            </a:xfrm>
            <a:custGeom>
              <a:avLst/>
              <a:gdLst/>
              <a:ahLst/>
              <a:cxnLst/>
              <a:rect l="l" t="t" r="r" b="b"/>
              <a:pathLst>
                <a:path w="1669" h="1371" extrusionOk="0">
                  <a:moveTo>
                    <a:pt x="1662" y="0"/>
                  </a:moveTo>
                  <a:cubicBezTo>
                    <a:pt x="1601" y="0"/>
                    <a:pt x="1218" y="357"/>
                    <a:pt x="834" y="836"/>
                  </a:cubicBezTo>
                  <a:lnTo>
                    <a:pt x="637" y="1058"/>
                  </a:lnTo>
                  <a:lnTo>
                    <a:pt x="637" y="1058"/>
                  </a:lnTo>
                  <a:cubicBezTo>
                    <a:pt x="362" y="839"/>
                    <a:pt x="138" y="690"/>
                    <a:pt x="60" y="690"/>
                  </a:cubicBezTo>
                  <a:cubicBezTo>
                    <a:pt x="47" y="690"/>
                    <a:pt x="38" y="694"/>
                    <a:pt x="34" y="703"/>
                  </a:cubicBezTo>
                  <a:cubicBezTo>
                    <a:pt x="0" y="736"/>
                    <a:pt x="234" y="970"/>
                    <a:pt x="601" y="1303"/>
                  </a:cubicBezTo>
                  <a:lnTo>
                    <a:pt x="668" y="1370"/>
                  </a:lnTo>
                  <a:lnTo>
                    <a:pt x="734" y="1270"/>
                  </a:lnTo>
                  <a:lnTo>
                    <a:pt x="1001" y="970"/>
                  </a:lnTo>
                  <a:cubicBezTo>
                    <a:pt x="1268" y="703"/>
                    <a:pt x="1502" y="369"/>
                    <a:pt x="1668" y="2"/>
                  </a:cubicBezTo>
                  <a:cubicBezTo>
                    <a:pt x="1667" y="1"/>
                    <a:pt x="1665" y="0"/>
                    <a:pt x="166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47"/>
            <p:cNvSpPr/>
            <p:nvPr/>
          </p:nvSpPr>
          <p:spPr>
            <a:xfrm>
              <a:off x="2518625" y="4870600"/>
              <a:ext cx="252725" cy="5025"/>
            </a:xfrm>
            <a:custGeom>
              <a:avLst/>
              <a:gdLst/>
              <a:ahLst/>
              <a:cxnLst/>
              <a:rect l="l" t="t" r="r" b="b"/>
              <a:pathLst>
                <a:path w="10109" h="201" extrusionOk="0">
                  <a:moveTo>
                    <a:pt x="5038" y="0"/>
                  </a:moveTo>
                  <a:cubicBezTo>
                    <a:pt x="2269" y="0"/>
                    <a:pt x="1" y="34"/>
                    <a:pt x="1" y="100"/>
                  </a:cubicBezTo>
                  <a:cubicBezTo>
                    <a:pt x="1" y="167"/>
                    <a:pt x="2269" y="200"/>
                    <a:pt x="5038" y="200"/>
                  </a:cubicBezTo>
                  <a:cubicBezTo>
                    <a:pt x="7840" y="200"/>
                    <a:pt x="10108" y="167"/>
                    <a:pt x="10108" y="100"/>
                  </a:cubicBezTo>
                  <a:cubicBezTo>
                    <a:pt x="10108" y="34"/>
                    <a:pt x="7840" y="0"/>
                    <a:pt x="5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7"/>
            <p:cNvSpPr/>
            <p:nvPr/>
          </p:nvSpPr>
          <p:spPr>
            <a:xfrm>
              <a:off x="2451100" y="4856100"/>
              <a:ext cx="42550" cy="42050"/>
            </a:xfrm>
            <a:custGeom>
              <a:avLst/>
              <a:gdLst/>
              <a:ahLst/>
              <a:cxnLst/>
              <a:rect l="l" t="t" r="r" b="b"/>
              <a:pathLst>
                <a:path w="1702" h="1682" extrusionOk="0">
                  <a:moveTo>
                    <a:pt x="134" y="84"/>
                  </a:moveTo>
                  <a:cubicBezTo>
                    <a:pt x="590" y="144"/>
                    <a:pt x="1045" y="176"/>
                    <a:pt x="1501" y="180"/>
                  </a:cubicBezTo>
                  <a:lnTo>
                    <a:pt x="1501" y="180"/>
                  </a:lnTo>
                  <a:lnTo>
                    <a:pt x="1501" y="780"/>
                  </a:lnTo>
                  <a:lnTo>
                    <a:pt x="1501" y="1181"/>
                  </a:lnTo>
                  <a:lnTo>
                    <a:pt x="1501" y="1481"/>
                  </a:lnTo>
                  <a:lnTo>
                    <a:pt x="200" y="1481"/>
                  </a:lnTo>
                  <a:cubicBezTo>
                    <a:pt x="197" y="1007"/>
                    <a:pt x="166" y="561"/>
                    <a:pt x="134" y="84"/>
                  </a:cubicBezTo>
                  <a:close/>
                  <a:moveTo>
                    <a:pt x="1199" y="0"/>
                  </a:moveTo>
                  <a:cubicBezTo>
                    <a:pt x="833" y="0"/>
                    <a:pt x="466" y="31"/>
                    <a:pt x="100" y="80"/>
                  </a:cubicBezTo>
                  <a:cubicBezTo>
                    <a:pt x="111" y="81"/>
                    <a:pt x="122" y="83"/>
                    <a:pt x="133" y="84"/>
                  </a:cubicBezTo>
                  <a:lnTo>
                    <a:pt x="133" y="84"/>
                  </a:lnTo>
                  <a:cubicBezTo>
                    <a:pt x="33" y="583"/>
                    <a:pt x="0" y="1082"/>
                    <a:pt x="33" y="1581"/>
                  </a:cubicBezTo>
                  <a:lnTo>
                    <a:pt x="33" y="1681"/>
                  </a:lnTo>
                  <a:lnTo>
                    <a:pt x="1568" y="1681"/>
                  </a:lnTo>
                  <a:lnTo>
                    <a:pt x="1701" y="1581"/>
                  </a:lnTo>
                  <a:lnTo>
                    <a:pt x="1701" y="1181"/>
                  </a:lnTo>
                  <a:lnTo>
                    <a:pt x="1701" y="814"/>
                  </a:lnTo>
                  <a:lnTo>
                    <a:pt x="1701" y="80"/>
                  </a:lnTo>
                  <a:lnTo>
                    <a:pt x="1701" y="13"/>
                  </a:lnTo>
                  <a:lnTo>
                    <a:pt x="1601" y="13"/>
                  </a:lnTo>
                  <a:cubicBezTo>
                    <a:pt x="1467" y="4"/>
                    <a:pt x="1333" y="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7"/>
            <p:cNvSpPr/>
            <p:nvPr/>
          </p:nvSpPr>
          <p:spPr>
            <a:xfrm flipH="1">
              <a:off x="2442620" y="4852579"/>
              <a:ext cx="41700" cy="34275"/>
            </a:xfrm>
            <a:custGeom>
              <a:avLst/>
              <a:gdLst/>
              <a:ahLst/>
              <a:cxnLst/>
              <a:rect l="l" t="t" r="r" b="b"/>
              <a:pathLst>
                <a:path w="1668" h="1371" extrusionOk="0">
                  <a:moveTo>
                    <a:pt x="1662" y="0"/>
                  </a:moveTo>
                  <a:cubicBezTo>
                    <a:pt x="1601" y="0"/>
                    <a:pt x="1216" y="357"/>
                    <a:pt x="801" y="837"/>
                  </a:cubicBezTo>
                  <a:lnTo>
                    <a:pt x="627" y="1084"/>
                  </a:lnTo>
                  <a:lnTo>
                    <a:pt x="627" y="1084"/>
                  </a:lnTo>
                  <a:cubicBezTo>
                    <a:pt x="336" y="853"/>
                    <a:pt x="104" y="699"/>
                    <a:pt x="45" y="699"/>
                  </a:cubicBezTo>
                  <a:cubicBezTo>
                    <a:pt x="40" y="699"/>
                    <a:pt x="36" y="701"/>
                    <a:pt x="33" y="703"/>
                  </a:cubicBezTo>
                  <a:cubicBezTo>
                    <a:pt x="0" y="736"/>
                    <a:pt x="234" y="1003"/>
                    <a:pt x="567" y="1304"/>
                  </a:cubicBezTo>
                  <a:lnTo>
                    <a:pt x="667" y="1370"/>
                  </a:lnTo>
                  <a:lnTo>
                    <a:pt x="734" y="1304"/>
                  </a:lnTo>
                  <a:lnTo>
                    <a:pt x="1001" y="1003"/>
                  </a:lnTo>
                  <a:cubicBezTo>
                    <a:pt x="1268" y="703"/>
                    <a:pt x="1501" y="370"/>
                    <a:pt x="1668" y="3"/>
                  </a:cubicBezTo>
                  <a:cubicBezTo>
                    <a:pt x="1666" y="1"/>
                    <a:pt x="1664" y="0"/>
                    <a:pt x="166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7"/>
            <p:cNvSpPr/>
            <p:nvPr/>
          </p:nvSpPr>
          <p:spPr>
            <a:xfrm>
              <a:off x="2501125" y="4787200"/>
              <a:ext cx="252700" cy="5025"/>
            </a:xfrm>
            <a:custGeom>
              <a:avLst/>
              <a:gdLst/>
              <a:ahLst/>
              <a:cxnLst/>
              <a:rect l="l" t="t" r="r" b="b"/>
              <a:pathLst>
                <a:path w="10108" h="201" extrusionOk="0">
                  <a:moveTo>
                    <a:pt x="5071" y="1"/>
                  </a:moveTo>
                  <a:cubicBezTo>
                    <a:pt x="2269" y="1"/>
                    <a:pt x="0" y="34"/>
                    <a:pt x="0" y="101"/>
                  </a:cubicBezTo>
                  <a:cubicBezTo>
                    <a:pt x="0" y="167"/>
                    <a:pt x="2269" y="201"/>
                    <a:pt x="5071" y="201"/>
                  </a:cubicBezTo>
                  <a:cubicBezTo>
                    <a:pt x="7839" y="201"/>
                    <a:pt x="10108" y="167"/>
                    <a:pt x="10108" y="101"/>
                  </a:cubicBezTo>
                  <a:cubicBezTo>
                    <a:pt x="10108" y="34"/>
                    <a:pt x="7839" y="1"/>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7"/>
            <p:cNvSpPr/>
            <p:nvPr/>
          </p:nvSpPr>
          <p:spPr>
            <a:xfrm>
              <a:off x="2433575" y="4772200"/>
              <a:ext cx="42550" cy="42550"/>
            </a:xfrm>
            <a:custGeom>
              <a:avLst/>
              <a:gdLst/>
              <a:ahLst/>
              <a:cxnLst/>
              <a:rect l="l" t="t" r="r" b="b"/>
              <a:pathLst>
                <a:path w="1702" h="1702" extrusionOk="0">
                  <a:moveTo>
                    <a:pt x="139" y="105"/>
                  </a:moveTo>
                  <a:cubicBezTo>
                    <a:pt x="593" y="164"/>
                    <a:pt x="1047" y="196"/>
                    <a:pt x="1502" y="200"/>
                  </a:cubicBezTo>
                  <a:lnTo>
                    <a:pt x="1502" y="200"/>
                  </a:lnTo>
                  <a:lnTo>
                    <a:pt x="1502" y="801"/>
                  </a:lnTo>
                  <a:lnTo>
                    <a:pt x="1502" y="1468"/>
                  </a:lnTo>
                  <a:lnTo>
                    <a:pt x="234" y="1468"/>
                  </a:lnTo>
                  <a:cubicBezTo>
                    <a:pt x="230" y="1014"/>
                    <a:pt x="198" y="559"/>
                    <a:pt x="139" y="105"/>
                  </a:cubicBezTo>
                  <a:close/>
                  <a:moveTo>
                    <a:pt x="1602" y="0"/>
                  </a:moveTo>
                  <a:cubicBezTo>
                    <a:pt x="1114" y="0"/>
                    <a:pt x="626" y="32"/>
                    <a:pt x="138" y="95"/>
                  </a:cubicBezTo>
                  <a:lnTo>
                    <a:pt x="138" y="95"/>
                  </a:lnTo>
                  <a:cubicBezTo>
                    <a:pt x="136" y="86"/>
                    <a:pt x="135" y="76"/>
                    <a:pt x="134" y="67"/>
                  </a:cubicBezTo>
                  <a:cubicBezTo>
                    <a:pt x="132" y="77"/>
                    <a:pt x="130" y="87"/>
                    <a:pt x="128" y="97"/>
                  </a:cubicBezTo>
                  <a:lnTo>
                    <a:pt x="128" y="97"/>
                  </a:lnTo>
                  <a:cubicBezTo>
                    <a:pt x="119" y="98"/>
                    <a:pt x="110" y="99"/>
                    <a:pt x="101" y="100"/>
                  </a:cubicBezTo>
                  <a:cubicBezTo>
                    <a:pt x="109" y="101"/>
                    <a:pt x="118" y="103"/>
                    <a:pt x="127" y="104"/>
                  </a:cubicBezTo>
                  <a:lnTo>
                    <a:pt x="127" y="104"/>
                  </a:lnTo>
                  <a:cubicBezTo>
                    <a:pt x="32" y="593"/>
                    <a:pt x="1" y="1113"/>
                    <a:pt x="1" y="1601"/>
                  </a:cubicBezTo>
                  <a:lnTo>
                    <a:pt x="1" y="1701"/>
                  </a:lnTo>
                  <a:lnTo>
                    <a:pt x="1602" y="1701"/>
                  </a:lnTo>
                  <a:cubicBezTo>
                    <a:pt x="1615" y="1688"/>
                    <a:pt x="1669" y="1634"/>
                    <a:pt x="1702" y="1601"/>
                  </a:cubicBezTo>
                  <a:lnTo>
                    <a:pt x="1702" y="801"/>
                  </a:lnTo>
                  <a:lnTo>
                    <a:pt x="1702" y="100"/>
                  </a:ln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p:nvPr/>
          </p:nvSpPr>
          <p:spPr>
            <a:xfrm flipH="1">
              <a:off x="2425920" y="4768354"/>
              <a:ext cx="40900" cy="35100"/>
            </a:xfrm>
            <a:custGeom>
              <a:avLst/>
              <a:gdLst/>
              <a:ahLst/>
              <a:cxnLst/>
              <a:rect l="l" t="t" r="r" b="b"/>
              <a:pathLst>
                <a:path w="1636" h="1404" extrusionOk="0">
                  <a:moveTo>
                    <a:pt x="1630" y="1"/>
                  </a:moveTo>
                  <a:cubicBezTo>
                    <a:pt x="1573" y="1"/>
                    <a:pt x="1218" y="389"/>
                    <a:pt x="801" y="870"/>
                  </a:cubicBezTo>
                  <a:lnTo>
                    <a:pt x="620" y="1104"/>
                  </a:lnTo>
                  <a:lnTo>
                    <a:pt x="620" y="1104"/>
                  </a:lnTo>
                  <a:cubicBezTo>
                    <a:pt x="321" y="862"/>
                    <a:pt x="102" y="699"/>
                    <a:pt x="45" y="699"/>
                  </a:cubicBezTo>
                  <a:cubicBezTo>
                    <a:pt x="40" y="699"/>
                    <a:pt x="37" y="701"/>
                    <a:pt x="34" y="703"/>
                  </a:cubicBezTo>
                  <a:cubicBezTo>
                    <a:pt x="1" y="736"/>
                    <a:pt x="234" y="1003"/>
                    <a:pt x="568" y="1303"/>
                  </a:cubicBezTo>
                  <a:lnTo>
                    <a:pt x="635" y="1404"/>
                  </a:lnTo>
                  <a:lnTo>
                    <a:pt x="701" y="1303"/>
                  </a:lnTo>
                  <a:lnTo>
                    <a:pt x="968" y="1003"/>
                  </a:lnTo>
                  <a:cubicBezTo>
                    <a:pt x="1235" y="703"/>
                    <a:pt x="1469" y="369"/>
                    <a:pt x="1635" y="3"/>
                  </a:cubicBezTo>
                  <a:cubicBezTo>
                    <a:pt x="1634" y="1"/>
                    <a:pt x="1632" y="1"/>
                    <a:pt x="1630"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7"/>
            <p:cNvSpPr/>
            <p:nvPr/>
          </p:nvSpPr>
          <p:spPr>
            <a:xfrm>
              <a:off x="2482775" y="4701300"/>
              <a:ext cx="252700" cy="5025"/>
            </a:xfrm>
            <a:custGeom>
              <a:avLst/>
              <a:gdLst/>
              <a:ahLst/>
              <a:cxnLst/>
              <a:rect l="l" t="t" r="r" b="b"/>
              <a:pathLst>
                <a:path w="10108" h="201" extrusionOk="0">
                  <a:moveTo>
                    <a:pt x="5038" y="1"/>
                  </a:moveTo>
                  <a:cubicBezTo>
                    <a:pt x="2269" y="1"/>
                    <a:pt x="1" y="34"/>
                    <a:pt x="1" y="101"/>
                  </a:cubicBezTo>
                  <a:cubicBezTo>
                    <a:pt x="1" y="168"/>
                    <a:pt x="2269" y="201"/>
                    <a:pt x="5038" y="201"/>
                  </a:cubicBezTo>
                  <a:cubicBezTo>
                    <a:pt x="7840" y="201"/>
                    <a:pt x="10108" y="168"/>
                    <a:pt x="10108" y="101"/>
                  </a:cubicBezTo>
                  <a:cubicBezTo>
                    <a:pt x="10108" y="34"/>
                    <a:pt x="7840"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7"/>
            <p:cNvSpPr/>
            <p:nvPr/>
          </p:nvSpPr>
          <p:spPr>
            <a:xfrm>
              <a:off x="2415225" y="4686800"/>
              <a:ext cx="42550" cy="42050"/>
            </a:xfrm>
            <a:custGeom>
              <a:avLst/>
              <a:gdLst/>
              <a:ahLst/>
              <a:cxnLst/>
              <a:rect l="l" t="t" r="r" b="b"/>
              <a:pathLst>
                <a:path w="1702" h="1682" extrusionOk="0">
                  <a:moveTo>
                    <a:pt x="135" y="85"/>
                  </a:moveTo>
                  <a:cubicBezTo>
                    <a:pt x="590" y="144"/>
                    <a:pt x="1046" y="176"/>
                    <a:pt x="1502" y="180"/>
                  </a:cubicBezTo>
                  <a:lnTo>
                    <a:pt x="1502" y="180"/>
                  </a:lnTo>
                  <a:lnTo>
                    <a:pt x="1502" y="781"/>
                  </a:lnTo>
                  <a:lnTo>
                    <a:pt x="1502" y="1181"/>
                  </a:lnTo>
                  <a:lnTo>
                    <a:pt x="1502" y="1481"/>
                  </a:lnTo>
                  <a:lnTo>
                    <a:pt x="234" y="1481"/>
                  </a:lnTo>
                  <a:cubicBezTo>
                    <a:pt x="231" y="1008"/>
                    <a:pt x="198" y="561"/>
                    <a:pt x="135" y="85"/>
                  </a:cubicBezTo>
                  <a:close/>
                  <a:moveTo>
                    <a:pt x="1200" y="1"/>
                  </a:moveTo>
                  <a:cubicBezTo>
                    <a:pt x="833" y="1"/>
                    <a:pt x="467" y="32"/>
                    <a:pt x="101" y="80"/>
                  </a:cubicBezTo>
                  <a:cubicBezTo>
                    <a:pt x="112" y="82"/>
                    <a:pt x="122" y="83"/>
                    <a:pt x="133" y="85"/>
                  </a:cubicBezTo>
                  <a:lnTo>
                    <a:pt x="133" y="85"/>
                  </a:lnTo>
                  <a:cubicBezTo>
                    <a:pt x="34" y="584"/>
                    <a:pt x="1" y="1083"/>
                    <a:pt x="1" y="1582"/>
                  </a:cubicBezTo>
                  <a:lnTo>
                    <a:pt x="1" y="1682"/>
                  </a:lnTo>
                  <a:lnTo>
                    <a:pt x="1568" y="1682"/>
                  </a:lnTo>
                  <a:lnTo>
                    <a:pt x="1702" y="1582"/>
                  </a:lnTo>
                  <a:lnTo>
                    <a:pt x="1702" y="1181"/>
                  </a:lnTo>
                  <a:lnTo>
                    <a:pt x="1702" y="781"/>
                  </a:lnTo>
                  <a:lnTo>
                    <a:pt x="1702" y="80"/>
                  </a:lnTo>
                  <a:lnTo>
                    <a:pt x="1702" y="14"/>
                  </a:lnTo>
                  <a:lnTo>
                    <a:pt x="1602" y="14"/>
                  </a:lnTo>
                  <a:cubicBezTo>
                    <a:pt x="1468" y="5"/>
                    <a:pt x="1334" y="1"/>
                    <a:pt x="1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p:nvPr/>
          </p:nvSpPr>
          <p:spPr>
            <a:xfrm flipH="1">
              <a:off x="2407595" y="4683154"/>
              <a:ext cx="40875" cy="34400"/>
            </a:xfrm>
            <a:custGeom>
              <a:avLst/>
              <a:gdLst/>
              <a:ahLst/>
              <a:cxnLst/>
              <a:rect l="l" t="t" r="r" b="b"/>
              <a:pathLst>
                <a:path w="1635" h="1376" extrusionOk="0">
                  <a:moveTo>
                    <a:pt x="1621" y="1"/>
                  </a:moveTo>
                  <a:cubicBezTo>
                    <a:pt x="1542" y="1"/>
                    <a:pt x="1171" y="378"/>
                    <a:pt x="801" y="842"/>
                  </a:cubicBezTo>
                  <a:lnTo>
                    <a:pt x="603" y="1064"/>
                  </a:lnTo>
                  <a:lnTo>
                    <a:pt x="603" y="1064"/>
                  </a:lnTo>
                  <a:cubicBezTo>
                    <a:pt x="312" y="837"/>
                    <a:pt x="80" y="704"/>
                    <a:pt x="40" y="704"/>
                  </a:cubicBezTo>
                  <a:cubicBezTo>
                    <a:pt x="36" y="704"/>
                    <a:pt x="33" y="706"/>
                    <a:pt x="33" y="709"/>
                  </a:cubicBezTo>
                  <a:cubicBezTo>
                    <a:pt x="0" y="742"/>
                    <a:pt x="200" y="975"/>
                    <a:pt x="567" y="1309"/>
                  </a:cubicBezTo>
                  <a:lnTo>
                    <a:pt x="634" y="1376"/>
                  </a:lnTo>
                  <a:lnTo>
                    <a:pt x="701" y="1276"/>
                  </a:lnTo>
                  <a:lnTo>
                    <a:pt x="967" y="975"/>
                  </a:lnTo>
                  <a:cubicBezTo>
                    <a:pt x="1234" y="709"/>
                    <a:pt x="1468" y="375"/>
                    <a:pt x="1635" y="8"/>
                  </a:cubicBezTo>
                  <a:cubicBezTo>
                    <a:pt x="1632" y="3"/>
                    <a:pt x="1628" y="1"/>
                    <a:pt x="162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7"/>
            <p:cNvSpPr/>
            <p:nvPr/>
          </p:nvSpPr>
          <p:spPr>
            <a:xfrm>
              <a:off x="2435250" y="4617075"/>
              <a:ext cx="251875" cy="5025"/>
            </a:xfrm>
            <a:custGeom>
              <a:avLst/>
              <a:gdLst/>
              <a:ahLst/>
              <a:cxnLst/>
              <a:rect l="l" t="t" r="r" b="b"/>
              <a:pathLst>
                <a:path w="10075" h="201" extrusionOk="0">
                  <a:moveTo>
                    <a:pt x="5037" y="1"/>
                  </a:moveTo>
                  <a:cubicBezTo>
                    <a:pt x="2269" y="1"/>
                    <a:pt x="0" y="34"/>
                    <a:pt x="0" y="101"/>
                  </a:cubicBezTo>
                  <a:cubicBezTo>
                    <a:pt x="0" y="168"/>
                    <a:pt x="2235" y="201"/>
                    <a:pt x="5037" y="201"/>
                  </a:cubicBezTo>
                  <a:cubicBezTo>
                    <a:pt x="7839" y="201"/>
                    <a:pt x="10074" y="168"/>
                    <a:pt x="10074" y="101"/>
                  </a:cubicBezTo>
                  <a:cubicBezTo>
                    <a:pt x="10074" y="34"/>
                    <a:pt x="7839" y="1"/>
                    <a:pt x="5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7"/>
            <p:cNvSpPr/>
            <p:nvPr/>
          </p:nvSpPr>
          <p:spPr>
            <a:xfrm>
              <a:off x="2367700" y="4602075"/>
              <a:ext cx="42550" cy="42550"/>
            </a:xfrm>
            <a:custGeom>
              <a:avLst/>
              <a:gdLst/>
              <a:ahLst/>
              <a:cxnLst/>
              <a:rect l="l" t="t" r="r" b="b"/>
              <a:pathLst>
                <a:path w="1702" h="1702" extrusionOk="0">
                  <a:moveTo>
                    <a:pt x="100" y="100"/>
                  </a:moveTo>
                  <a:lnTo>
                    <a:pt x="100" y="100"/>
                  </a:lnTo>
                  <a:cubicBezTo>
                    <a:pt x="567" y="163"/>
                    <a:pt x="1034" y="196"/>
                    <a:pt x="1501" y="200"/>
                  </a:cubicBezTo>
                  <a:lnTo>
                    <a:pt x="1501" y="200"/>
                  </a:lnTo>
                  <a:lnTo>
                    <a:pt x="1501" y="801"/>
                  </a:lnTo>
                  <a:lnTo>
                    <a:pt x="1501" y="1201"/>
                  </a:lnTo>
                  <a:lnTo>
                    <a:pt x="1501" y="1468"/>
                  </a:lnTo>
                  <a:lnTo>
                    <a:pt x="200" y="1468"/>
                  </a:lnTo>
                  <a:cubicBezTo>
                    <a:pt x="196" y="1001"/>
                    <a:pt x="163" y="536"/>
                    <a:pt x="100" y="100"/>
                  </a:cubicBezTo>
                  <a:close/>
                  <a:moveTo>
                    <a:pt x="1601" y="0"/>
                  </a:moveTo>
                  <a:cubicBezTo>
                    <a:pt x="1101" y="0"/>
                    <a:pt x="601" y="34"/>
                    <a:pt x="100" y="100"/>
                  </a:cubicBezTo>
                  <a:cubicBezTo>
                    <a:pt x="34" y="601"/>
                    <a:pt x="0" y="1101"/>
                    <a:pt x="34" y="1601"/>
                  </a:cubicBezTo>
                  <a:lnTo>
                    <a:pt x="34" y="1702"/>
                  </a:lnTo>
                  <a:lnTo>
                    <a:pt x="1568" y="1702"/>
                  </a:lnTo>
                  <a:cubicBezTo>
                    <a:pt x="1568" y="1702"/>
                    <a:pt x="1665" y="1605"/>
                    <a:pt x="1702" y="1568"/>
                  </a:cubicBezTo>
                  <a:lnTo>
                    <a:pt x="1702" y="1201"/>
                  </a:lnTo>
                  <a:lnTo>
                    <a:pt x="1702" y="801"/>
                  </a:lnTo>
                  <a:lnTo>
                    <a:pt x="1702" y="100"/>
                  </a:ln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p:nvPr/>
          </p:nvSpPr>
          <p:spPr>
            <a:xfrm flipH="1">
              <a:off x="2359220" y="4598229"/>
              <a:ext cx="41725" cy="35100"/>
            </a:xfrm>
            <a:custGeom>
              <a:avLst/>
              <a:gdLst/>
              <a:ahLst/>
              <a:cxnLst/>
              <a:rect l="l" t="t" r="r" b="b"/>
              <a:pathLst>
                <a:path w="1669" h="1404" extrusionOk="0">
                  <a:moveTo>
                    <a:pt x="1659" y="1"/>
                  </a:moveTo>
                  <a:cubicBezTo>
                    <a:pt x="1573" y="1"/>
                    <a:pt x="1218" y="389"/>
                    <a:pt x="801" y="870"/>
                  </a:cubicBezTo>
                  <a:lnTo>
                    <a:pt x="629" y="1091"/>
                  </a:lnTo>
                  <a:lnTo>
                    <a:pt x="629" y="1091"/>
                  </a:lnTo>
                  <a:cubicBezTo>
                    <a:pt x="315" y="856"/>
                    <a:pt x="101" y="700"/>
                    <a:pt x="45" y="700"/>
                  </a:cubicBezTo>
                  <a:cubicBezTo>
                    <a:pt x="40" y="700"/>
                    <a:pt x="36" y="701"/>
                    <a:pt x="34" y="703"/>
                  </a:cubicBezTo>
                  <a:cubicBezTo>
                    <a:pt x="0" y="737"/>
                    <a:pt x="234" y="1003"/>
                    <a:pt x="567" y="1304"/>
                  </a:cubicBezTo>
                  <a:lnTo>
                    <a:pt x="667" y="1404"/>
                  </a:lnTo>
                  <a:lnTo>
                    <a:pt x="734" y="1304"/>
                  </a:lnTo>
                  <a:lnTo>
                    <a:pt x="968" y="1003"/>
                  </a:lnTo>
                  <a:cubicBezTo>
                    <a:pt x="1268" y="703"/>
                    <a:pt x="1501" y="370"/>
                    <a:pt x="1668" y="3"/>
                  </a:cubicBezTo>
                  <a:cubicBezTo>
                    <a:pt x="1666" y="1"/>
                    <a:pt x="1662" y="1"/>
                    <a:pt x="1659"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7"/>
            <p:cNvSpPr/>
            <p:nvPr/>
          </p:nvSpPr>
          <p:spPr>
            <a:xfrm>
              <a:off x="3187450" y="4196075"/>
              <a:ext cx="700525" cy="617000"/>
            </a:xfrm>
            <a:custGeom>
              <a:avLst/>
              <a:gdLst/>
              <a:ahLst/>
              <a:cxnLst/>
              <a:rect l="l" t="t" r="r" b="b"/>
              <a:pathLst>
                <a:path w="28021" h="24680" extrusionOk="0">
                  <a:moveTo>
                    <a:pt x="17985" y="1"/>
                  </a:moveTo>
                  <a:cubicBezTo>
                    <a:pt x="17817" y="1"/>
                    <a:pt x="17648" y="10"/>
                    <a:pt x="17480" y="29"/>
                  </a:cubicBezTo>
                  <a:lnTo>
                    <a:pt x="4704" y="29"/>
                  </a:lnTo>
                  <a:lnTo>
                    <a:pt x="1001" y="62"/>
                  </a:lnTo>
                  <a:lnTo>
                    <a:pt x="0" y="62"/>
                  </a:lnTo>
                  <a:lnTo>
                    <a:pt x="1001" y="95"/>
                  </a:lnTo>
                  <a:lnTo>
                    <a:pt x="4704" y="129"/>
                  </a:lnTo>
                  <a:lnTo>
                    <a:pt x="17480" y="195"/>
                  </a:lnTo>
                  <a:cubicBezTo>
                    <a:pt x="17644" y="176"/>
                    <a:pt x="17809" y="167"/>
                    <a:pt x="17973" y="167"/>
                  </a:cubicBezTo>
                  <a:cubicBezTo>
                    <a:pt x="18672" y="167"/>
                    <a:pt x="19360" y="338"/>
                    <a:pt x="19981" y="662"/>
                  </a:cubicBezTo>
                  <a:cubicBezTo>
                    <a:pt x="20782" y="1096"/>
                    <a:pt x="21449" y="1730"/>
                    <a:pt x="21983" y="2497"/>
                  </a:cubicBezTo>
                  <a:cubicBezTo>
                    <a:pt x="22783" y="3798"/>
                    <a:pt x="23350" y="5266"/>
                    <a:pt x="23584" y="6800"/>
                  </a:cubicBezTo>
                  <a:cubicBezTo>
                    <a:pt x="23851" y="8268"/>
                    <a:pt x="24084" y="9736"/>
                    <a:pt x="24284" y="11103"/>
                  </a:cubicBezTo>
                  <a:cubicBezTo>
                    <a:pt x="24651" y="13872"/>
                    <a:pt x="24885" y="16340"/>
                    <a:pt x="25352" y="18409"/>
                  </a:cubicBezTo>
                  <a:cubicBezTo>
                    <a:pt x="25752" y="20043"/>
                    <a:pt x="26319" y="21611"/>
                    <a:pt x="27053" y="23112"/>
                  </a:cubicBezTo>
                  <a:cubicBezTo>
                    <a:pt x="27253" y="23512"/>
                    <a:pt x="27487" y="23912"/>
                    <a:pt x="27720" y="24279"/>
                  </a:cubicBezTo>
                  <a:lnTo>
                    <a:pt x="27920" y="24580"/>
                  </a:lnTo>
                  <a:cubicBezTo>
                    <a:pt x="27954" y="24613"/>
                    <a:pt x="27987" y="24646"/>
                    <a:pt x="28020" y="24680"/>
                  </a:cubicBezTo>
                  <a:cubicBezTo>
                    <a:pt x="27987" y="24613"/>
                    <a:pt x="27987" y="24580"/>
                    <a:pt x="27954" y="24546"/>
                  </a:cubicBezTo>
                  <a:cubicBezTo>
                    <a:pt x="27887" y="24480"/>
                    <a:pt x="27854" y="24379"/>
                    <a:pt x="27787" y="24246"/>
                  </a:cubicBezTo>
                  <a:cubicBezTo>
                    <a:pt x="27620" y="23979"/>
                    <a:pt x="27387" y="23579"/>
                    <a:pt x="27153" y="23079"/>
                  </a:cubicBezTo>
                  <a:cubicBezTo>
                    <a:pt x="26419" y="21577"/>
                    <a:pt x="25886" y="20010"/>
                    <a:pt x="25552" y="18409"/>
                  </a:cubicBezTo>
                  <a:cubicBezTo>
                    <a:pt x="25085" y="16374"/>
                    <a:pt x="24885" y="13872"/>
                    <a:pt x="24518" y="11103"/>
                  </a:cubicBezTo>
                  <a:cubicBezTo>
                    <a:pt x="24318" y="9736"/>
                    <a:pt x="24118" y="8301"/>
                    <a:pt x="23817" y="6800"/>
                  </a:cubicBezTo>
                  <a:cubicBezTo>
                    <a:pt x="23584" y="5232"/>
                    <a:pt x="23017" y="3731"/>
                    <a:pt x="22183" y="2397"/>
                  </a:cubicBezTo>
                  <a:cubicBezTo>
                    <a:pt x="21649" y="1630"/>
                    <a:pt x="20915" y="963"/>
                    <a:pt x="20081" y="529"/>
                  </a:cubicBezTo>
                  <a:cubicBezTo>
                    <a:pt x="19431" y="177"/>
                    <a:pt x="18714" y="1"/>
                    <a:pt x="17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7"/>
            <p:cNvSpPr/>
            <p:nvPr/>
          </p:nvSpPr>
          <p:spPr>
            <a:xfrm>
              <a:off x="2128350" y="4194275"/>
              <a:ext cx="1490275" cy="890325"/>
            </a:xfrm>
            <a:custGeom>
              <a:avLst/>
              <a:gdLst/>
              <a:ahLst/>
              <a:cxnLst/>
              <a:rect l="l" t="t" r="r" b="b"/>
              <a:pathLst>
                <a:path w="59611" h="35613" extrusionOk="0">
                  <a:moveTo>
                    <a:pt x="41764" y="1"/>
                  </a:moveTo>
                  <a:cubicBezTo>
                    <a:pt x="40930" y="34"/>
                    <a:pt x="40063" y="267"/>
                    <a:pt x="39329" y="701"/>
                  </a:cubicBezTo>
                  <a:cubicBezTo>
                    <a:pt x="38462" y="1168"/>
                    <a:pt x="37661" y="1802"/>
                    <a:pt x="37061" y="2569"/>
                  </a:cubicBezTo>
                  <a:cubicBezTo>
                    <a:pt x="36393" y="3336"/>
                    <a:pt x="35860" y="4204"/>
                    <a:pt x="35459" y="5138"/>
                  </a:cubicBezTo>
                  <a:cubicBezTo>
                    <a:pt x="35026" y="6072"/>
                    <a:pt x="34692" y="7039"/>
                    <a:pt x="34425" y="8006"/>
                  </a:cubicBezTo>
                  <a:cubicBezTo>
                    <a:pt x="34125" y="9007"/>
                    <a:pt x="33858" y="10008"/>
                    <a:pt x="33658" y="11042"/>
                  </a:cubicBezTo>
                  <a:cubicBezTo>
                    <a:pt x="33258" y="13143"/>
                    <a:pt x="32991" y="15245"/>
                    <a:pt x="32858" y="17380"/>
                  </a:cubicBezTo>
                  <a:cubicBezTo>
                    <a:pt x="32758" y="18447"/>
                    <a:pt x="32691" y="19548"/>
                    <a:pt x="32557" y="20615"/>
                  </a:cubicBezTo>
                  <a:cubicBezTo>
                    <a:pt x="32391" y="21683"/>
                    <a:pt x="32190" y="22784"/>
                    <a:pt x="31924" y="23818"/>
                  </a:cubicBezTo>
                  <a:cubicBezTo>
                    <a:pt x="31290" y="26186"/>
                    <a:pt x="30256" y="28388"/>
                    <a:pt x="28888" y="30389"/>
                  </a:cubicBezTo>
                  <a:cubicBezTo>
                    <a:pt x="28221" y="31356"/>
                    <a:pt x="27387" y="32190"/>
                    <a:pt x="26420" y="32891"/>
                  </a:cubicBezTo>
                  <a:cubicBezTo>
                    <a:pt x="25486" y="33558"/>
                    <a:pt x="24452" y="34125"/>
                    <a:pt x="23351" y="34559"/>
                  </a:cubicBezTo>
                  <a:cubicBezTo>
                    <a:pt x="22283" y="34926"/>
                    <a:pt x="21149" y="35159"/>
                    <a:pt x="20015" y="35226"/>
                  </a:cubicBezTo>
                  <a:cubicBezTo>
                    <a:pt x="19481" y="35293"/>
                    <a:pt x="18914" y="35359"/>
                    <a:pt x="18347" y="35359"/>
                  </a:cubicBezTo>
                  <a:cubicBezTo>
                    <a:pt x="17814" y="35326"/>
                    <a:pt x="17246" y="35226"/>
                    <a:pt x="16746" y="35026"/>
                  </a:cubicBezTo>
                  <a:cubicBezTo>
                    <a:pt x="16246" y="34826"/>
                    <a:pt x="15745" y="34592"/>
                    <a:pt x="15278" y="34292"/>
                  </a:cubicBezTo>
                  <a:cubicBezTo>
                    <a:pt x="14811" y="34025"/>
                    <a:pt x="14344" y="33691"/>
                    <a:pt x="13944" y="33358"/>
                  </a:cubicBezTo>
                  <a:cubicBezTo>
                    <a:pt x="13544" y="32991"/>
                    <a:pt x="13177" y="32591"/>
                    <a:pt x="12910" y="32124"/>
                  </a:cubicBezTo>
                  <a:cubicBezTo>
                    <a:pt x="12643" y="31690"/>
                    <a:pt x="12410" y="31190"/>
                    <a:pt x="12243" y="30689"/>
                  </a:cubicBezTo>
                  <a:cubicBezTo>
                    <a:pt x="11876" y="29722"/>
                    <a:pt x="11576" y="28688"/>
                    <a:pt x="11309" y="27687"/>
                  </a:cubicBezTo>
                  <a:cubicBezTo>
                    <a:pt x="11075" y="26686"/>
                    <a:pt x="10875" y="25686"/>
                    <a:pt x="10742" y="24652"/>
                  </a:cubicBezTo>
                  <a:cubicBezTo>
                    <a:pt x="10675" y="24151"/>
                    <a:pt x="10642" y="23684"/>
                    <a:pt x="10542" y="23184"/>
                  </a:cubicBezTo>
                  <a:cubicBezTo>
                    <a:pt x="10442" y="22684"/>
                    <a:pt x="10308" y="22183"/>
                    <a:pt x="10141" y="21716"/>
                  </a:cubicBezTo>
                  <a:cubicBezTo>
                    <a:pt x="9808" y="20816"/>
                    <a:pt x="9441" y="19915"/>
                    <a:pt x="8974" y="19048"/>
                  </a:cubicBezTo>
                  <a:cubicBezTo>
                    <a:pt x="8540" y="18214"/>
                    <a:pt x="8040" y="17413"/>
                    <a:pt x="7473" y="16679"/>
                  </a:cubicBezTo>
                  <a:cubicBezTo>
                    <a:pt x="6939" y="15945"/>
                    <a:pt x="6272" y="15312"/>
                    <a:pt x="5471" y="14845"/>
                  </a:cubicBezTo>
                  <a:cubicBezTo>
                    <a:pt x="5153" y="14659"/>
                    <a:pt x="4813" y="14557"/>
                    <a:pt x="4452" y="14557"/>
                  </a:cubicBezTo>
                  <a:cubicBezTo>
                    <a:pt x="4360" y="14557"/>
                    <a:pt x="4266" y="14564"/>
                    <a:pt x="4170" y="14578"/>
                  </a:cubicBezTo>
                  <a:lnTo>
                    <a:pt x="3837" y="14611"/>
                  </a:lnTo>
                  <a:cubicBezTo>
                    <a:pt x="3737" y="14644"/>
                    <a:pt x="3637" y="14678"/>
                    <a:pt x="3537" y="14711"/>
                  </a:cubicBezTo>
                  <a:cubicBezTo>
                    <a:pt x="3303" y="14745"/>
                    <a:pt x="3103" y="14845"/>
                    <a:pt x="2936" y="14945"/>
                  </a:cubicBezTo>
                  <a:cubicBezTo>
                    <a:pt x="2169" y="15312"/>
                    <a:pt x="1535" y="15912"/>
                    <a:pt x="1068" y="16613"/>
                  </a:cubicBezTo>
                  <a:cubicBezTo>
                    <a:pt x="301" y="17980"/>
                    <a:pt x="1" y="19548"/>
                    <a:pt x="234" y="21116"/>
                  </a:cubicBezTo>
                  <a:cubicBezTo>
                    <a:pt x="368" y="21816"/>
                    <a:pt x="501" y="22517"/>
                    <a:pt x="735" y="23184"/>
                  </a:cubicBezTo>
                  <a:cubicBezTo>
                    <a:pt x="935" y="23851"/>
                    <a:pt x="1168" y="24485"/>
                    <a:pt x="1435" y="25085"/>
                  </a:cubicBezTo>
                  <a:cubicBezTo>
                    <a:pt x="1902" y="26153"/>
                    <a:pt x="2336" y="27287"/>
                    <a:pt x="2669" y="28421"/>
                  </a:cubicBezTo>
                  <a:cubicBezTo>
                    <a:pt x="2936" y="29388"/>
                    <a:pt x="3070" y="30356"/>
                    <a:pt x="3103" y="31356"/>
                  </a:cubicBezTo>
                  <a:cubicBezTo>
                    <a:pt x="3136" y="32157"/>
                    <a:pt x="3003" y="32958"/>
                    <a:pt x="2669" y="33691"/>
                  </a:cubicBezTo>
                  <a:cubicBezTo>
                    <a:pt x="2436" y="34225"/>
                    <a:pt x="2069" y="34659"/>
                    <a:pt x="1569" y="35026"/>
                  </a:cubicBezTo>
                  <a:cubicBezTo>
                    <a:pt x="1302" y="35226"/>
                    <a:pt x="968" y="35393"/>
                    <a:pt x="601" y="35493"/>
                  </a:cubicBezTo>
                  <a:cubicBezTo>
                    <a:pt x="501" y="35526"/>
                    <a:pt x="368" y="35559"/>
                    <a:pt x="268" y="35593"/>
                  </a:cubicBezTo>
                  <a:cubicBezTo>
                    <a:pt x="401" y="35559"/>
                    <a:pt x="535" y="35526"/>
                    <a:pt x="668" y="35493"/>
                  </a:cubicBezTo>
                  <a:cubicBezTo>
                    <a:pt x="1002" y="35393"/>
                    <a:pt x="1335" y="35226"/>
                    <a:pt x="1635" y="35026"/>
                  </a:cubicBezTo>
                  <a:cubicBezTo>
                    <a:pt x="2102" y="34692"/>
                    <a:pt x="2503" y="34225"/>
                    <a:pt x="2769" y="33691"/>
                  </a:cubicBezTo>
                  <a:cubicBezTo>
                    <a:pt x="3103" y="32958"/>
                    <a:pt x="3270" y="32157"/>
                    <a:pt x="3236" y="31356"/>
                  </a:cubicBezTo>
                  <a:cubicBezTo>
                    <a:pt x="3203" y="30356"/>
                    <a:pt x="3070" y="29322"/>
                    <a:pt x="2803" y="28354"/>
                  </a:cubicBezTo>
                  <a:cubicBezTo>
                    <a:pt x="2469" y="27220"/>
                    <a:pt x="2036" y="26086"/>
                    <a:pt x="1569" y="25019"/>
                  </a:cubicBezTo>
                  <a:cubicBezTo>
                    <a:pt x="1302" y="24385"/>
                    <a:pt x="1102" y="23784"/>
                    <a:pt x="901" y="23151"/>
                  </a:cubicBezTo>
                  <a:cubicBezTo>
                    <a:pt x="668" y="22483"/>
                    <a:pt x="535" y="21783"/>
                    <a:pt x="434" y="21116"/>
                  </a:cubicBezTo>
                  <a:cubicBezTo>
                    <a:pt x="201" y="19581"/>
                    <a:pt x="501" y="18047"/>
                    <a:pt x="1268" y="16713"/>
                  </a:cubicBezTo>
                  <a:cubicBezTo>
                    <a:pt x="1702" y="16012"/>
                    <a:pt x="2302" y="15445"/>
                    <a:pt x="3036" y="15078"/>
                  </a:cubicBezTo>
                  <a:cubicBezTo>
                    <a:pt x="3461" y="14885"/>
                    <a:pt x="3942" y="14736"/>
                    <a:pt x="4421" y="14736"/>
                  </a:cubicBezTo>
                  <a:cubicBezTo>
                    <a:pt x="4769" y="14736"/>
                    <a:pt x="5115" y="14815"/>
                    <a:pt x="5438" y="15011"/>
                  </a:cubicBezTo>
                  <a:cubicBezTo>
                    <a:pt x="6205" y="15445"/>
                    <a:pt x="6872" y="16079"/>
                    <a:pt x="7373" y="16779"/>
                  </a:cubicBezTo>
                  <a:cubicBezTo>
                    <a:pt x="7940" y="17513"/>
                    <a:pt x="8440" y="18314"/>
                    <a:pt x="8840" y="19148"/>
                  </a:cubicBezTo>
                  <a:cubicBezTo>
                    <a:pt x="9808" y="20849"/>
                    <a:pt x="10408" y="22750"/>
                    <a:pt x="10575" y="24685"/>
                  </a:cubicBezTo>
                  <a:cubicBezTo>
                    <a:pt x="10708" y="25719"/>
                    <a:pt x="10909" y="26720"/>
                    <a:pt x="11142" y="27720"/>
                  </a:cubicBezTo>
                  <a:cubicBezTo>
                    <a:pt x="11409" y="28755"/>
                    <a:pt x="11709" y="29755"/>
                    <a:pt x="12076" y="30756"/>
                  </a:cubicBezTo>
                  <a:cubicBezTo>
                    <a:pt x="12243" y="31290"/>
                    <a:pt x="12476" y="31790"/>
                    <a:pt x="12743" y="32257"/>
                  </a:cubicBezTo>
                  <a:cubicBezTo>
                    <a:pt x="13043" y="32724"/>
                    <a:pt x="13410" y="33124"/>
                    <a:pt x="13844" y="33491"/>
                  </a:cubicBezTo>
                  <a:cubicBezTo>
                    <a:pt x="14244" y="33858"/>
                    <a:pt x="14711" y="34192"/>
                    <a:pt x="15178" y="34459"/>
                  </a:cubicBezTo>
                  <a:cubicBezTo>
                    <a:pt x="15645" y="34759"/>
                    <a:pt x="16179" y="35026"/>
                    <a:pt x="16679" y="35226"/>
                  </a:cubicBezTo>
                  <a:cubicBezTo>
                    <a:pt x="17213" y="35426"/>
                    <a:pt x="17780" y="35526"/>
                    <a:pt x="18347" y="35559"/>
                  </a:cubicBezTo>
                  <a:cubicBezTo>
                    <a:pt x="18948" y="35559"/>
                    <a:pt x="19481" y="35493"/>
                    <a:pt x="20082" y="35459"/>
                  </a:cubicBezTo>
                  <a:cubicBezTo>
                    <a:pt x="21216" y="35359"/>
                    <a:pt x="22383" y="35126"/>
                    <a:pt x="23451" y="34759"/>
                  </a:cubicBezTo>
                  <a:cubicBezTo>
                    <a:pt x="24585" y="34325"/>
                    <a:pt x="25619" y="33758"/>
                    <a:pt x="26553" y="33058"/>
                  </a:cubicBezTo>
                  <a:cubicBezTo>
                    <a:pt x="27554" y="32357"/>
                    <a:pt x="28388" y="31490"/>
                    <a:pt x="29055" y="30489"/>
                  </a:cubicBezTo>
                  <a:cubicBezTo>
                    <a:pt x="30456" y="28488"/>
                    <a:pt x="31523" y="26253"/>
                    <a:pt x="32124" y="23884"/>
                  </a:cubicBezTo>
                  <a:cubicBezTo>
                    <a:pt x="32424" y="22817"/>
                    <a:pt x="32624" y="21716"/>
                    <a:pt x="32791" y="20649"/>
                  </a:cubicBezTo>
                  <a:cubicBezTo>
                    <a:pt x="32924" y="19548"/>
                    <a:pt x="32991" y="18447"/>
                    <a:pt x="33058" y="17380"/>
                  </a:cubicBezTo>
                  <a:cubicBezTo>
                    <a:pt x="33225" y="15278"/>
                    <a:pt x="33491" y="13177"/>
                    <a:pt x="33892" y="11075"/>
                  </a:cubicBezTo>
                  <a:cubicBezTo>
                    <a:pt x="34092" y="10074"/>
                    <a:pt x="34359" y="9074"/>
                    <a:pt x="34626" y="8073"/>
                  </a:cubicBezTo>
                  <a:cubicBezTo>
                    <a:pt x="34926" y="7106"/>
                    <a:pt x="35259" y="6138"/>
                    <a:pt x="35660" y="5204"/>
                  </a:cubicBezTo>
                  <a:cubicBezTo>
                    <a:pt x="36060" y="4304"/>
                    <a:pt x="36594" y="3470"/>
                    <a:pt x="37227" y="2703"/>
                  </a:cubicBezTo>
                  <a:cubicBezTo>
                    <a:pt x="37828" y="1969"/>
                    <a:pt x="38562" y="1335"/>
                    <a:pt x="39429" y="901"/>
                  </a:cubicBezTo>
                  <a:cubicBezTo>
                    <a:pt x="40129" y="468"/>
                    <a:pt x="40930" y="234"/>
                    <a:pt x="41764" y="234"/>
                  </a:cubicBezTo>
                  <a:cubicBezTo>
                    <a:pt x="42565" y="234"/>
                    <a:pt x="43365" y="534"/>
                    <a:pt x="43966" y="1068"/>
                  </a:cubicBezTo>
                  <a:cubicBezTo>
                    <a:pt x="44566" y="1602"/>
                    <a:pt x="45033" y="2236"/>
                    <a:pt x="45367" y="2969"/>
                  </a:cubicBezTo>
                  <a:cubicBezTo>
                    <a:pt x="45667" y="3703"/>
                    <a:pt x="45967" y="4437"/>
                    <a:pt x="46200" y="5171"/>
                  </a:cubicBezTo>
                  <a:cubicBezTo>
                    <a:pt x="47134" y="8006"/>
                    <a:pt x="47802" y="10908"/>
                    <a:pt x="48202" y="13844"/>
                  </a:cubicBezTo>
                  <a:cubicBezTo>
                    <a:pt x="48602" y="16613"/>
                    <a:pt x="48802" y="19281"/>
                    <a:pt x="48969" y="21716"/>
                  </a:cubicBezTo>
                  <a:cubicBezTo>
                    <a:pt x="49169" y="24151"/>
                    <a:pt x="49436" y="26420"/>
                    <a:pt x="50070" y="28388"/>
                  </a:cubicBezTo>
                  <a:cubicBezTo>
                    <a:pt x="50570" y="30156"/>
                    <a:pt x="51504" y="31790"/>
                    <a:pt x="52772" y="33124"/>
                  </a:cubicBezTo>
                  <a:cubicBezTo>
                    <a:pt x="53706" y="34125"/>
                    <a:pt x="54907" y="34892"/>
                    <a:pt x="56208" y="35293"/>
                  </a:cubicBezTo>
                  <a:cubicBezTo>
                    <a:pt x="56848" y="35506"/>
                    <a:pt x="57531" y="35613"/>
                    <a:pt x="58223" y="35613"/>
                  </a:cubicBezTo>
                  <a:cubicBezTo>
                    <a:pt x="58396" y="35613"/>
                    <a:pt x="58569" y="35606"/>
                    <a:pt x="58743" y="35593"/>
                  </a:cubicBezTo>
                  <a:cubicBezTo>
                    <a:pt x="58943" y="35593"/>
                    <a:pt x="59176" y="35559"/>
                    <a:pt x="59377" y="35526"/>
                  </a:cubicBezTo>
                  <a:lnTo>
                    <a:pt x="59610" y="35459"/>
                  </a:lnTo>
                  <a:lnTo>
                    <a:pt x="59377" y="35493"/>
                  </a:lnTo>
                  <a:cubicBezTo>
                    <a:pt x="59243" y="35526"/>
                    <a:pt x="59010" y="35559"/>
                    <a:pt x="58743" y="35559"/>
                  </a:cubicBezTo>
                  <a:cubicBezTo>
                    <a:pt x="58594" y="35571"/>
                    <a:pt x="58446" y="35576"/>
                    <a:pt x="58299" y="35576"/>
                  </a:cubicBezTo>
                  <a:cubicBezTo>
                    <a:pt x="57590" y="35576"/>
                    <a:pt x="56904" y="35447"/>
                    <a:pt x="56241" y="35226"/>
                  </a:cubicBezTo>
                  <a:cubicBezTo>
                    <a:pt x="54940" y="34826"/>
                    <a:pt x="53773" y="34058"/>
                    <a:pt x="52839" y="33058"/>
                  </a:cubicBezTo>
                  <a:cubicBezTo>
                    <a:pt x="51604" y="31723"/>
                    <a:pt x="50704" y="30089"/>
                    <a:pt x="50203" y="28321"/>
                  </a:cubicBezTo>
                  <a:cubicBezTo>
                    <a:pt x="49570" y="26353"/>
                    <a:pt x="49303" y="24118"/>
                    <a:pt x="49136" y="21649"/>
                  </a:cubicBezTo>
                  <a:cubicBezTo>
                    <a:pt x="48969" y="19214"/>
                    <a:pt x="48769" y="16579"/>
                    <a:pt x="48369" y="13777"/>
                  </a:cubicBezTo>
                  <a:cubicBezTo>
                    <a:pt x="48002" y="10842"/>
                    <a:pt x="47335" y="7906"/>
                    <a:pt x="46401" y="5071"/>
                  </a:cubicBezTo>
                  <a:cubicBezTo>
                    <a:pt x="46167" y="4337"/>
                    <a:pt x="45867" y="3603"/>
                    <a:pt x="45533" y="2869"/>
                  </a:cubicBezTo>
                  <a:cubicBezTo>
                    <a:pt x="45200" y="2102"/>
                    <a:pt x="44733" y="1435"/>
                    <a:pt x="44099" y="868"/>
                  </a:cubicBezTo>
                  <a:cubicBezTo>
                    <a:pt x="43465" y="334"/>
                    <a:pt x="42631" y="1"/>
                    <a:pt x="4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p:nvPr/>
          </p:nvSpPr>
          <p:spPr>
            <a:xfrm>
              <a:off x="2236775" y="4551400"/>
              <a:ext cx="630475" cy="382600"/>
            </a:xfrm>
            <a:custGeom>
              <a:avLst/>
              <a:gdLst/>
              <a:ahLst/>
              <a:cxnLst/>
              <a:rect l="l" t="t" r="r" b="b"/>
              <a:pathLst>
                <a:path w="25219" h="15304" extrusionOk="0">
                  <a:moveTo>
                    <a:pt x="15002" y="0"/>
                  </a:moveTo>
                  <a:cubicBezTo>
                    <a:pt x="14695" y="0"/>
                    <a:pt x="14387" y="9"/>
                    <a:pt x="14077" y="26"/>
                  </a:cubicBezTo>
                  <a:cubicBezTo>
                    <a:pt x="12909" y="26"/>
                    <a:pt x="11809" y="126"/>
                    <a:pt x="10741" y="126"/>
                  </a:cubicBezTo>
                  <a:lnTo>
                    <a:pt x="5137" y="226"/>
                  </a:lnTo>
                  <a:lnTo>
                    <a:pt x="1368" y="293"/>
                  </a:lnTo>
                  <a:lnTo>
                    <a:pt x="334" y="326"/>
                  </a:lnTo>
                  <a:cubicBezTo>
                    <a:pt x="234" y="326"/>
                    <a:pt x="100" y="326"/>
                    <a:pt x="0" y="359"/>
                  </a:cubicBezTo>
                  <a:cubicBezTo>
                    <a:pt x="67" y="359"/>
                    <a:pt x="148" y="374"/>
                    <a:pt x="225" y="374"/>
                  </a:cubicBezTo>
                  <a:cubicBezTo>
                    <a:pt x="263" y="374"/>
                    <a:pt x="300" y="371"/>
                    <a:pt x="334" y="359"/>
                  </a:cubicBezTo>
                  <a:lnTo>
                    <a:pt x="5171" y="359"/>
                  </a:lnTo>
                  <a:lnTo>
                    <a:pt x="10775" y="326"/>
                  </a:lnTo>
                  <a:cubicBezTo>
                    <a:pt x="11809" y="326"/>
                    <a:pt x="12909" y="226"/>
                    <a:pt x="14077" y="226"/>
                  </a:cubicBezTo>
                  <a:cubicBezTo>
                    <a:pt x="14272" y="220"/>
                    <a:pt x="14467" y="218"/>
                    <a:pt x="14663" y="218"/>
                  </a:cubicBezTo>
                  <a:cubicBezTo>
                    <a:pt x="15643" y="218"/>
                    <a:pt x="16634" y="287"/>
                    <a:pt x="17579" y="426"/>
                  </a:cubicBezTo>
                  <a:cubicBezTo>
                    <a:pt x="17880" y="460"/>
                    <a:pt x="18147" y="560"/>
                    <a:pt x="18413" y="660"/>
                  </a:cubicBezTo>
                  <a:cubicBezTo>
                    <a:pt x="18680" y="793"/>
                    <a:pt x="18914" y="960"/>
                    <a:pt x="19114" y="1193"/>
                  </a:cubicBezTo>
                  <a:cubicBezTo>
                    <a:pt x="19514" y="1594"/>
                    <a:pt x="19848" y="2061"/>
                    <a:pt x="20115" y="2594"/>
                  </a:cubicBezTo>
                  <a:cubicBezTo>
                    <a:pt x="20582" y="3562"/>
                    <a:pt x="20949" y="4596"/>
                    <a:pt x="21115" y="5697"/>
                  </a:cubicBezTo>
                  <a:cubicBezTo>
                    <a:pt x="21282" y="6731"/>
                    <a:pt x="21382" y="7731"/>
                    <a:pt x="21549" y="8665"/>
                  </a:cubicBezTo>
                  <a:cubicBezTo>
                    <a:pt x="21682" y="9499"/>
                    <a:pt x="21849" y="10367"/>
                    <a:pt x="22116" y="11201"/>
                  </a:cubicBezTo>
                  <a:cubicBezTo>
                    <a:pt x="22383" y="11868"/>
                    <a:pt x="22716" y="12535"/>
                    <a:pt x="23150" y="13102"/>
                  </a:cubicBezTo>
                  <a:cubicBezTo>
                    <a:pt x="23450" y="13569"/>
                    <a:pt x="23817" y="13969"/>
                    <a:pt x="24184" y="14369"/>
                  </a:cubicBezTo>
                  <a:cubicBezTo>
                    <a:pt x="24418" y="14603"/>
                    <a:pt x="24651" y="14870"/>
                    <a:pt x="24918" y="15070"/>
                  </a:cubicBezTo>
                  <a:cubicBezTo>
                    <a:pt x="25018" y="15170"/>
                    <a:pt x="25085" y="15203"/>
                    <a:pt x="25118" y="15237"/>
                  </a:cubicBezTo>
                  <a:cubicBezTo>
                    <a:pt x="25185" y="15303"/>
                    <a:pt x="25218" y="15303"/>
                    <a:pt x="25218" y="15303"/>
                  </a:cubicBezTo>
                  <a:cubicBezTo>
                    <a:pt x="25218" y="15303"/>
                    <a:pt x="25118" y="15203"/>
                    <a:pt x="24951" y="15037"/>
                  </a:cubicBezTo>
                  <a:cubicBezTo>
                    <a:pt x="24785" y="14870"/>
                    <a:pt x="24551" y="14636"/>
                    <a:pt x="24251" y="14303"/>
                  </a:cubicBezTo>
                  <a:cubicBezTo>
                    <a:pt x="23884" y="13902"/>
                    <a:pt x="23550" y="13469"/>
                    <a:pt x="23250" y="13035"/>
                  </a:cubicBezTo>
                  <a:cubicBezTo>
                    <a:pt x="22850" y="12435"/>
                    <a:pt x="22516" y="11801"/>
                    <a:pt x="22283" y="11134"/>
                  </a:cubicBezTo>
                  <a:cubicBezTo>
                    <a:pt x="22016" y="10300"/>
                    <a:pt x="21849" y="9466"/>
                    <a:pt x="21749" y="8599"/>
                  </a:cubicBezTo>
                  <a:cubicBezTo>
                    <a:pt x="21616" y="7698"/>
                    <a:pt x="21482" y="6697"/>
                    <a:pt x="21315" y="5630"/>
                  </a:cubicBezTo>
                  <a:cubicBezTo>
                    <a:pt x="21149" y="4529"/>
                    <a:pt x="20815" y="3462"/>
                    <a:pt x="20315" y="2461"/>
                  </a:cubicBezTo>
                  <a:cubicBezTo>
                    <a:pt x="20048" y="1927"/>
                    <a:pt x="19681" y="1460"/>
                    <a:pt x="19281" y="1027"/>
                  </a:cubicBezTo>
                  <a:cubicBezTo>
                    <a:pt x="19181" y="927"/>
                    <a:pt x="19047" y="826"/>
                    <a:pt x="18947" y="726"/>
                  </a:cubicBezTo>
                  <a:cubicBezTo>
                    <a:pt x="18814" y="626"/>
                    <a:pt x="18680" y="526"/>
                    <a:pt x="18513" y="460"/>
                  </a:cubicBezTo>
                  <a:cubicBezTo>
                    <a:pt x="18247" y="326"/>
                    <a:pt x="17946" y="259"/>
                    <a:pt x="17646" y="193"/>
                  </a:cubicBezTo>
                  <a:cubicBezTo>
                    <a:pt x="16756" y="69"/>
                    <a:pt x="15883" y="0"/>
                    <a:pt x="15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7"/>
            <p:cNvSpPr/>
            <p:nvPr/>
          </p:nvSpPr>
          <p:spPr>
            <a:xfrm>
              <a:off x="5057950" y="1718350"/>
              <a:ext cx="59225" cy="64225"/>
            </a:xfrm>
            <a:custGeom>
              <a:avLst/>
              <a:gdLst/>
              <a:ahLst/>
              <a:cxnLst/>
              <a:rect l="l" t="t" r="r" b="b"/>
              <a:pathLst>
                <a:path w="2369" h="2569" extrusionOk="0">
                  <a:moveTo>
                    <a:pt x="1935" y="0"/>
                  </a:moveTo>
                  <a:cubicBezTo>
                    <a:pt x="1768" y="0"/>
                    <a:pt x="1635" y="67"/>
                    <a:pt x="1468" y="133"/>
                  </a:cubicBezTo>
                  <a:cubicBezTo>
                    <a:pt x="568" y="600"/>
                    <a:pt x="0" y="1534"/>
                    <a:pt x="0" y="2569"/>
                  </a:cubicBezTo>
                  <a:lnTo>
                    <a:pt x="1268" y="2502"/>
                  </a:lnTo>
                  <a:cubicBezTo>
                    <a:pt x="1168" y="1968"/>
                    <a:pt x="1368" y="1401"/>
                    <a:pt x="1768" y="1034"/>
                  </a:cubicBezTo>
                  <a:cubicBezTo>
                    <a:pt x="1935" y="967"/>
                    <a:pt x="2069" y="834"/>
                    <a:pt x="2202" y="734"/>
                  </a:cubicBezTo>
                  <a:cubicBezTo>
                    <a:pt x="2335" y="600"/>
                    <a:pt x="2369" y="434"/>
                    <a:pt x="2335" y="267"/>
                  </a:cubicBezTo>
                  <a:cubicBezTo>
                    <a:pt x="2269" y="100"/>
                    <a:pt x="2102" y="0"/>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7"/>
            <p:cNvSpPr/>
            <p:nvPr/>
          </p:nvSpPr>
          <p:spPr>
            <a:xfrm>
              <a:off x="3631100" y="1320550"/>
              <a:ext cx="1478575" cy="3765850"/>
            </a:xfrm>
            <a:custGeom>
              <a:avLst/>
              <a:gdLst/>
              <a:ahLst/>
              <a:cxnLst/>
              <a:rect l="l" t="t" r="r" b="b"/>
              <a:pathLst>
                <a:path w="59143" h="150634" extrusionOk="0">
                  <a:moveTo>
                    <a:pt x="57074" y="1"/>
                  </a:moveTo>
                  <a:lnTo>
                    <a:pt x="49202" y="601"/>
                  </a:lnTo>
                  <a:cubicBezTo>
                    <a:pt x="45233" y="901"/>
                    <a:pt x="42231" y="4337"/>
                    <a:pt x="42531" y="8307"/>
                  </a:cubicBezTo>
                  <a:cubicBezTo>
                    <a:pt x="42898" y="13944"/>
                    <a:pt x="42798" y="21583"/>
                    <a:pt x="40096" y="26253"/>
                  </a:cubicBezTo>
                  <a:cubicBezTo>
                    <a:pt x="35426" y="34292"/>
                    <a:pt x="28454" y="35726"/>
                    <a:pt x="28988" y="51838"/>
                  </a:cubicBezTo>
                  <a:cubicBezTo>
                    <a:pt x="29521" y="67949"/>
                    <a:pt x="30255" y="69651"/>
                    <a:pt x="27020" y="73820"/>
                  </a:cubicBezTo>
                  <a:cubicBezTo>
                    <a:pt x="23817" y="77956"/>
                    <a:pt x="16846" y="75822"/>
                    <a:pt x="13777" y="85295"/>
                  </a:cubicBezTo>
                  <a:cubicBezTo>
                    <a:pt x="10741" y="94802"/>
                    <a:pt x="12876" y="142202"/>
                    <a:pt x="8039" y="147239"/>
                  </a:cubicBezTo>
                  <a:cubicBezTo>
                    <a:pt x="8039" y="147239"/>
                    <a:pt x="4817" y="150298"/>
                    <a:pt x="1164" y="150608"/>
                  </a:cubicBezTo>
                  <a:lnTo>
                    <a:pt x="23117" y="150608"/>
                  </a:lnTo>
                  <a:cubicBezTo>
                    <a:pt x="23160" y="150609"/>
                    <a:pt x="23203" y="150610"/>
                    <a:pt x="23245" y="150610"/>
                  </a:cubicBezTo>
                  <a:cubicBezTo>
                    <a:pt x="25168" y="150610"/>
                    <a:pt x="27018" y="149878"/>
                    <a:pt x="28421" y="148540"/>
                  </a:cubicBezTo>
                  <a:cubicBezTo>
                    <a:pt x="29588" y="147406"/>
                    <a:pt x="30255" y="145838"/>
                    <a:pt x="30255" y="144204"/>
                  </a:cubicBezTo>
                  <a:cubicBezTo>
                    <a:pt x="30255" y="140935"/>
                    <a:pt x="31323" y="94802"/>
                    <a:pt x="33124" y="90866"/>
                  </a:cubicBezTo>
                  <a:cubicBezTo>
                    <a:pt x="34892" y="86930"/>
                    <a:pt x="44199" y="82893"/>
                    <a:pt x="45633" y="73820"/>
                  </a:cubicBezTo>
                  <a:cubicBezTo>
                    <a:pt x="47034" y="64714"/>
                    <a:pt x="46534" y="50036"/>
                    <a:pt x="46534" y="47368"/>
                  </a:cubicBezTo>
                  <a:cubicBezTo>
                    <a:pt x="46534" y="44866"/>
                    <a:pt x="47034" y="39963"/>
                    <a:pt x="51837" y="34259"/>
                  </a:cubicBezTo>
                  <a:cubicBezTo>
                    <a:pt x="59143" y="25586"/>
                    <a:pt x="58142" y="16146"/>
                    <a:pt x="58309" y="12910"/>
                  </a:cubicBezTo>
                  <a:cubicBezTo>
                    <a:pt x="58475" y="9708"/>
                    <a:pt x="57074" y="1"/>
                    <a:pt x="57074" y="1"/>
                  </a:cubicBezTo>
                  <a:close/>
                  <a:moveTo>
                    <a:pt x="0" y="150608"/>
                  </a:moveTo>
                  <a:cubicBezTo>
                    <a:pt x="192" y="150626"/>
                    <a:pt x="384" y="150634"/>
                    <a:pt x="575" y="150634"/>
                  </a:cubicBezTo>
                  <a:cubicBezTo>
                    <a:pt x="772" y="150634"/>
                    <a:pt x="969" y="150625"/>
                    <a:pt x="1164" y="1506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7"/>
            <p:cNvSpPr/>
            <p:nvPr/>
          </p:nvSpPr>
          <p:spPr>
            <a:xfrm>
              <a:off x="4710200" y="1357350"/>
              <a:ext cx="372800" cy="220075"/>
            </a:xfrm>
            <a:custGeom>
              <a:avLst/>
              <a:gdLst/>
              <a:ahLst/>
              <a:cxnLst/>
              <a:rect l="l" t="t" r="r" b="b"/>
              <a:pathLst>
                <a:path w="14912" h="8803" extrusionOk="0">
                  <a:moveTo>
                    <a:pt x="8179" y="0"/>
                  </a:moveTo>
                  <a:cubicBezTo>
                    <a:pt x="5181" y="0"/>
                    <a:pt x="2084" y="238"/>
                    <a:pt x="1402" y="1164"/>
                  </a:cubicBezTo>
                  <a:cubicBezTo>
                    <a:pt x="1" y="3065"/>
                    <a:pt x="1" y="5634"/>
                    <a:pt x="1" y="5634"/>
                  </a:cubicBezTo>
                  <a:cubicBezTo>
                    <a:pt x="290" y="4574"/>
                    <a:pt x="1224" y="3993"/>
                    <a:pt x="2167" y="3993"/>
                  </a:cubicBezTo>
                  <a:cubicBezTo>
                    <a:pt x="2857" y="3993"/>
                    <a:pt x="3552" y="4304"/>
                    <a:pt x="4003" y="4967"/>
                  </a:cubicBezTo>
                  <a:cubicBezTo>
                    <a:pt x="4671" y="5967"/>
                    <a:pt x="4537" y="7468"/>
                    <a:pt x="5438" y="8269"/>
                  </a:cubicBezTo>
                  <a:cubicBezTo>
                    <a:pt x="6038" y="8769"/>
                    <a:pt x="6872" y="8803"/>
                    <a:pt x="7673" y="8803"/>
                  </a:cubicBezTo>
                  <a:cubicBezTo>
                    <a:pt x="10108" y="8736"/>
                    <a:pt x="12543" y="8436"/>
                    <a:pt x="14911" y="7902"/>
                  </a:cubicBezTo>
                  <a:lnTo>
                    <a:pt x="14377" y="263"/>
                  </a:lnTo>
                  <a:cubicBezTo>
                    <a:pt x="14377" y="263"/>
                    <a:pt x="11333" y="0"/>
                    <a:pt x="8179" y="0"/>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7"/>
            <p:cNvSpPr/>
            <p:nvPr/>
          </p:nvSpPr>
          <p:spPr>
            <a:xfrm>
              <a:off x="4682675" y="1303600"/>
              <a:ext cx="539575" cy="292175"/>
            </a:xfrm>
            <a:custGeom>
              <a:avLst/>
              <a:gdLst/>
              <a:ahLst/>
              <a:cxnLst/>
              <a:rect l="l" t="t" r="r" b="b"/>
              <a:pathLst>
                <a:path w="21583" h="11687" extrusionOk="0">
                  <a:moveTo>
                    <a:pt x="14452" y="1"/>
                  </a:moveTo>
                  <a:cubicBezTo>
                    <a:pt x="14005" y="1"/>
                    <a:pt x="13557" y="16"/>
                    <a:pt x="13110" y="45"/>
                  </a:cubicBezTo>
                  <a:cubicBezTo>
                    <a:pt x="10375" y="112"/>
                    <a:pt x="7506" y="212"/>
                    <a:pt x="5038" y="1413"/>
                  </a:cubicBezTo>
                  <a:cubicBezTo>
                    <a:pt x="2536" y="2580"/>
                    <a:pt x="1" y="4315"/>
                    <a:pt x="601" y="10719"/>
                  </a:cubicBezTo>
                  <a:lnTo>
                    <a:pt x="597" y="10852"/>
                  </a:lnTo>
                  <a:lnTo>
                    <a:pt x="597" y="10852"/>
                  </a:lnTo>
                  <a:cubicBezTo>
                    <a:pt x="690" y="9473"/>
                    <a:pt x="1001" y="8174"/>
                    <a:pt x="1335" y="6783"/>
                  </a:cubicBezTo>
                  <a:cubicBezTo>
                    <a:pt x="1835" y="4782"/>
                    <a:pt x="3236" y="3314"/>
                    <a:pt x="4938" y="3047"/>
                  </a:cubicBezTo>
                  <a:cubicBezTo>
                    <a:pt x="5038" y="3033"/>
                    <a:pt x="5138" y="3027"/>
                    <a:pt x="5237" y="3027"/>
                  </a:cubicBezTo>
                  <a:cubicBezTo>
                    <a:pt x="7298" y="3027"/>
                    <a:pt x="9241" y="5849"/>
                    <a:pt x="9241" y="5849"/>
                  </a:cubicBezTo>
                  <a:cubicBezTo>
                    <a:pt x="9241" y="5849"/>
                    <a:pt x="17613" y="4615"/>
                    <a:pt x="21583" y="4315"/>
                  </a:cubicBezTo>
                  <a:cubicBezTo>
                    <a:pt x="21316" y="3281"/>
                    <a:pt x="19214" y="612"/>
                    <a:pt x="17713" y="278"/>
                  </a:cubicBezTo>
                  <a:cubicBezTo>
                    <a:pt x="16626" y="89"/>
                    <a:pt x="15539" y="1"/>
                    <a:pt x="14452" y="1"/>
                  </a:cubicBezTo>
                  <a:close/>
                  <a:moveTo>
                    <a:pt x="597" y="10852"/>
                  </a:moveTo>
                  <a:lnTo>
                    <a:pt x="597" y="10852"/>
                  </a:lnTo>
                  <a:cubicBezTo>
                    <a:pt x="578" y="11127"/>
                    <a:pt x="568" y="11404"/>
                    <a:pt x="568" y="11687"/>
                  </a:cubicBezTo>
                  <a:lnTo>
                    <a:pt x="597" y="1085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7"/>
            <p:cNvSpPr/>
            <p:nvPr/>
          </p:nvSpPr>
          <p:spPr>
            <a:xfrm>
              <a:off x="4840300" y="1315550"/>
              <a:ext cx="264375" cy="31725"/>
            </a:xfrm>
            <a:custGeom>
              <a:avLst/>
              <a:gdLst/>
              <a:ahLst/>
              <a:cxnLst/>
              <a:rect l="l" t="t" r="r" b="b"/>
              <a:pathLst>
                <a:path w="10575" h="1269" extrusionOk="0">
                  <a:moveTo>
                    <a:pt x="10141" y="1"/>
                  </a:moveTo>
                  <a:lnTo>
                    <a:pt x="9007" y="67"/>
                  </a:lnTo>
                  <a:cubicBezTo>
                    <a:pt x="8039" y="101"/>
                    <a:pt x="6705" y="234"/>
                    <a:pt x="5237" y="334"/>
                  </a:cubicBezTo>
                  <a:cubicBezTo>
                    <a:pt x="3803" y="468"/>
                    <a:pt x="2469" y="701"/>
                    <a:pt x="1535" y="901"/>
                  </a:cubicBezTo>
                  <a:cubicBezTo>
                    <a:pt x="1068" y="1001"/>
                    <a:pt x="667" y="1068"/>
                    <a:pt x="401" y="1135"/>
                  </a:cubicBezTo>
                  <a:cubicBezTo>
                    <a:pt x="267" y="1168"/>
                    <a:pt x="134" y="1201"/>
                    <a:pt x="0" y="1268"/>
                  </a:cubicBezTo>
                  <a:cubicBezTo>
                    <a:pt x="134" y="1235"/>
                    <a:pt x="267" y="1235"/>
                    <a:pt x="401" y="1201"/>
                  </a:cubicBezTo>
                  <a:lnTo>
                    <a:pt x="1535" y="1001"/>
                  </a:lnTo>
                  <a:cubicBezTo>
                    <a:pt x="2469" y="834"/>
                    <a:pt x="3770" y="634"/>
                    <a:pt x="5237" y="468"/>
                  </a:cubicBezTo>
                  <a:cubicBezTo>
                    <a:pt x="6705" y="334"/>
                    <a:pt x="8039" y="234"/>
                    <a:pt x="9007" y="167"/>
                  </a:cubicBezTo>
                  <a:lnTo>
                    <a:pt x="10141" y="67"/>
                  </a:lnTo>
                  <a:cubicBezTo>
                    <a:pt x="10274" y="67"/>
                    <a:pt x="10408" y="34"/>
                    <a:pt x="1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7"/>
            <p:cNvSpPr/>
            <p:nvPr/>
          </p:nvSpPr>
          <p:spPr>
            <a:xfrm>
              <a:off x="4057225" y="3604525"/>
              <a:ext cx="397825" cy="59450"/>
            </a:xfrm>
            <a:custGeom>
              <a:avLst/>
              <a:gdLst/>
              <a:ahLst/>
              <a:cxnLst/>
              <a:rect l="l" t="t" r="r" b="b"/>
              <a:pathLst>
                <a:path w="15913" h="2378" extrusionOk="0">
                  <a:moveTo>
                    <a:pt x="15869" y="1"/>
                  </a:moveTo>
                  <a:cubicBezTo>
                    <a:pt x="15450" y="1"/>
                    <a:pt x="12031" y="450"/>
                    <a:pt x="7940" y="1074"/>
                  </a:cubicBezTo>
                  <a:cubicBezTo>
                    <a:pt x="3570" y="1742"/>
                    <a:pt x="1" y="2309"/>
                    <a:pt x="34" y="2375"/>
                  </a:cubicBezTo>
                  <a:cubicBezTo>
                    <a:pt x="34" y="2377"/>
                    <a:pt x="38" y="2377"/>
                    <a:pt x="46" y="2377"/>
                  </a:cubicBezTo>
                  <a:cubicBezTo>
                    <a:pt x="276" y="2377"/>
                    <a:pt x="3752" y="1919"/>
                    <a:pt x="8007" y="1275"/>
                  </a:cubicBezTo>
                  <a:cubicBezTo>
                    <a:pt x="12376" y="641"/>
                    <a:pt x="15912" y="74"/>
                    <a:pt x="15912" y="7"/>
                  </a:cubicBezTo>
                  <a:cubicBezTo>
                    <a:pt x="15912" y="3"/>
                    <a:pt x="15898" y="1"/>
                    <a:pt x="158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p:nvPr/>
          </p:nvSpPr>
          <p:spPr>
            <a:xfrm>
              <a:off x="4111450" y="3559325"/>
              <a:ext cx="364450" cy="5675"/>
            </a:xfrm>
            <a:custGeom>
              <a:avLst/>
              <a:gdLst/>
              <a:ahLst/>
              <a:cxnLst/>
              <a:rect l="l" t="t" r="r" b="b"/>
              <a:pathLst>
                <a:path w="14578" h="227" extrusionOk="0">
                  <a:moveTo>
                    <a:pt x="10316" y="1"/>
                  </a:moveTo>
                  <a:cubicBezTo>
                    <a:pt x="9398" y="1"/>
                    <a:pt x="8378" y="5"/>
                    <a:pt x="7305" y="14"/>
                  </a:cubicBezTo>
                  <a:cubicBezTo>
                    <a:pt x="3269" y="14"/>
                    <a:pt x="0" y="80"/>
                    <a:pt x="0" y="147"/>
                  </a:cubicBezTo>
                  <a:cubicBezTo>
                    <a:pt x="0" y="196"/>
                    <a:pt x="1752" y="227"/>
                    <a:pt x="4274" y="227"/>
                  </a:cubicBezTo>
                  <a:cubicBezTo>
                    <a:pt x="5197" y="227"/>
                    <a:pt x="6224" y="223"/>
                    <a:pt x="7305" y="214"/>
                  </a:cubicBezTo>
                  <a:cubicBezTo>
                    <a:pt x="11308" y="214"/>
                    <a:pt x="14577" y="114"/>
                    <a:pt x="14577" y="80"/>
                  </a:cubicBezTo>
                  <a:cubicBezTo>
                    <a:pt x="14577" y="32"/>
                    <a:pt x="12825" y="1"/>
                    <a:pt x="10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7"/>
            <p:cNvSpPr/>
            <p:nvPr/>
          </p:nvSpPr>
          <p:spPr>
            <a:xfrm>
              <a:off x="3656950" y="1576575"/>
              <a:ext cx="1043275" cy="3510875"/>
            </a:xfrm>
            <a:custGeom>
              <a:avLst/>
              <a:gdLst/>
              <a:ahLst/>
              <a:cxnLst/>
              <a:rect l="l" t="t" r="r" b="b"/>
              <a:pathLst>
                <a:path w="41731" h="140435" extrusionOk="0">
                  <a:moveTo>
                    <a:pt x="41630" y="0"/>
                  </a:moveTo>
                  <a:cubicBezTo>
                    <a:pt x="41630" y="0"/>
                    <a:pt x="41630" y="134"/>
                    <a:pt x="41630" y="401"/>
                  </a:cubicBezTo>
                  <a:cubicBezTo>
                    <a:pt x="41664" y="667"/>
                    <a:pt x="41664" y="1068"/>
                    <a:pt x="41664" y="1601"/>
                  </a:cubicBezTo>
                  <a:cubicBezTo>
                    <a:pt x="41664" y="2636"/>
                    <a:pt x="41664" y="4170"/>
                    <a:pt x="41530" y="6138"/>
                  </a:cubicBezTo>
                  <a:cubicBezTo>
                    <a:pt x="41397" y="8540"/>
                    <a:pt x="40996" y="10941"/>
                    <a:pt x="40296" y="13243"/>
                  </a:cubicBezTo>
                  <a:cubicBezTo>
                    <a:pt x="40062" y="13910"/>
                    <a:pt x="39796" y="14577"/>
                    <a:pt x="39495" y="15245"/>
                  </a:cubicBezTo>
                  <a:cubicBezTo>
                    <a:pt x="39295" y="15578"/>
                    <a:pt x="39128" y="15912"/>
                    <a:pt x="38928" y="16245"/>
                  </a:cubicBezTo>
                  <a:lnTo>
                    <a:pt x="38294" y="17246"/>
                  </a:lnTo>
                  <a:cubicBezTo>
                    <a:pt x="37360" y="18647"/>
                    <a:pt x="36326" y="19981"/>
                    <a:pt x="35226" y="21249"/>
                  </a:cubicBezTo>
                  <a:cubicBezTo>
                    <a:pt x="33991" y="22617"/>
                    <a:pt x="32824" y="24051"/>
                    <a:pt x="31723" y="25552"/>
                  </a:cubicBezTo>
                  <a:cubicBezTo>
                    <a:pt x="30589" y="27220"/>
                    <a:pt x="29688" y="29054"/>
                    <a:pt x="29088" y="30989"/>
                  </a:cubicBezTo>
                  <a:cubicBezTo>
                    <a:pt x="28788" y="31990"/>
                    <a:pt x="28521" y="33024"/>
                    <a:pt x="28354" y="34091"/>
                  </a:cubicBezTo>
                  <a:cubicBezTo>
                    <a:pt x="28221" y="35159"/>
                    <a:pt x="28020" y="36226"/>
                    <a:pt x="27987" y="37360"/>
                  </a:cubicBezTo>
                  <a:cubicBezTo>
                    <a:pt x="27954" y="37894"/>
                    <a:pt x="27920" y="38461"/>
                    <a:pt x="27920" y="39028"/>
                  </a:cubicBezTo>
                  <a:lnTo>
                    <a:pt x="27920" y="40729"/>
                  </a:lnTo>
                  <a:cubicBezTo>
                    <a:pt x="27887" y="41864"/>
                    <a:pt x="27954" y="42998"/>
                    <a:pt x="27987" y="44199"/>
                  </a:cubicBezTo>
                  <a:cubicBezTo>
                    <a:pt x="28087" y="46534"/>
                    <a:pt x="28187" y="48902"/>
                    <a:pt x="28287" y="51370"/>
                  </a:cubicBezTo>
                  <a:cubicBezTo>
                    <a:pt x="28321" y="52571"/>
                    <a:pt x="28354" y="53839"/>
                    <a:pt x="28354" y="55073"/>
                  </a:cubicBezTo>
                  <a:cubicBezTo>
                    <a:pt x="28387" y="56341"/>
                    <a:pt x="28321" y="57575"/>
                    <a:pt x="28154" y="58842"/>
                  </a:cubicBezTo>
                  <a:cubicBezTo>
                    <a:pt x="28054" y="59443"/>
                    <a:pt x="27887" y="60077"/>
                    <a:pt x="27687" y="60677"/>
                  </a:cubicBezTo>
                  <a:cubicBezTo>
                    <a:pt x="27453" y="61244"/>
                    <a:pt x="27153" y="61811"/>
                    <a:pt x="26820" y="62345"/>
                  </a:cubicBezTo>
                  <a:cubicBezTo>
                    <a:pt x="26653" y="62645"/>
                    <a:pt x="26453" y="62912"/>
                    <a:pt x="26253" y="63146"/>
                  </a:cubicBezTo>
                  <a:lnTo>
                    <a:pt x="25986" y="63546"/>
                  </a:lnTo>
                  <a:cubicBezTo>
                    <a:pt x="25886" y="63679"/>
                    <a:pt x="25752" y="63779"/>
                    <a:pt x="25652" y="63913"/>
                  </a:cubicBezTo>
                  <a:lnTo>
                    <a:pt x="25319" y="64280"/>
                  </a:lnTo>
                  <a:lnTo>
                    <a:pt x="24952" y="64580"/>
                  </a:lnTo>
                  <a:cubicBezTo>
                    <a:pt x="24818" y="64680"/>
                    <a:pt x="24718" y="64780"/>
                    <a:pt x="24585" y="64880"/>
                  </a:cubicBezTo>
                  <a:lnTo>
                    <a:pt x="24151" y="65147"/>
                  </a:lnTo>
                  <a:cubicBezTo>
                    <a:pt x="23017" y="65781"/>
                    <a:pt x="21816" y="66314"/>
                    <a:pt x="20548" y="66748"/>
                  </a:cubicBezTo>
                  <a:cubicBezTo>
                    <a:pt x="19281" y="67215"/>
                    <a:pt x="18080" y="67882"/>
                    <a:pt x="16979" y="68649"/>
                  </a:cubicBezTo>
                  <a:cubicBezTo>
                    <a:pt x="15878" y="69450"/>
                    <a:pt x="14978" y="70484"/>
                    <a:pt x="14277" y="71652"/>
                  </a:cubicBezTo>
                  <a:cubicBezTo>
                    <a:pt x="14177" y="71785"/>
                    <a:pt x="14077" y="71918"/>
                    <a:pt x="14010" y="72052"/>
                  </a:cubicBezTo>
                  <a:lnTo>
                    <a:pt x="13777" y="72519"/>
                  </a:lnTo>
                  <a:lnTo>
                    <a:pt x="13310" y="73386"/>
                  </a:lnTo>
                  <a:cubicBezTo>
                    <a:pt x="13076" y="74020"/>
                    <a:pt x="12843" y="74654"/>
                    <a:pt x="12643" y="75288"/>
                  </a:cubicBezTo>
                  <a:cubicBezTo>
                    <a:pt x="12309" y="76522"/>
                    <a:pt x="12042" y="77823"/>
                    <a:pt x="11909" y="79124"/>
                  </a:cubicBezTo>
                  <a:cubicBezTo>
                    <a:pt x="11742" y="80425"/>
                    <a:pt x="11609" y="81725"/>
                    <a:pt x="11509" y="82960"/>
                  </a:cubicBezTo>
                  <a:cubicBezTo>
                    <a:pt x="11142" y="88063"/>
                    <a:pt x="10975" y="92967"/>
                    <a:pt x="10808" y="97637"/>
                  </a:cubicBezTo>
                  <a:cubicBezTo>
                    <a:pt x="10508" y="107010"/>
                    <a:pt x="10308" y="115450"/>
                    <a:pt x="9841" y="122488"/>
                  </a:cubicBezTo>
                  <a:cubicBezTo>
                    <a:pt x="9641" y="125690"/>
                    <a:pt x="9307" y="128859"/>
                    <a:pt x="8773" y="131995"/>
                  </a:cubicBezTo>
                  <a:cubicBezTo>
                    <a:pt x="8573" y="133262"/>
                    <a:pt x="8240" y="134530"/>
                    <a:pt x="7773" y="135731"/>
                  </a:cubicBezTo>
                  <a:cubicBezTo>
                    <a:pt x="7573" y="136265"/>
                    <a:pt x="7272" y="136765"/>
                    <a:pt x="6872" y="137165"/>
                  </a:cubicBezTo>
                  <a:cubicBezTo>
                    <a:pt x="6472" y="137499"/>
                    <a:pt x="6071" y="137832"/>
                    <a:pt x="5638" y="138133"/>
                  </a:cubicBezTo>
                  <a:cubicBezTo>
                    <a:pt x="4404" y="139033"/>
                    <a:pt x="3036" y="139700"/>
                    <a:pt x="1602" y="140134"/>
                  </a:cubicBezTo>
                  <a:cubicBezTo>
                    <a:pt x="1201" y="140267"/>
                    <a:pt x="801" y="140334"/>
                    <a:pt x="434" y="140401"/>
                  </a:cubicBezTo>
                  <a:lnTo>
                    <a:pt x="0" y="140434"/>
                  </a:lnTo>
                  <a:lnTo>
                    <a:pt x="434" y="140434"/>
                  </a:lnTo>
                  <a:cubicBezTo>
                    <a:pt x="801" y="140367"/>
                    <a:pt x="1201" y="140301"/>
                    <a:pt x="1602" y="140201"/>
                  </a:cubicBezTo>
                  <a:cubicBezTo>
                    <a:pt x="3069" y="139800"/>
                    <a:pt x="4437" y="139100"/>
                    <a:pt x="5671" y="138199"/>
                  </a:cubicBezTo>
                  <a:cubicBezTo>
                    <a:pt x="6105" y="137899"/>
                    <a:pt x="6538" y="137599"/>
                    <a:pt x="6939" y="137232"/>
                  </a:cubicBezTo>
                  <a:cubicBezTo>
                    <a:pt x="7339" y="136832"/>
                    <a:pt x="7673" y="136331"/>
                    <a:pt x="7873" y="135798"/>
                  </a:cubicBezTo>
                  <a:cubicBezTo>
                    <a:pt x="8340" y="134563"/>
                    <a:pt x="8707" y="133296"/>
                    <a:pt x="8907" y="132028"/>
                  </a:cubicBezTo>
                  <a:cubicBezTo>
                    <a:pt x="9441" y="128859"/>
                    <a:pt x="9807" y="125690"/>
                    <a:pt x="10008" y="122488"/>
                  </a:cubicBezTo>
                  <a:cubicBezTo>
                    <a:pt x="10508" y="115416"/>
                    <a:pt x="10708" y="106977"/>
                    <a:pt x="11008" y="97637"/>
                  </a:cubicBezTo>
                  <a:cubicBezTo>
                    <a:pt x="11175" y="92967"/>
                    <a:pt x="11342" y="88030"/>
                    <a:pt x="11742" y="82960"/>
                  </a:cubicBezTo>
                  <a:cubicBezTo>
                    <a:pt x="11842" y="81692"/>
                    <a:pt x="11942" y="80425"/>
                    <a:pt x="12109" y="79124"/>
                  </a:cubicBezTo>
                  <a:cubicBezTo>
                    <a:pt x="12276" y="77856"/>
                    <a:pt x="12509" y="76555"/>
                    <a:pt x="12843" y="75321"/>
                  </a:cubicBezTo>
                  <a:cubicBezTo>
                    <a:pt x="13043" y="74687"/>
                    <a:pt x="13310" y="74087"/>
                    <a:pt x="13543" y="73453"/>
                  </a:cubicBezTo>
                  <a:lnTo>
                    <a:pt x="13944" y="72586"/>
                  </a:lnTo>
                  <a:lnTo>
                    <a:pt x="14177" y="72152"/>
                  </a:lnTo>
                  <a:cubicBezTo>
                    <a:pt x="14244" y="71985"/>
                    <a:pt x="14344" y="71852"/>
                    <a:pt x="14444" y="71718"/>
                  </a:cubicBezTo>
                  <a:cubicBezTo>
                    <a:pt x="15111" y="70584"/>
                    <a:pt x="16012" y="69583"/>
                    <a:pt x="17113" y="68816"/>
                  </a:cubicBezTo>
                  <a:cubicBezTo>
                    <a:pt x="18180" y="68016"/>
                    <a:pt x="19381" y="67415"/>
                    <a:pt x="20615" y="66948"/>
                  </a:cubicBezTo>
                  <a:cubicBezTo>
                    <a:pt x="21883" y="66481"/>
                    <a:pt x="23084" y="65948"/>
                    <a:pt x="24251" y="65280"/>
                  </a:cubicBezTo>
                  <a:lnTo>
                    <a:pt x="24685" y="65014"/>
                  </a:lnTo>
                  <a:cubicBezTo>
                    <a:pt x="24818" y="64913"/>
                    <a:pt x="24952" y="64813"/>
                    <a:pt x="25052" y="64713"/>
                  </a:cubicBezTo>
                  <a:lnTo>
                    <a:pt x="25452" y="64413"/>
                  </a:lnTo>
                  <a:lnTo>
                    <a:pt x="25786" y="64013"/>
                  </a:lnTo>
                  <a:cubicBezTo>
                    <a:pt x="25886" y="63913"/>
                    <a:pt x="26019" y="63779"/>
                    <a:pt x="26119" y="63646"/>
                  </a:cubicBezTo>
                  <a:lnTo>
                    <a:pt x="26419" y="63279"/>
                  </a:lnTo>
                  <a:cubicBezTo>
                    <a:pt x="26619" y="63012"/>
                    <a:pt x="26786" y="62745"/>
                    <a:pt x="26953" y="62445"/>
                  </a:cubicBezTo>
                  <a:cubicBezTo>
                    <a:pt x="27320" y="61911"/>
                    <a:pt x="27620" y="61311"/>
                    <a:pt x="27854" y="60710"/>
                  </a:cubicBezTo>
                  <a:cubicBezTo>
                    <a:pt x="28087" y="60110"/>
                    <a:pt x="28221" y="59476"/>
                    <a:pt x="28321" y="58842"/>
                  </a:cubicBezTo>
                  <a:cubicBezTo>
                    <a:pt x="28521" y="57575"/>
                    <a:pt x="28588" y="56307"/>
                    <a:pt x="28554" y="55040"/>
                  </a:cubicBezTo>
                  <a:cubicBezTo>
                    <a:pt x="28554" y="53772"/>
                    <a:pt x="28487" y="52538"/>
                    <a:pt x="28454" y="51337"/>
                  </a:cubicBezTo>
                  <a:cubicBezTo>
                    <a:pt x="28354" y="48869"/>
                    <a:pt x="28254" y="46467"/>
                    <a:pt x="28187" y="44132"/>
                  </a:cubicBezTo>
                  <a:cubicBezTo>
                    <a:pt x="28154" y="42964"/>
                    <a:pt x="28087" y="41797"/>
                    <a:pt x="28087" y="40663"/>
                  </a:cubicBezTo>
                  <a:cubicBezTo>
                    <a:pt x="28087" y="40096"/>
                    <a:pt x="28054" y="39529"/>
                    <a:pt x="28087" y="38995"/>
                  </a:cubicBezTo>
                  <a:cubicBezTo>
                    <a:pt x="28087" y="38428"/>
                    <a:pt x="28121" y="37861"/>
                    <a:pt x="28154" y="37327"/>
                  </a:cubicBezTo>
                  <a:cubicBezTo>
                    <a:pt x="28187" y="36193"/>
                    <a:pt x="28387" y="35125"/>
                    <a:pt x="28521" y="34058"/>
                  </a:cubicBezTo>
                  <a:cubicBezTo>
                    <a:pt x="28688" y="33024"/>
                    <a:pt x="28921" y="31990"/>
                    <a:pt x="29221" y="30989"/>
                  </a:cubicBezTo>
                  <a:cubicBezTo>
                    <a:pt x="29822" y="29088"/>
                    <a:pt x="30689" y="27253"/>
                    <a:pt x="31857" y="25619"/>
                  </a:cubicBezTo>
                  <a:cubicBezTo>
                    <a:pt x="32924" y="24118"/>
                    <a:pt x="34091" y="22650"/>
                    <a:pt x="35359" y="21282"/>
                  </a:cubicBezTo>
                  <a:cubicBezTo>
                    <a:pt x="36460" y="20015"/>
                    <a:pt x="37494" y="18680"/>
                    <a:pt x="38428" y="17279"/>
                  </a:cubicBezTo>
                  <a:cubicBezTo>
                    <a:pt x="38628" y="16946"/>
                    <a:pt x="38828" y="16612"/>
                    <a:pt x="39062" y="16279"/>
                  </a:cubicBezTo>
                  <a:cubicBezTo>
                    <a:pt x="39262" y="15945"/>
                    <a:pt x="39429" y="15578"/>
                    <a:pt x="39595" y="15278"/>
                  </a:cubicBezTo>
                  <a:cubicBezTo>
                    <a:pt x="39896" y="14611"/>
                    <a:pt x="40162" y="13910"/>
                    <a:pt x="40396" y="13210"/>
                  </a:cubicBezTo>
                  <a:cubicBezTo>
                    <a:pt x="41096" y="10908"/>
                    <a:pt x="41497" y="8540"/>
                    <a:pt x="41630" y="6138"/>
                  </a:cubicBezTo>
                  <a:cubicBezTo>
                    <a:pt x="41730" y="4170"/>
                    <a:pt x="41730" y="2602"/>
                    <a:pt x="41697" y="1568"/>
                  </a:cubicBezTo>
                  <a:cubicBezTo>
                    <a:pt x="41697" y="534"/>
                    <a:pt x="41630" y="0"/>
                    <a:pt x="41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7"/>
            <p:cNvSpPr/>
            <p:nvPr/>
          </p:nvSpPr>
          <p:spPr>
            <a:xfrm>
              <a:off x="4223175" y="1298725"/>
              <a:ext cx="1001575" cy="3788725"/>
            </a:xfrm>
            <a:custGeom>
              <a:avLst/>
              <a:gdLst/>
              <a:ahLst/>
              <a:cxnLst/>
              <a:rect l="l" t="t" r="r" b="b"/>
              <a:pathLst>
                <a:path w="40063" h="151549" extrusionOk="0">
                  <a:moveTo>
                    <a:pt x="32604" y="0"/>
                  </a:moveTo>
                  <a:cubicBezTo>
                    <a:pt x="32478" y="0"/>
                    <a:pt x="32351" y="2"/>
                    <a:pt x="32224" y="6"/>
                  </a:cubicBezTo>
                  <a:cubicBezTo>
                    <a:pt x="31257" y="40"/>
                    <a:pt x="30289" y="73"/>
                    <a:pt x="29355" y="140"/>
                  </a:cubicBezTo>
                  <a:cubicBezTo>
                    <a:pt x="27654" y="273"/>
                    <a:pt x="25953" y="640"/>
                    <a:pt x="24352" y="1207"/>
                  </a:cubicBezTo>
                  <a:cubicBezTo>
                    <a:pt x="22984" y="1674"/>
                    <a:pt x="21716" y="2475"/>
                    <a:pt x="20682" y="3476"/>
                  </a:cubicBezTo>
                  <a:cubicBezTo>
                    <a:pt x="19915" y="4343"/>
                    <a:pt x="19348" y="5377"/>
                    <a:pt x="19115" y="6511"/>
                  </a:cubicBezTo>
                  <a:cubicBezTo>
                    <a:pt x="19015" y="7011"/>
                    <a:pt x="18914" y="7445"/>
                    <a:pt x="18881" y="7879"/>
                  </a:cubicBezTo>
                  <a:cubicBezTo>
                    <a:pt x="18814" y="8246"/>
                    <a:pt x="18814" y="8613"/>
                    <a:pt x="18814" y="9013"/>
                  </a:cubicBezTo>
                  <a:cubicBezTo>
                    <a:pt x="18881" y="9680"/>
                    <a:pt x="18914" y="10214"/>
                    <a:pt x="18914" y="10547"/>
                  </a:cubicBezTo>
                  <a:lnTo>
                    <a:pt x="18948" y="11081"/>
                  </a:lnTo>
                  <a:cubicBezTo>
                    <a:pt x="18948" y="11081"/>
                    <a:pt x="18981" y="10914"/>
                    <a:pt x="18948" y="10581"/>
                  </a:cubicBezTo>
                  <a:cubicBezTo>
                    <a:pt x="18948" y="10214"/>
                    <a:pt x="18914" y="9713"/>
                    <a:pt x="18881" y="9046"/>
                  </a:cubicBezTo>
                  <a:cubicBezTo>
                    <a:pt x="18881" y="8646"/>
                    <a:pt x="18881" y="8279"/>
                    <a:pt x="18948" y="7912"/>
                  </a:cubicBezTo>
                  <a:cubicBezTo>
                    <a:pt x="18981" y="7478"/>
                    <a:pt x="19115" y="7045"/>
                    <a:pt x="19215" y="6544"/>
                  </a:cubicBezTo>
                  <a:cubicBezTo>
                    <a:pt x="19448" y="5444"/>
                    <a:pt x="19982" y="4410"/>
                    <a:pt x="20749" y="3542"/>
                  </a:cubicBezTo>
                  <a:cubicBezTo>
                    <a:pt x="21783" y="2542"/>
                    <a:pt x="23017" y="1808"/>
                    <a:pt x="24385" y="1341"/>
                  </a:cubicBezTo>
                  <a:cubicBezTo>
                    <a:pt x="25986" y="774"/>
                    <a:pt x="27687" y="407"/>
                    <a:pt x="29389" y="307"/>
                  </a:cubicBezTo>
                  <a:cubicBezTo>
                    <a:pt x="30323" y="207"/>
                    <a:pt x="31257" y="173"/>
                    <a:pt x="32257" y="173"/>
                  </a:cubicBezTo>
                  <a:cubicBezTo>
                    <a:pt x="32382" y="169"/>
                    <a:pt x="32508" y="167"/>
                    <a:pt x="32633" y="167"/>
                  </a:cubicBezTo>
                  <a:cubicBezTo>
                    <a:pt x="33508" y="167"/>
                    <a:pt x="34384" y="269"/>
                    <a:pt x="35259" y="473"/>
                  </a:cubicBezTo>
                  <a:cubicBezTo>
                    <a:pt x="35760" y="640"/>
                    <a:pt x="36260" y="807"/>
                    <a:pt x="36727" y="1040"/>
                  </a:cubicBezTo>
                  <a:cubicBezTo>
                    <a:pt x="37228" y="1274"/>
                    <a:pt x="37661" y="1574"/>
                    <a:pt x="38061" y="1941"/>
                  </a:cubicBezTo>
                  <a:cubicBezTo>
                    <a:pt x="38495" y="2275"/>
                    <a:pt x="38895" y="2675"/>
                    <a:pt x="39229" y="3109"/>
                  </a:cubicBezTo>
                  <a:cubicBezTo>
                    <a:pt x="39582" y="3526"/>
                    <a:pt x="39812" y="4036"/>
                    <a:pt x="39918" y="4550"/>
                  </a:cubicBezTo>
                  <a:lnTo>
                    <a:pt x="39918" y="4550"/>
                  </a:lnTo>
                  <a:cubicBezTo>
                    <a:pt x="38040" y="4721"/>
                    <a:pt x="36065" y="5114"/>
                    <a:pt x="33992" y="5377"/>
                  </a:cubicBezTo>
                  <a:lnTo>
                    <a:pt x="33925" y="5377"/>
                  </a:lnTo>
                  <a:lnTo>
                    <a:pt x="33925" y="5444"/>
                  </a:lnTo>
                  <a:cubicBezTo>
                    <a:pt x="34159" y="7478"/>
                    <a:pt x="34426" y="9613"/>
                    <a:pt x="34526" y="11815"/>
                  </a:cubicBezTo>
                  <a:cubicBezTo>
                    <a:pt x="34592" y="12349"/>
                    <a:pt x="34592" y="12949"/>
                    <a:pt x="34592" y="13483"/>
                  </a:cubicBezTo>
                  <a:cubicBezTo>
                    <a:pt x="34559" y="13983"/>
                    <a:pt x="34526" y="14583"/>
                    <a:pt x="34526" y="15151"/>
                  </a:cubicBezTo>
                  <a:cubicBezTo>
                    <a:pt x="34526" y="16285"/>
                    <a:pt x="34526" y="17419"/>
                    <a:pt x="34459" y="18586"/>
                  </a:cubicBezTo>
                  <a:cubicBezTo>
                    <a:pt x="34325" y="20955"/>
                    <a:pt x="33892" y="23323"/>
                    <a:pt x="33258" y="25625"/>
                  </a:cubicBezTo>
                  <a:cubicBezTo>
                    <a:pt x="32524" y="28026"/>
                    <a:pt x="31457" y="30328"/>
                    <a:pt x="30089" y="32430"/>
                  </a:cubicBezTo>
                  <a:cubicBezTo>
                    <a:pt x="28721" y="34598"/>
                    <a:pt x="26820" y="36432"/>
                    <a:pt x="25519" y="38801"/>
                  </a:cubicBezTo>
                  <a:cubicBezTo>
                    <a:pt x="24085" y="41136"/>
                    <a:pt x="23184" y="43771"/>
                    <a:pt x="22884" y="46506"/>
                  </a:cubicBezTo>
                  <a:cubicBezTo>
                    <a:pt x="22784" y="47874"/>
                    <a:pt x="22751" y="49275"/>
                    <a:pt x="22817" y="50676"/>
                  </a:cubicBezTo>
                  <a:cubicBezTo>
                    <a:pt x="22851" y="52077"/>
                    <a:pt x="22851" y="53478"/>
                    <a:pt x="22884" y="54879"/>
                  </a:cubicBezTo>
                  <a:cubicBezTo>
                    <a:pt x="22884" y="57714"/>
                    <a:pt x="22884" y="60583"/>
                    <a:pt x="22784" y="63485"/>
                  </a:cubicBezTo>
                  <a:cubicBezTo>
                    <a:pt x="22684" y="66854"/>
                    <a:pt x="22484" y="70157"/>
                    <a:pt x="22083" y="73392"/>
                  </a:cubicBezTo>
                  <a:cubicBezTo>
                    <a:pt x="21917" y="74993"/>
                    <a:pt x="21516" y="76561"/>
                    <a:pt x="20949" y="78062"/>
                  </a:cubicBezTo>
                  <a:cubicBezTo>
                    <a:pt x="20315" y="79497"/>
                    <a:pt x="19482" y="80864"/>
                    <a:pt x="18514" y="82132"/>
                  </a:cubicBezTo>
                  <a:cubicBezTo>
                    <a:pt x="16579" y="84600"/>
                    <a:pt x="14178" y="86568"/>
                    <a:pt x="11943" y="88636"/>
                  </a:cubicBezTo>
                  <a:lnTo>
                    <a:pt x="11109" y="89437"/>
                  </a:lnTo>
                  <a:cubicBezTo>
                    <a:pt x="10842" y="89704"/>
                    <a:pt x="10575" y="89971"/>
                    <a:pt x="10342" y="90271"/>
                  </a:cubicBezTo>
                  <a:lnTo>
                    <a:pt x="9975" y="90705"/>
                  </a:lnTo>
                  <a:cubicBezTo>
                    <a:pt x="9875" y="90871"/>
                    <a:pt x="9741" y="91005"/>
                    <a:pt x="9675" y="91172"/>
                  </a:cubicBezTo>
                  <a:lnTo>
                    <a:pt x="9374" y="91672"/>
                  </a:lnTo>
                  <a:cubicBezTo>
                    <a:pt x="9308" y="91839"/>
                    <a:pt x="9241" y="92039"/>
                    <a:pt x="9208" y="92239"/>
                  </a:cubicBezTo>
                  <a:cubicBezTo>
                    <a:pt x="8907" y="93673"/>
                    <a:pt x="8674" y="95141"/>
                    <a:pt x="8574" y="96609"/>
                  </a:cubicBezTo>
                  <a:cubicBezTo>
                    <a:pt x="8007" y="102380"/>
                    <a:pt x="7740" y="107884"/>
                    <a:pt x="7540" y="113054"/>
                  </a:cubicBezTo>
                  <a:cubicBezTo>
                    <a:pt x="7306" y="118224"/>
                    <a:pt x="7139" y="123028"/>
                    <a:pt x="6973" y="127398"/>
                  </a:cubicBezTo>
                  <a:cubicBezTo>
                    <a:pt x="6839" y="131767"/>
                    <a:pt x="6739" y="135737"/>
                    <a:pt x="6672" y="139239"/>
                  </a:cubicBezTo>
                  <a:cubicBezTo>
                    <a:pt x="6639" y="140974"/>
                    <a:pt x="6606" y="142608"/>
                    <a:pt x="6572" y="144110"/>
                  </a:cubicBezTo>
                  <a:cubicBezTo>
                    <a:pt x="6606" y="144810"/>
                    <a:pt x="6572" y="145511"/>
                    <a:pt x="6472" y="146211"/>
                  </a:cubicBezTo>
                  <a:cubicBezTo>
                    <a:pt x="6372" y="146878"/>
                    <a:pt x="6139" y="147479"/>
                    <a:pt x="5838" y="148046"/>
                  </a:cubicBezTo>
                  <a:cubicBezTo>
                    <a:pt x="5271" y="148980"/>
                    <a:pt x="4538" y="149780"/>
                    <a:pt x="3604" y="150347"/>
                  </a:cubicBezTo>
                  <a:cubicBezTo>
                    <a:pt x="2536" y="151048"/>
                    <a:pt x="1269" y="151448"/>
                    <a:pt x="1" y="151548"/>
                  </a:cubicBezTo>
                  <a:cubicBezTo>
                    <a:pt x="468" y="151515"/>
                    <a:pt x="968" y="151448"/>
                    <a:pt x="1435" y="151348"/>
                  </a:cubicBezTo>
                  <a:cubicBezTo>
                    <a:pt x="2236" y="151148"/>
                    <a:pt x="2970" y="150848"/>
                    <a:pt x="3637" y="150414"/>
                  </a:cubicBezTo>
                  <a:cubicBezTo>
                    <a:pt x="4571" y="149814"/>
                    <a:pt x="5338" y="149013"/>
                    <a:pt x="5905" y="148079"/>
                  </a:cubicBezTo>
                  <a:cubicBezTo>
                    <a:pt x="6239" y="147512"/>
                    <a:pt x="6439" y="146878"/>
                    <a:pt x="6572" y="146244"/>
                  </a:cubicBezTo>
                  <a:cubicBezTo>
                    <a:pt x="6672" y="145544"/>
                    <a:pt x="6706" y="144810"/>
                    <a:pt x="6672" y="144076"/>
                  </a:cubicBezTo>
                  <a:cubicBezTo>
                    <a:pt x="6706" y="142608"/>
                    <a:pt x="6739" y="140974"/>
                    <a:pt x="6772" y="139239"/>
                  </a:cubicBezTo>
                  <a:cubicBezTo>
                    <a:pt x="6873" y="135737"/>
                    <a:pt x="6973" y="131801"/>
                    <a:pt x="7139" y="127398"/>
                  </a:cubicBezTo>
                  <a:cubicBezTo>
                    <a:pt x="7306" y="123028"/>
                    <a:pt x="7440" y="118224"/>
                    <a:pt x="7706" y="113054"/>
                  </a:cubicBezTo>
                  <a:cubicBezTo>
                    <a:pt x="7973" y="107917"/>
                    <a:pt x="8207" y="102380"/>
                    <a:pt x="8774" y="96609"/>
                  </a:cubicBezTo>
                  <a:cubicBezTo>
                    <a:pt x="8907" y="95175"/>
                    <a:pt x="9107" y="93707"/>
                    <a:pt x="9408" y="92272"/>
                  </a:cubicBezTo>
                  <a:cubicBezTo>
                    <a:pt x="9474" y="92106"/>
                    <a:pt x="9541" y="91939"/>
                    <a:pt x="9608" y="91772"/>
                  </a:cubicBezTo>
                  <a:lnTo>
                    <a:pt x="9875" y="91305"/>
                  </a:lnTo>
                  <a:cubicBezTo>
                    <a:pt x="9941" y="91138"/>
                    <a:pt x="10075" y="90971"/>
                    <a:pt x="10175" y="90838"/>
                  </a:cubicBezTo>
                  <a:lnTo>
                    <a:pt x="10508" y="90404"/>
                  </a:lnTo>
                  <a:cubicBezTo>
                    <a:pt x="10775" y="90104"/>
                    <a:pt x="11009" y="89837"/>
                    <a:pt x="11276" y="89570"/>
                  </a:cubicBezTo>
                  <a:lnTo>
                    <a:pt x="12076" y="88770"/>
                  </a:lnTo>
                  <a:cubicBezTo>
                    <a:pt x="14278" y="86702"/>
                    <a:pt x="16713" y="84734"/>
                    <a:pt x="18681" y="82232"/>
                  </a:cubicBezTo>
                  <a:cubicBezTo>
                    <a:pt x="19682" y="80964"/>
                    <a:pt x="20482" y="79563"/>
                    <a:pt x="21116" y="78096"/>
                  </a:cubicBezTo>
                  <a:cubicBezTo>
                    <a:pt x="21716" y="76595"/>
                    <a:pt x="22117" y="74993"/>
                    <a:pt x="22284" y="73392"/>
                  </a:cubicBezTo>
                  <a:cubicBezTo>
                    <a:pt x="22717" y="70157"/>
                    <a:pt x="22884" y="66821"/>
                    <a:pt x="22984" y="63485"/>
                  </a:cubicBezTo>
                  <a:cubicBezTo>
                    <a:pt x="23084" y="60583"/>
                    <a:pt x="23117" y="57714"/>
                    <a:pt x="23084" y="54879"/>
                  </a:cubicBezTo>
                  <a:cubicBezTo>
                    <a:pt x="23084" y="53445"/>
                    <a:pt x="23051" y="52044"/>
                    <a:pt x="23051" y="50643"/>
                  </a:cubicBezTo>
                  <a:cubicBezTo>
                    <a:pt x="22984" y="49242"/>
                    <a:pt x="22984" y="47841"/>
                    <a:pt x="23084" y="46473"/>
                  </a:cubicBezTo>
                  <a:cubicBezTo>
                    <a:pt x="23384" y="43771"/>
                    <a:pt x="24285" y="41169"/>
                    <a:pt x="25686" y="38868"/>
                  </a:cubicBezTo>
                  <a:cubicBezTo>
                    <a:pt x="26987" y="36533"/>
                    <a:pt x="28888" y="34665"/>
                    <a:pt x="30256" y="32496"/>
                  </a:cubicBezTo>
                  <a:cubicBezTo>
                    <a:pt x="31624" y="30361"/>
                    <a:pt x="32691" y="28060"/>
                    <a:pt x="33425" y="25625"/>
                  </a:cubicBezTo>
                  <a:cubicBezTo>
                    <a:pt x="34092" y="23323"/>
                    <a:pt x="34492" y="20955"/>
                    <a:pt x="34626" y="18553"/>
                  </a:cubicBezTo>
                  <a:cubicBezTo>
                    <a:pt x="34726" y="17385"/>
                    <a:pt x="34726" y="16218"/>
                    <a:pt x="34726" y="15084"/>
                  </a:cubicBezTo>
                  <a:cubicBezTo>
                    <a:pt x="34726" y="14550"/>
                    <a:pt x="34759" y="13983"/>
                    <a:pt x="34759" y="13416"/>
                  </a:cubicBezTo>
                  <a:cubicBezTo>
                    <a:pt x="34759" y="12882"/>
                    <a:pt x="34759" y="12315"/>
                    <a:pt x="34726" y="11748"/>
                  </a:cubicBezTo>
                  <a:cubicBezTo>
                    <a:pt x="34594" y="9612"/>
                    <a:pt x="34333" y="7508"/>
                    <a:pt x="34102" y="5500"/>
                  </a:cubicBezTo>
                  <a:lnTo>
                    <a:pt x="34102" y="5500"/>
                  </a:lnTo>
                  <a:cubicBezTo>
                    <a:pt x="36176" y="5234"/>
                    <a:pt x="38151" y="4841"/>
                    <a:pt x="39996" y="4676"/>
                  </a:cubicBezTo>
                  <a:lnTo>
                    <a:pt x="40063" y="4676"/>
                  </a:lnTo>
                  <a:lnTo>
                    <a:pt x="40063" y="4610"/>
                  </a:lnTo>
                  <a:cubicBezTo>
                    <a:pt x="40030" y="4309"/>
                    <a:pt x="39963" y="4009"/>
                    <a:pt x="39796" y="3742"/>
                  </a:cubicBezTo>
                  <a:cubicBezTo>
                    <a:pt x="39663" y="3476"/>
                    <a:pt x="39529" y="3242"/>
                    <a:pt x="39329" y="3009"/>
                  </a:cubicBezTo>
                  <a:cubicBezTo>
                    <a:pt x="38995" y="2575"/>
                    <a:pt x="38595" y="2141"/>
                    <a:pt x="38162" y="1808"/>
                  </a:cubicBezTo>
                  <a:cubicBezTo>
                    <a:pt x="37728" y="1441"/>
                    <a:pt x="37261" y="1141"/>
                    <a:pt x="36794" y="874"/>
                  </a:cubicBezTo>
                  <a:cubicBezTo>
                    <a:pt x="36294" y="640"/>
                    <a:pt x="35793" y="473"/>
                    <a:pt x="35259" y="340"/>
                  </a:cubicBezTo>
                  <a:cubicBezTo>
                    <a:pt x="34382" y="106"/>
                    <a:pt x="33504" y="0"/>
                    <a:pt x="32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a:off x="4715200" y="1376150"/>
              <a:ext cx="507900" cy="99550"/>
            </a:xfrm>
            <a:custGeom>
              <a:avLst/>
              <a:gdLst/>
              <a:ahLst/>
              <a:cxnLst/>
              <a:rect l="l" t="t" r="r" b="b"/>
              <a:pathLst>
                <a:path w="20316" h="3982" extrusionOk="0">
                  <a:moveTo>
                    <a:pt x="3994" y="0"/>
                  </a:moveTo>
                  <a:cubicBezTo>
                    <a:pt x="3595" y="0"/>
                    <a:pt x="3192" y="68"/>
                    <a:pt x="2803" y="212"/>
                  </a:cubicBezTo>
                  <a:cubicBezTo>
                    <a:pt x="2269" y="379"/>
                    <a:pt x="1802" y="679"/>
                    <a:pt x="1402" y="1112"/>
                  </a:cubicBezTo>
                  <a:cubicBezTo>
                    <a:pt x="868" y="1679"/>
                    <a:pt x="468" y="2380"/>
                    <a:pt x="201" y="3147"/>
                  </a:cubicBezTo>
                  <a:cubicBezTo>
                    <a:pt x="134" y="3347"/>
                    <a:pt x="101" y="3547"/>
                    <a:pt x="34" y="3781"/>
                  </a:cubicBezTo>
                  <a:cubicBezTo>
                    <a:pt x="1" y="3848"/>
                    <a:pt x="1" y="3914"/>
                    <a:pt x="1" y="3981"/>
                  </a:cubicBezTo>
                  <a:cubicBezTo>
                    <a:pt x="34" y="3914"/>
                    <a:pt x="67" y="3848"/>
                    <a:pt x="67" y="3781"/>
                  </a:cubicBezTo>
                  <a:cubicBezTo>
                    <a:pt x="134" y="3648"/>
                    <a:pt x="201" y="3447"/>
                    <a:pt x="301" y="3181"/>
                  </a:cubicBezTo>
                  <a:cubicBezTo>
                    <a:pt x="568" y="2447"/>
                    <a:pt x="1001" y="1780"/>
                    <a:pt x="1535" y="1212"/>
                  </a:cubicBezTo>
                  <a:cubicBezTo>
                    <a:pt x="1902" y="812"/>
                    <a:pt x="2369" y="545"/>
                    <a:pt x="2903" y="379"/>
                  </a:cubicBezTo>
                  <a:cubicBezTo>
                    <a:pt x="3243" y="258"/>
                    <a:pt x="3607" y="198"/>
                    <a:pt x="3974" y="198"/>
                  </a:cubicBezTo>
                  <a:cubicBezTo>
                    <a:pt x="4218" y="198"/>
                    <a:pt x="4464" y="225"/>
                    <a:pt x="4704" y="278"/>
                  </a:cubicBezTo>
                  <a:cubicBezTo>
                    <a:pt x="5371" y="412"/>
                    <a:pt x="5972" y="779"/>
                    <a:pt x="6439" y="1279"/>
                  </a:cubicBezTo>
                  <a:cubicBezTo>
                    <a:pt x="6972" y="1780"/>
                    <a:pt x="7439" y="2380"/>
                    <a:pt x="7840" y="3014"/>
                  </a:cubicBezTo>
                  <a:lnTo>
                    <a:pt x="7873" y="3080"/>
                  </a:lnTo>
                  <a:lnTo>
                    <a:pt x="7940" y="3080"/>
                  </a:lnTo>
                  <a:lnTo>
                    <a:pt x="8607" y="2980"/>
                  </a:lnTo>
                  <a:lnTo>
                    <a:pt x="16879" y="1980"/>
                  </a:lnTo>
                  <a:lnTo>
                    <a:pt x="19381" y="1646"/>
                  </a:lnTo>
                  <a:lnTo>
                    <a:pt x="20082" y="1546"/>
                  </a:lnTo>
                  <a:cubicBezTo>
                    <a:pt x="20148" y="1546"/>
                    <a:pt x="20215" y="1513"/>
                    <a:pt x="20315" y="1513"/>
                  </a:cubicBezTo>
                  <a:cubicBezTo>
                    <a:pt x="20215" y="1479"/>
                    <a:pt x="20115" y="1479"/>
                    <a:pt x="20048" y="1479"/>
                  </a:cubicBezTo>
                  <a:lnTo>
                    <a:pt x="19348" y="1546"/>
                  </a:lnTo>
                  <a:lnTo>
                    <a:pt x="16846" y="1813"/>
                  </a:lnTo>
                  <a:lnTo>
                    <a:pt x="8573" y="2780"/>
                  </a:lnTo>
                  <a:lnTo>
                    <a:pt x="7980" y="2840"/>
                  </a:lnTo>
                  <a:lnTo>
                    <a:pt x="7980" y="2840"/>
                  </a:lnTo>
                  <a:cubicBezTo>
                    <a:pt x="7585" y="2221"/>
                    <a:pt x="7094" y="1635"/>
                    <a:pt x="6572" y="1112"/>
                  </a:cubicBezTo>
                  <a:cubicBezTo>
                    <a:pt x="6072" y="579"/>
                    <a:pt x="5438" y="212"/>
                    <a:pt x="4737" y="78"/>
                  </a:cubicBezTo>
                  <a:cubicBezTo>
                    <a:pt x="4493" y="27"/>
                    <a:pt x="4244" y="0"/>
                    <a:pt x="3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a:off x="4985400" y="1774000"/>
              <a:ext cx="104275" cy="65900"/>
            </a:xfrm>
            <a:custGeom>
              <a:avLst/>
              <a:gdLst/>
              <a:ahLst/>
              <a:cxnLst/>
              <a:rect l="l" t="t" r="r" b="b"/>
              <a:pathLst>
                <a:path w="4171" h="2636" extrusionOk="0">
                  <a:moveTo>
                    <a:pt x="4021" y="0"/>
                  </a:moveTo>
                  <a:cubicBezTo>
                    <a:pt x="4004" y="0"/>
                    <a:pt x="3987" y="3"/>
                    <a:pt x="3970" y="9"/>
                  </a:cubicBezTo>
                  <a:cubicBezTo>
                    <a:pt x="2969" y="409"/>
                    <a:pt x="1935" y="810"/>
                    <a:pt x="968" y="1243"/>
                  </a:cubicBezTo>
                  <a:cubicBezTo>
                    <a:pt x="701" y="1310"/>
                    <a:pt x="467" y="1443"/>
                    <a:pt x="267" y="1643"/>
                  </a:cubicBezTo>
                  <a:cubicBezTo>
                    <a:pt x="67" y="1844"/>
                    <a:pt x="0" y="2177"/>
                    <a:pt x="167" y="2411"/>
                  </a:cubicBezTo>
                  <a:cubicBezTo>
                    <a:pt x="284" y="2577"/>
                    <a:pt x="467" y="2636"/>
                    <a:pt x="672" y="2636"/>
                  </a:cubicBezTo>
                  <a:cubicBezTo>
                    <a:pt x="876" y="2636"/>
                    <a:pt x="1101" y="2577"/>
                    <a:pt x="1301" y="2511"/>
                  </a:cubicBezTo>
                  <a:lnTo>
                    <a:pt x="3803" y="1543"/>
                  </a:lnTo>
                  <a:cubicBezTo>
                    <a:pt x="4003" y="1477"/>
                    <a:pt x="4137" y="1277"/>
                    <a:pt x="4137" y="1076"/>
                  </a:cubicBezTo>
                  <a:lnTo>
                    <a:pt x="4170" y="176"/>
                  </a:lnTo>
                  <a:cubicBezTo>
                    <a:pt x="4170" y="65"/>
                    <a:pt x="4101" y="0"/>
                    <a:pt x="40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a:off x="4984575" y="1813725"/>
              <a:ext cx="109250" cy="64550"/>
            </a:xfrm>
            <a:custGeom>
              <a:avLst/>
              <a:gdLst/>
              <a:ahLst/>
              <a:cxnLst/>
              <a:rect l="l" t="t" r="r" b="b"/>
              <a:pathLst>
                <a:path w="4370" h="2582" extrusionOk="0">
                  <a:moveTo>
                    <a:pt x="3943" y="1"/>
                  </a:moveTo>
                  <a:cubicBezTo>
                    <a:pt x="3907" y="1"/>
                    <a:pt x="3871" y="7"/>
                    <a:pt x="3836" y="21"/>
                  </a:cubicBezTo>
                  <a:cubicBezTo>
                    <a:pt x="2902" y="421"/>
                    <a:pt x="1868" y="788"/>
                    <a:pt x="967" y="1189"/>
                  </a:cubicBezTo>
                  <a:cubicBezTo>
                    <a:pt x="701" y="1255"/>
                    <a:pt x="467" y="1389"/>
                    <a:pt x="267" y="1589"/>
                  </a:cubicBezTo>
                  <a:cubicBezTo>
                    <a:pt x="67" y="1789"/>
                    <a:pt x="0" y="2123"/>
                    <a:pt x="167" y="2356"/>
                  </a:cubicBezTo>
                  <a:cubicBezTo>
                    <a:pt x="284" y="2523"/>
                    <a:pt x="467" y="2581"/>
                    <a:pt x="671" y="2581"/>
                  </a:cubicBezTo>
                  <a:cubicBezTo>
                    <a:pt x="876" y="2581"/>
                    <a:pt x="1101" y="2523"/>
                    <a:pt x="1301" y="2456"/>
                  </a:cubicBezTo>
                  <a:lnTo>
                    <a:pt x="3603" y="1556"/>
                  </a:lnTo>
                  <a:cubicBezTo>
                    <a:pt x="4103" y="1355"/>
                    <a:pt x="4370" y="855"/>
                    <a:pt x="4270" y="321"/>
                  </a:cubicBezTo>
                  <a:lnTo>
                    <a:pt x="4236" y="255"/>
                  </a:lnTo>
                  <a:cubicBezTo>
                    <a:pt x="4210" y="96"/>
                    <a:pt x="4079" y="1"/>
                    <a:pt x="3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7"/>
            <p:cNvSpPr/>
            <p:nvPr/>
          </p:nvSpPr>
          <p:spPr>
            <a:xfrm>
              <a:off x="4977050" y="1852600"/>
              <a:ext cx="108450" cy="67375"/>
            </a:xfrm>
            <a:custGeom>
              <a:avLst/>
              <a:gdLst/>
              <a:ahLst/>
              <a:cxnLst/>
              <a:rect l="l" t="t" r="r" b="b"/>
              <a:pathLst>
                <a:path w="4338" h="2695" extrusionOk="0">
                  <a:moveTo>
                    <a:pt x="4137" y="1"/>
                  </a:moveTo>
                  <a:lnTo>
                    <a:pt x="4137" y="1"/>
                  </a:lnTo>
                  <a:cubicBezTo>
                    <a:pt x="3103" y="434"/>
                    <a:pt x="1969" y="868"/>
                    <a:pt x="935" y="1301"/>
                  </a:cubicBezTo>
                  <a:cubicBezTo>
                    <a:pt x="668" y="1368"/>
                    <a:pt x="434" y="1502"/>
                    <a:pt x="234" y="1702"/>
                  </a:cubicBezTo>
                  <a:cubicBezTo>
                    <a:pt x="34" y="1902"/>
                    <a:pt x="1" y="2235"/>
                    <a:pt x="134" y="2469"/>
                  </a:cubicBezTo>
                  <a:cubicBezTo>
                    <a:pt x="251" y="2636"/>
                    <a:pt x="434" y="2694"/>
                    <a:pt x="639" y="2694"/>
                  </a:cubicBezTo>
                  <a:cubicBezTo>
                    <a:pt x="843" y="2694"/>
                    <a:pt x="1068" y="2636"/>
                    <a:pt x="1268" y="2569"/>
                  </a:cubicBezTo>
                  <a:lnTo>
                    <a:pt x="3203" y="1802"/>
                  </a:lnTo>
                  <a:cubicBezTo>
                    <a:pt x="3937" y="1535"/>
                    <a:pt x="4337" y="768"/>
                    <a:pt x="4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7"/>
            <p:cNvSpPr/>
            <p:nvPr/>
          </p:nvSpPr>
          <p:spPr>
            <a:xfrm>
              <a:off x="4480025" y="2347100"/>
              <a:ext cx="345275" cy="121875"/>
            </a:xfrm>
            <a:custGeom>
              <a:avLst/>
              <a:gdLst/>
              <a:ahLst/>
              <a:cxnLst/>
              <a:rect l="l" t="t" r="r" b="b"/>
              <a:pathLst>
                <a:path w="13811" h="4875" extrusionOk="0">
                  <a:moveTo>
                    <a:pt x="13807" y="1"/>
                  </a:moveTo>
                  <a:cubicBezTo>
                    <a:pt x="13680" y="1"/>
                    <a:pt x="10616" y="1023"/>
                    <a:pt x="6873" y="2336"/>
                  </a:cubicBezTo>
                  <a:cubicBezTo>
                    <a:pt x="3070" y="3671"/>
                    <a:pt x="1" y="4805"/>
                    <a:pt x="34" y="4872"/>
                  </a:cubicBezTo>
                  <a:cubicBezTo>
                    <a:pt x="35" y="4874"/>
                    <a:pt x="39" y="4875"/>
                    <a:pt x="45" y="4875"/>
                  </a:cubicBezTo>
                  <a:cubicBezTo>
                    <a:pt x="253" y="4875"/>
                    <a:pt x="3283" y="3831"/>
                    <a:pt x="6973" y="2537"/>
                  </a:cubicBezTo>
                  <a:cubicBezTo>
                    <a:pt x="10775" y="1202"/>
                    <a:pt x="13811" y="68"/>
                    <a:pt x="13811" y="1"/>
                  </a:cubicBezTo>
                  <a:cubicBezTo>
                    <a:pt x="13810" y="1"/>
                    <a:pt x="13809" y="1"/>
                    <a:pt x="1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p:nvPr/>
          </p:nvSpPr>
          <p:spPr>
            <a:xfrm>
              <a:off x="4584275" y="2388825"/>
              <a:ext cx="200175" cy="118425"/>
            </a:xfrm>
            <a:custGeom>
              <a:avLst/>
              <a:gdLst/>
              <a:ahLst/>
              <a:cxnLst/>
              <a:rect l="l" t="t" r="r" b="b"/>
              <a:pathLst>
                <a:path w="8007" h="4737" extrusionOk="0">
                  <a:moveTo>
                    <a:pt x="8006" y="0"/>
                  </a:moveTo>
                  <a:lnTo>
                    <a:pt x="8006" y="0"/>
                  </a:lnTo>
                  <a:cubicBezTo>
                    <a:pt x="7573" y="200"/>
                    <a:pt x="7172" y="434"/>
                    <a:pt x="6805" y="667"/>
                  </a:cubicBezTo>
                  <a:lnTo>
                    <a:pt x="3970" y="2335"/>
                  </a:lnTo>
                  <a:lnTo>
                    <a:pt x="1168" y="4003"/>
                  </a:lnTo>
                  <a:cubicBezTo>
                    <a:pt x="768" y="4237"/>
                    <a:pt x="368" y="4470"/>
                    <a:pt x="1" y="4737"/>
                  </a:cubicBezTo>
                  <a:cubicBezTo>
                    <a:pt x="434" y="4570"/>
                    <a:pt x="835" y="4403"/>
                    <a:pt x="1235" y="4170"/>
                  </a:cubicBezTo>
                  <a:cubicBezTo>
                    <a:pt x="1969" y="3770"/>
                    <a:pt x="2969" y="3203"/>
                    <a:pt x="4104" y="2535"/>
                  </a:cubicBezTo>
                  <a:cubicBezTo>
                    <a:pt x="5204" y="1902"/>
                    <a:pt x="6172" y="1268"/>
                    <a:pt x="6872" y="801"/>
                  </a:cubicBezTo>
                  <a:cubicBezTo>
                    <a:pt x="7272" y="567"/>
                    <a:pt x="7639"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7"/>
            <p:cNvSpPr/>
            <p:nvPr/>
          </p:nvSpPr>
          <p:spPr>
            <a:xfrm>
              <a:off x="3174100" y="1108725"/>
              <a:ext cx="176000" cy="174325"/>
            </a:xfrm>
            <a:custGeom>
              <a:avLst/>
              <a:gdLst/>
              <a:ahLst/>
              <a:cxnLst/>
              <a:rect l="l" t="t" r="r" b="b"/>
              <a:pathLst>
                <a:path w="7040" h="6973" extrusionOk="0">
                  <a:moveTo>
                    <a:pt x="6972" y="1"/>
                  </a:moveTo>
                  <a:lnTo>
                    <a:pt x="1969" y="34"/>
                  </a:lnTo>
                  <a:lnTo>
                    <a:pt x="568" y="68"/>
                  </a:lnTo>
                  <a:lnTo>
                    <a:pt x="634" y="68"/>
                  </a:lnTo>
                  <a:lnTo>
                    <a:pt x="2035" y="101"/>
                  </a:lnTo>
                  <a:lnTo>
                    <a:pt x="6839" y="134"/>
                  </a:lnTo>
                  <a:lnTo>
                    <a:pt x="6839" y="134"/>
                  </a:lnTo>
                  <a:lnTo>
                    <a:pt x="6839" y="3270"/>
                  </a:lnTo>
                  <a:lnTo>
                    <a:pt x="6839" y="6806"/>
                  </a:lnTo>
                  <a:lnTo>
                    <a:pt x="201" y="6806"/>
                  </a:lnTo>
                  <a:cubicBezTo>
                    <a:pt x="200" y="4815"/>
                    <a:pt x="167" y="3150"/>
                    <a:pt x="167" y="1969"/>
                  </a:cubicBezTo>
                  <a:cubicBezTo>
                    <a:pt x="134" y="1402"/>
                    <a:pt x="134" y="902"/>
                    <a:pt x="134" y="568"/>
                  </a:cubicBezTo>
                  <a:lnTo>
                    <a:pt x="134" y="201"/>
                  </a:lnTo>
                  <a:cubicBezTo>
                    <a:pt x="134" y="134"/>
                    <a:pt x="134" y="101"/>
                    <a:pt x="134" y="68"/>
                  </a:cubicBezTo>
                  <a:cubicBezTo>
                    <a:pt x="134" y="64"/>
                    <a:pt x="134" y="62"/>
                    <a:pt x="133" y="62"/>
                  </a:cubicBezTo>
                  <a:cubicBezTo>
                    <a:pt x="126" y="62"/>
                    <a:pt x="97" y="178"/>
                    <a:pt x="67" y="501"/>
                  </a:cubicBezTo>
                  <a:cubicBezTo>
                    <a:pt x="67" y="835"/>
                    <a:pt x="67" y="1302"/>
                    <a:pt x="67" y="1869"/>
                  </a:cubicBezTo>
                  <a:cubicBezTo>
                    <a:pt x="34" y="3137"/>
                    <a:pt x="34" y="4838"/>
                    <a:pt x="1" y="6873"/>
                  </a:cubicBezTo>
                  <a:lnTo>
                    <a:pt x="1" y="6973"/>
                  </a:lnTo>
                  <a:lnTo>
                    <a:pt x="6939" y="6973"/>
                  </a:lnTo>
                  <a:cubicBezTo>
                    <a:pt x="6953" y="6959"/>
                    <a:pt x="7007" y="6905"/>
                    <a:pt x="7039" y="6873"/>
                  </a:cubicBezTo>
                  <a:lnTo>
                    <a:pt x="7039" y="3337"/>
                  </a:lnTo>
                  <a:lnTo>
                    <a:pt x="7039" y="101"/>
                  </a:lnTo>
                  <a:lnTo>
                    <a:pt x="7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7"/>
            <p:cNvSpPr/>
            <p:nvPr/>
          </p:nvSpPr>
          <p:spPr>
            <a:xfrm flipH="1">
              <a:off x="3196625" y="1071875"/>
              <a:ext cx="191000" cy="151975"/>
            </a:xfrm>
            <a:custGeom>
              <a:avLst/>
              <a:gdLst/>
              <a:ahLst/>
              <a:cxnLst/>
              <a:rect l="l" t="t" r="r" b="b"/>
              <a:pathLst>
                <a:path w="7640" h="6079" extrusionOk="0">
                  <a:moveTo>
                    <a:pt x="7487" y="0"/>
                  </a:moveTo>
                  <a:cubicBezTo>
                    <a:pt x="7257" y="0"/>
                    <a:pt x="5638" y="1789"/>
                    <a:pt x="3770" y="4043"/>
                  </a:cubicBezTo>
                  <a:cubicBezTo>
                    <a:pt x="3442" y="4453"/>
                    <a:pt x="3114" y="4841"/>
                    <a:pt x="2823" y="5206"/>
                  </a:cubicBezTo>
                  <a:lnTo>
                    <a:pt x="2823" y="5206"/>
                  </a:lnTo>
                  <a:cubicBezTo>
                    <a:pt x="1390" y="4021"/>
                    <a:pt x="286" y="3235"/>
                    <a:pt x="91" y="3235"/>
                  </a:cubicBezTo>
                  <a:cubicBezTo>
                    <a:pt x="80" y="3235"/>
                    <a:pt x="72" y="3238"/>
                    <a:pt x="67" y="3243"/>
                  </a:cubicBezTo>
                  <a:cubicBezTo>
                    <a:pt x="0" y="3343"/>
                    <a:pt x="1068" y="4444"/>
                    <a:pt x="2669" y="5878"/>
                  </a:cubicBezTo>
                  <a:lnTo>
                    <a:pt x="2902" y="6078"/>
                  </a:lnTo>
                  <a:lnTo>
                    <a:pt x="3103" y="5845"/>
                  </a:lnTo>
                  <a:cubicBezTo>
                    <a:pt x="3469" y="5411"/>
                    <a:pt x="3870" y="4944"/>
                    <a:pt x="4270" y="4477"/>
                  </a:cubicBezTo>
                  <a:cubicBezTo>
                    <a:pt x="6205" y="2109"/>
                    <a:pt x="7639" y="107"/>
                    <a:pt x="7506" y="7"/>
                  </a:cubicBezTo>
                  <a:cubicBezTo>
                    <a:pt x="7501" y="3"/>
                    <a:pt x="7495" y="0"/>
                    <a:pt x="7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p:nvPr/>
          </p:nvSpPr>
          <p:spPr>
            <a:xfrm>
              <a:off x="3033175" y="946950"/>
              <a:ext cx="496200" cy="493725"/>
            </a:xfrm>
            <a:custGeom>
              <a:avLst/>
              <a:gdLst/>
              <a:ahLst/>
              <a:cxnLst/>
              <a:rect l="l" t="t" r="r" b="b"/>
              <a:pathLst>
                <a:path w="19848" h="19749" extrusionOk="0">
                  <a:moveTo>
                    <a:pt x="8907" y="1"/>
                  </a:moveTo>
                  <a:lnTo>
                    <a:pt x="8440" y="67"/>
                  </a:lnTo>
                  <a:lnTo>
                    <a:pt x="7939" y="134"/>
                  </a:lnTo>
                  <a:lnTo>
                    <a:pt x="7372" y="267"/>
                  </a:lnTo>
                  <a:cubicBezTo>
                    <a:pt x="6372" y="534"/>
                    <a:pt x="5438" y="935"/>
                    <a:pt x="4570" y="1502"/>
                  </a:cubicBezTo>
                  <a:cubicBezTo>
                    <a:pt x="2002" y="3136"/>
                    <a:pt x="334" y="5872"/>
                    <a:pt x="34" y="8907"/>
                  </a:cubicBezTo>
                  <a:cubicBezTo>
                    <a:pt x="0" y="9341"/>
                    <a:pt x="0" y="9808"/>
                    <a:pt x="0" y="10241"/>
                  </a:cubicBezTo>
                  <a:cubicBezTo>
                    <a:pt x="0" y="10475"/>
                    <a:pt x="0" y="10708"/>
                    <a:pt x="67" y="10942"/>
                  </a:cubicBezTo>
                  <a:cubicBezTo>
                    <a:pt x="100" y="11175"/>
                    <a:pt x="134" y="11409"/>
                    <a:pt x="167" y="11642"/>
                  </a:cubicBezTo>
                  <a:cubicBezTo>
                    <a:pt x="334" y="12576"/>
                    <a:pt x="667" y="13510"/>
                    <a:pt x="1101" y="14378"/>
                  </a:cubicBezTo>
                  <a:cubicBezTo>
                    <a:pt x="1568" y="15278"/>
                    <a:pt x="2169" y="16112"/>
                    <a:pt x="2902" y="16846"/>
                  </a:cubicBezTo>
                  <a:cubicBezTo>
                    <a:pt x="3670" y="17613"/>
                    <a:pt x="4537" y="18214"/>
                    <a:pt x="5471" y="18714"/>
                  </a:cubicBezTo>
                  <a:cubicBezTo>
                    <a:pt x="6472" y="19214"/>
                    <a:pt x="7539" y="19548"/>
                    <a:pt x="8640" y="19681"/>
                  </a:cubicBezTo>
                  <a:cubicBezTo>
                    <a:pt x="8907" y="19715"/>
                    <a:pt x="9174" y="19748"/>
                    <a:pt x="9474" y="19748"/>
                  </a:cubicBezTo>
                  <a:lnTo>
                    <a:pt x="10308" y="19748"/>
                  </a:lnTo>
                  <a:cubicBezTo>
                    <a:pt x="10875" y="19715"/>
                    <a:pt x="11442" y="19648"/>
                    <a:pt x="12009" y="19515"/>
                  </a:cubicBezTo>
                  <a:cubicBezTo>
                    <a:pt x="13195" y="19284"/>
                    <a:pt x="14316" y="18793"/>
                    <a:pt x="15340" y="18138"/>
                  </a:cubicBezTo>
                  <a:lnTo>
                    <a:pt x="15340" y="18138"/>
                  </a:lnTo>
                  <a:lnTo>
                    <a:pt x="18645" y="19441"/>
                  </a:lnTo>
                  <a:lnTo>
                    <a:pt x="18645" y="19441"/>
                  </a:lnTo>
                  <a:lnTo>
                    <a:pt x="18647" y="19448"/>
                  </a:lnTo>
                  <a:lnTo>
                    <a:pt x="18652" y="19444"/>
                  </a:lnTo>
                  <a:lnTo>
                    <a:pt x="18652" y="19444"/>
                  </a:lnTo>
                  <a:lnTo>
                    <a:pt x="18747" y="19481"/>
                  </a:lnTo>
                  <a:lnTo>
                    <a:pt x="18947" y="19581"/>
                  </a:lnTo>
                  <a:lnTo>
                    <a:pt x="18880" y="19348"/>
                  </a:lnTo>
                  <a:cubicBezTo>
                    <a:pt x="18554" y="18140"/>
                    <a:pt x="18195" y="16899"/>
                    <a:pt x="17899" y="15752"/>
                  </a:cubicBezTo>
                  <a:lnTo>
                    <a:pt x="17899" y="15752"/>
                  </a:lnTo>
                  <a:cubicBezTo>
                    <a:pt x="18789" y="14524"/>
                    <a:pt x="19416" y="13099"/>
                    <a:pt x="19681" y="11576"/>
                  </a:cubicBezTo>
                  <a:cubicBezTo>
                    <a:pt x="19814" y="10875"/>
                    <a:pt x="19848" y="10141"/>
                    <a:pt x="19814" y="9441"/>
                  </a:cubicBezTo>
                  <a:cubicBezTo>
                    <a:pt x="19814" y="9074"/>
                    <a:pt x="19781" y="8740"/>
                    <a:pt x="19714" y="8407"/>
                  </a:cubicBezTo>
                  <a:cubicBezTo>
                    <a:pt x="19681" y="8207"/>
                    <a:pt x="19681" y="8040"/>
                    <a:pt x="19648" y="7873"/>
                  </a:cubicBezTo>
                  <a:cubicBezTo>
                    <a:pt x="19614" y="7706"/>
                    <a:pt x="19548" y="7573"/>
                    <a:pt x="19514" y="7406"/>
                  </a:cubicBezTo>
                  <a:cubicBezTo>
                    <a:pt x="18947" y="5138"/>
                    <a:pt x="17580" y="3136"/>
                    <a:pt x="15678" y="1802"/>
                  </a:cubicBezTo>
                  <a:cubicBezTo>
                    <a:pt x="14978" y="1268"/>
                    <a:pt x="14210" y="868"/>
                    <a:pt x="13377" y="568"/>
                  </a:cubicBezTo>
                  <a:lnTo>
                    <a:pt x="12876" y="401"/>
                  </a:lnTo>
                  <a:lnTo>
                    <a:pt x="12376" y="267"/>
                  </a:lnTo>
                  <a:lnTo>
                    <a:pt x="11942" y="167"/>
                  </a:lnTo>
                  <a:lnTo>
                    <a:pt x="11509" y="101"/>
                  </a:lnTo>
                  <a:cubicBezTo>
                    <a:pt x="11242" y="67"/>
                    <a:pt x="11008" y="1"/>
                    <a:pt x="10808" y="1"/>
                  </a:cubicBezTo>
                  <a:lnTo>
                    <a:pt x="10007" y="1"/>
                  </a:lnTo>
                  <a:lnTo>
                    <a:pt x="10308" y="34"/>
                  </a:lnTo>
                  <a:lnTo>
                    <a:pt x="10808" y="67"/>
                  </a:lnTo>
                  <a:cubicBezTo>
                    <a:pt x="11008" y="67"/>
                    <a:pt x="11242" y="134"/>
                    <a:pt x="11509" y="167"/>
                  </a:cubicBezTo>
                  <a:cubicBezTo>
                    <a:pt x="15311" y="835"/>
                    <a:pt x="18413" y="3670"/>
                    <a:pt x="19347" y="7439"/>
                  </a:cubicBezTo>
                  <a:cubicBezTo>
                    <a:pt x="19381" y="7606"/>
                    <a:pt x="19448" y="7773"/>
                    <a:pt x="19448" y="7940"/>
                  </a:cubicBezTo>
                  <a:cubicBezTo>
                    <a:pt x="19481" y="8073"/>
                    <a:pt x="19514" y="8240"/>
                    <a:pt x="19548" y="8407"/>
                  </a:cubicBezTo>
                  <a:cubicBezTo>
                    <a:pt x="19581" y="8740"/>
                    <a:pt x="19614" y="9107"/>
                    <a:pt x="19614" y="9441"/>
                  </a:cubicBezTo>
                  <a:cubicBezTo>
                    <a:pt x="19648" y="10141"/>
                    <a:pt x="19614" y="10842"/>
                    <a:pt x="19481" y="11542"/>
                  </a:cubicBezTo>
                  <a:cubicBezTo>
                    <a:pt x="19214" y="13043"/>
                    <a:pt x="18580" y="14478"/>
                    <a:pt x="17680" y="15679"/>
                  </a:cubicBezTo>
                  <a:lnTo>
                    <a:pt x="17646" y="15712"/>
                  </a:lnTo>
                  <a:lnTo>
                    <a:pt x="17646" y="15779"/>
                  </a:lnTo>
                  <a:lnTo>
                    <a:pt x="18599" y="19273"/>
                  </a:lnTo>
                  <a:lnTo>
                    <a:pt x="15378" y="17947"/>
                  </a:lnTo>
                  <a:lnTo>
                    <a:pt x="15311" y="17913"/>
                  </a:lnTo>
                  <a:lnTo>
                    <a:pt x="15278" y="17947"/>
                  </a:lnTo>
                  <a:cubicBezTo>
                    <a:pt x="13777" y="18914"/>
                    <a:pt x="12076" y="19481"/>
                    <a:pt x="10308" y="19548"/>
                  </a:cubicBezTo>
                  <a:lnTo>
                    <a:pt x="9474" y="19548"/>
                  </a:lnTo>
                  <a:cubicBezTo>
                    <a:pt x="9174" y="19548"/>
                    <a:pt x="8907" y="19515"/>
                    <a:pt x="8640" y="19481"/>
                  </a:cubicBezTo>
                  <a:cubicBezTo>
                    <a:pt x="7539" y="19348"/>
                    <a:pt x="6505" y="19014"/>
                    <a:pt x="5538" y="18514"/>
                  </a:cubicBezTo>
                  <a:cubicBezTo>
                    <a:pt x="4604" y="18047"/>
                    <a:pt x="3770" y="17446"/>
                    <a:pt x="3002" y="16713"/>
                  </a:cubicBezTo>
                  <a:cubicBezTo>
                    <a:pt x="2302" y="16012"/>
                    <a:pt x="1735" y="15178"/>
                    <a:pt x="1268" y="14311"/>
                  </a:cubicBezTo>
                  <a:cubicBezTo>
                    <a:pt x="801" y="13444"/>
                    <a:pt x="501" y="12543"/>
                    <a:pt x="334" y="11609"/>
                  </a:cubicBezTo>
                  <a:cubicBezTo>
                    <a:pt x="301" y="11375"/>
                    <a:pt x="267" y="11175"/>
                    <a:pt x="234" y="10942"/>
                  </a:cubicBezTo>
                  <a:cubicBezTo>
                    <a:pt x="167" y="10708"/>
                    <a:pt x="200" y="10475"/>
                    <a:pt x="167" y="10241"/>
                  </a:cubicBezTo>
                  <a:cubicBezTo>
                    <a:pt x="167" y="9808"/>
                    <a:pt x="167" y="9374"/>
                    <a:pt x="200" y="8940"/>
                  </a:cubicBezTo>
                  <a:cubicBezTo>
                    <a:pt x="467" y="5938"/>
                    <a:pt x="2068" y="3236"/>
                    <a:pt x="4604" y="1602"/>
                  </a:cubicBezTo>
                  <a:cubicBezTo>
                    <a:pt x="5438" y="1068"/>
                    <a:pt x="6372" y="634"/>
                    <a:pt x="7339" y="368"/>
                  </a:cubicBezTo>
                  <a:lnTo>
                    <a:pt x="7906" y="201"/>
                  </a:lnTo>
                  <a:lnTo>
                    <a:pt x="8440" y="134"/>
                  </a:lnTo>
                  <a:lnTo>
                    <a:pt x="8873" y="67"/>
                  </a:lnTo>
                  <a:lnTo>
                    <a:pt x="9240" y="34"/>
                  </a:lnTo>
                  <a:lnTo>
                    <a:pt x="9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iagram showing overview of billing structure, with billing account at the top, down to several Azure subscriptions.">
            <a:extLst>
              <a:ext uri="{FF2B5EF4-FFF2-40B4-BE49-F238E27FC236}">
                <a16:creationId xmlns:a16="http://schemas.microsoft.com/office/drawing/2014/main" id="{1805B196-EE45-3D0D-FAB7-F98EB87BA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75" y="555636"/>
            <a:ext cx="6257925" cy="426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9" name="Google Shape;429;p48"/>
          <p:cNvPicPr preferRelativeResize="0"/>
          <p:nvPr/>
        </p:nvPicPr>
        <p:blipFill rotWithShape="1">
          <a:blip r:embed="rId3">
            <a:alphaModFix/>
          </a:blip>
          <a:srcRect l="491" r="46657"/>
          <a:stretch/>
        </p:blipFill>
        <p:spPr>
          <a:xfrm>
            <a:off x="6709144" y="0"/>
            <a:ext cx="2510732" cy="5143500"/>
          </a:xfrm>
          <a:prstGeom prst="rect">
            <a:avLst/>
          </a:prstGeom>
          <a:noFill/>
          <a:ln>
            <a:noFill/>
          </a:ln>
        </p:spPr>
      </p:pic>
      <p:sp>
        <p:nvSpPr>
          <p:cNvPr id="8" name="CuadroTexto 7">
            <a:extLst>
              <a:ext uri="{FF2B5EF4-FFF2-40B4-BE49-F238E27FC236}">
                <a16:creationId xmlns:a16="http://schemas.microsoft.com/office/drawing/2014/main" id="{D8DBABEA-AD80-EE41-C7A3-0A4F77626CAA}"/>
              </a:ext>
            </a:extLst>
          </p:cNvPr>
          <p:cNvSpPr txBox="1"/>
          <p:nvPr/>
        </p:nvSpPr>
        <p:spPr>
          <a:xfrm>
            <a:off x="839972" y="345842"/>
            <a:ext cx="4635794" cy="338554"/>
          </a:xfrm>
          <a:prstGeom prst="rect">
            <a:avLst/>
          </a:prstGeom>
          <a:noFill/>
        </p:spPr>
        <p:txBody>
          <a:bodyPr wrap="square">
            <a:spAutoFit/>
          </a:bodyPr>
          <a:lstStyle/>
          <a:p>
            <a:pPr algn="l"/>
            <a:r>
              <a:rPr lang="es-MX" sz="1600" b="1" i="0" dirty="0">
                <a:solidFill>
                  <a:srgbClr val="FFFF00"/>
                </a:solidFill>
                <a:effectLst/>
                <a:latin typeface="Segoe UI" panose="020B0502040204020203" pitchFamily="34" charset="0"/>
              </a:rPr>
              <a:t>Descripción de la facturación de Azure</a:t>
            </a:r>
          </a:p>
        </p:txBody>
      </p:sp>
      <p:sp>
        <p:nvSpPr>
          <p:cNvPr id="10" name="CuadroTexto 9">
            <a:extLst>
              <a:ext uri="{FF2B5EF4-FFF2-40B4-BE49-F238E27FC236}">
                <a16:creationId xmlns:a16="http://schemas.microsoft.com/office/drawing/2014/main" id="{73954EBD-E38F-069A-E298-60DBFF53B74D}"/>
              </a:ext>
            </a:extLst>
          </p:cNvPr>
          <p:cNvSpPr txBox="1"/>
          <p:nvPr/>
        </p:nvSpPr>
        <p:spPr>
          <a:xfrm>
            <a:off x="276446" y="684396"/>
            <a:ext cx="6432697" cy="4401205"/>
          </a:xfrm>
          <a:prstGeom prst="rect">
            <a:avLst/>
          </a:prstGeom>
          <a:noFill/>
        </p:spPr>
        <p:txBody>
          <a:bodyPr wrap="square">
            <a:spAutoFit/>
          </a:bodyPr>
          <a:lstStyle/>
          <a:p>
            <a:pPr algn="l"/>
            <a:r>
              <a:rPr lang="es-MX" b="0" i="0" dirty="0">
                <a:solidFill>
                  <a:srgbClr val="171717"/>
                </a:solidFill>
                <a:effectLst/>
                <a:latin typeface="Segoe UI" panose="020B0502040204020203" pitchFamily="34" charset="0"/>
              </a:rPr>
              <a:t>Es posible que quiera crear suscripciones adicionales para fines de administración de facturación o de recursos. Por ejemplo, puede optar por crear suscripciones adicionales para separar lo siguiente:</a:t>
            </a:r>
          </a:p>
          <a:p>
            <a:pPr algn="l">
              <a:buFont typeface="Arial" panose="020B0604020202020204" pitchFamily="34" charset="0"/>
              <a:buChar char="•"/>
            </a:pPr>
            <a:r>
              <a:rPr lang="es-MX" b="1" i="0" dirty="0">
                <a:solidFill>
                  <a:srgbClr val="171717"/>
                </a:solidFill>
                <a:effectLst/>
                <a:latin typeface="Segoe UI" panose="020B0502040204020203" pitchFamily="34" charset="0"/>
              </a:rPr>
              <a:t>Entornos</a:t>
            </a:r>
            <a:r>
              <a:rPr lang="es-MX" b="0" i="0" dirty="0">
                <a:solidFill>
                  <a:srgbClr val="171717"/>
                </a:solidFill>
                <a:effectLst/>
                <a:latin typeface="Segoe UI" panose="020B0502040204020203" pitchFamily="34" charset="0"/>
              </a:rPr>
              <a:t>: cuando administra sus recursos, puede optar por crear suscripciones con el fin de configurar entornos independientes para el desarrollo y las pruebas, para seguridad o para aislar los datos por motivos de cumplimiento. Esto es especialmente útil porque el control de acceso a los recursos se produce en el nivel de suscripción.</a:t>
            </a:r>
          </a:p>
          <a:p>
            <a:pPr algn="l">
              <a:buFont typeface="Arial" panose="020B0604020202020204" pitchFamily="34" charset="0"/>
              <a:buChar char="•"/>
            </a:pPr>
            <a:r>
              <a:rPr lang="es-MX" b="1" i="0" dirty="0">
                <a:solidFill>
                  <a:srgbClr val="171717"/>
                </a:solidFill>
                <a:effectLst/>
                <a:latin typeface="Segoe UI" panose="020B0502040204020203" pitchFamily="34" charset="0"/>
              </a:rPr>
              <a:t>Estructuras organizativas</a:t>
            </a:r>
            <a:r>
              <a:rPr lang="es-MX" b="0" i="0" dirty="0">
                <a:solidFill>
                  <a:srgbClr val="171717"/>
                </a:solidFill>
                <a:effectLst/>
                <a:latin typeface="Segoe UI" panose="020B0502040204020203" pitchFamily="34" charset="0"/>
              </a:rPr>
              <a:t>: puede crear suscripciones para reflejar las distintas estructuras organizativas. Por ejemplo, podría limitar un equipo a recursos de bajo costo, al tiempo que permite que el departamento de TI tenga un alcance completo. Este diseño permite administrar y controlar el acceso a los recursos que los usuarios aprovisionan en cada suscripción.</a:t>
            </a:r>
          </a:p>
          <a:p>
            <a:pPr algn="l">
              <a:buFont typeface="Arial" panose="020B0604020202020204" pitchFamily="34" charset="0"/>
              <a:buChar char="•"/>
            </a:pPr>
            <a:r>
              <a:rPr lang="es-MX" b="1" i="0" dirty="0">
                <a:solidFill>
                  <a:srgbClr val="171717"/>
                </a:solidFill>
                <a:effectLst/>
                <a:latin typeface="Segoe UI" panose="020B0502040204020203" pitchFamily="34" charset="0"/>
              </a:rPr>
              <a:t>Facturación</a:t>
            </a:r>
            <a:r>
              <a:rPr lang="es-MX" b="0" i="0" dirty="0">
                <a:solidFill>
                  <a:srgbClr val="171717"/>
                </a:solidFill>
                <a:effectLst/>
                <a:latin typeface="Segoe UI" panose="020B0502040204020203" pitchFamily="34" charset="0"/>
              </a:rPr>
              <a:t>: es posible que también quiera crear suscripciones adicionales para fines de facturación. Dado que los costos se agregan primero en el nivel de suscripción, es posible que quiera crear suscripciones para administrar y realizar un seguimiento de los costos en función de sus necesidades. Por ejemplo, puede que quiera crear una suscripción para las cargas de trabajo de producción y otra suscripción para las cargas de trabajo de desarrollo y pruebas.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20" name="Google Shape;820;p51"/>
          <p:cNvSpPr txBox="1">
            <a:spLocks noGrp="1"/>
          </p:cNvSpPr>
          <p:nvPr>
            <p:ph type="subTitle" idx="1"/>
          </p:nvPr>
        </p:nvSpPr>
        <p:spPr>
          <a:xfrm>
            <a:off x="446567" y="1046619"/>
            <a:ext cx="8282763" cy="3801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dirty="0"/>
              <a:t>Los precios son solo estimaciones y no pretenden ser presupuestos reales. Los precios reales pueden variar según el tipo de contrato acordado con Microsoft, la fecha de compra y el tipo de cambio. Los precios se calculan en dólares estadounidenses y se convierten con las tasas de referencia de Thomson Reuters, actualizadas el primer día de cada mes natural. </a:t>
            </a:r>
          </a:p>
          <a:p>
            <a:pPr marL="0" lvl="0" indent="0" algn="l" rtl="0">
              <a:spcBef>
                <a:spcPts val="0"/>
              </a:spcBef>
              <a:spcAft>
                <a:spcPts val="0"/>
              </a:spcAft>
              <a:buClr>
                <a:schemeClr val="dk1"/>
              </a:buClr>
              <a:buSzPts val="1100"/>
              <a:buFont typeface="Arial"/>
              <a:buNone/>
            </a:pPr>
            <a:r>
              <a:rPr lang="es-MX" dirty="0"/>
              <a:t>Póngase en contacto con un especialista de ventas de Azure para más información sobre los precios o solicitar un presupuesto.</a:t>
            </a:r>
            <a:endParaRPr dirty="0"/>
          </a:p>
        </p:txBody>
      </p:sp>
      <p:sp>
        <p:nvSpPr>
          <p:cNvPr id="2" name="CuadroTexto 1">
            <a:extLst>
              <a:ext uri="{FF2B5EF4-FFF2-40B4-BE49-F238E27FC236}">
                <a16:creationId xmlns:a16="http://schemas.microsoft.com/office/drawing/2014/main" id="{B53FEBE9-6DE0-E13C-DE76-62102B46E4F5}"/>
              </a:ext>
            </a:extLst>
          </p:cNvPr>
          <p:cNvSpPr txBox="1"/>
          <p:nvPr/>
        </p:nvSpPr>
        <p:spPr>
          <a:xfrm>
            <a:off x="1881963" y="138899"/>
            <a:ext cx="6528390" cy="584775"/>
          </a:xfrm>
          <a:prstGeom prst="rect">
            <a:avLst/>
          </a:prstGeom>
          <a:noFill/>
        </p:spPr>
        <p:txBody>
          <a:bodyPr wrap="square" rtlCol="0">
            <a:spAutoFit/>
          </a:bodyPr>
          <a:lstStyle/>
          <a:p>
            <a:r>
              <a:rPr lang="es-MX" sz="3200" dirty="0">
                <a:solidFill>
                  <a:srgbClr val="FFC000"/>
                </a:solidFill>
              </a:rPr>
              <a:t>COSTOS DE AZURE</a:t>
            </a:r>
          </a:p>
        </p:txBody>
      </p:sp>
      <p:pic>
        <p:nvPicPr>
          <p:cNvPr id="8" name="Imagen 7">
            <a:extLst>
              <a:ext uri="{FF2B5EF4-FFF2-40B4-BE49-F238E27FC236}">
                <a16:creationId xmlns:a16="http://schemas.microsoft.com/office/drawing/2014/main" id="{42261B70-2055-1788-B806-6857476487A5}"/>
              </a:ext>
            </a:extLst>
          </p:cNvPr>
          <p:cNvPicPr>
            <a:picLocks noChangeAspect="1"/>
          </p:cNvPicPr>
          <p:nvPr/>
        </p:nvPicPr>
        <p:blipFill>
          <a:blip r:embed="rId3"/>
          <a:stretch>
            <a:fillRect/>
          </a:stretch>
        </p:blipFill>
        <p:spPr>
          <a:xfrm>
            <a:off x="669850" y="3245316"/>
            <a:ext cx="7836195" cy="1603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53"/>
          <p:cNvSpPr txBox="1">
            <a:spLocks noGrp="1"/>
          </p:cNvSpPr>
          <p:nvPr>
            <p:ph type="title"/>
          </p:nvPr>
        </p:nvSpPr>
        <p:spPr>
          <a:xfrm>
            <a:off x="2510982" y="252208"/>
            <a:ext cx="3241800" cy="6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CHATBOT</a:t>
            </a:r>
            <a:endParaRPr dirty="0"/>
          </a:p>
        </p:txBody>
      </p:sp>
      <p:sp>
        <p:nvSpPr>
          <p:cNvPr id="866" name="Google Shape;866;p53"/>
          <p:cNvSpPr/>
          <p:nvPr/>
        </p:nvSpPr>
        <p:spPr>
          <a:xfrm>
            <a:off x="201025" y="4756976"/>
            <a:ext cx="8640258" cy="5413"/>
          </a:xfrm>
          <a:custGeom>
            <a:avLst/>
            <a:gdLst/>
            <a:ahLst/>
            <a:cxnLst/>
            <a:rect l="l" t="t" r="r" b="b"/>
            <a:pathLst>
              <a:path w="228972" h="183" extrusionOk="0">
                <a:moveTo>
                  <a:pt x="114471" y="0"/>
                </a:moveTo>
                <a:cubicBezTo>
                  <a:pt x="51248" y="0"/>
                  <a:pt x="1" y="31"/>
                  <a:pt x="1" y="92"/>
                </a:cubicBezTo>
                <a:cubicBezTo>
                  <a:pt x="1" y="152"/>
                  <a:pt x="51248" y="183"/>
                  <a:pt x="114471" y="183"/>
                </a:cubicBezTo>
                <a:cubicBezTo>
                  <a:pt x="177694" y="183"/>
                  <a:pt x="228972" y="152"/>
                  <a:pt x="228972" y="92"/>
                </a:cubicBezTo>
                <a:cubicBezTo>
                  <a:pt x="228972" y="31"/>
                  <a:pt x="177725" y="0"/>
                  <a:pt x="114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53"/>
          <p:cNvGrpSpPr/>
          <p:nvPr/>
        </p:nvGrpSpPr>
        <p:grpSpPr>
          <a:xfrm>
            <a:off x="6465264" y="1042551"/>
            <a:ext cx="2095832" cy="3851375"/>
            <a:chOff x="3629525" y="1596700"/>
            <a:chExt cx="1771325" cy="3255050"/>
          </a:xfrm>
        </p:grpSpPr>
        <p:sp>
          <p:nvSpPr>
            <p:cNvPr id="868" name="Google Shape;868;p53"/>
            <p:cNvSpPr/>
            <p:nvPr/>
          </p:nvSpPr>
          <p:spPr>
            <a:xfrm>
              <a:off x="4917525" y="3384850"/>
              <a:ext cx="52475" cy="45100"/>
            </a:xfrm>
            <a:custGeom>
              <a:avLst/>
              <a:gdLst/>
              <a:ahLst/>
              <a:cxnLst/>
              <a:rect l="l" t="t" r="r" b="b"/>
              <a:pathLst>
                <a:path w="2099" h="1804" extrusionOk="0">
                  <a:moveTo>
                    <a:pt x="913" y="0"/>
                  </a:moveTo>
                  <a:cubicBezTo>
                    <a:pt x="396" y="0"/>
                    <a:pt x="1" y="395"/>
                    <a:pt x="1" y="912"/>
                  </a:cubicBezTo>
                  <a:cubicBezTo>
                    <a:pt x="1" y="1449"/>
                    <a:pt x="450" y="1804"/>
                    <a:pt x="910" y="1804"/>
                  </a:cubicBezTo>
                  <a:cubicBezTo>
                    <a:pt x="1127" y="1804"/>
                    <a:pt x="1345" y="1725"/>
                    <a:pt x="1521" y="1550"/>
                  </a:cubicBezTo>
                  <a:cubicBezTo>
                    <a:pt x="2098" y="973"/>
                    <a:pt x="1703" y="0"/>
                    <a:pt x="9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4670575" y="1679925"/>
              <a:ext cx="260650" cy="427575"/>
            </a:xfrm>
            <a:custGeom>
              <a:avLst/>
              <a:gdLst/>
              <a:ahLst/>
              <a:cxnLst/>
              <a:rect l="l" t="t" r="r" b="b"/>
              <a:pathLst>
                <a:path w="10426" h="17103" extrusionOk="0">
                  <a:moveTo>
                    <a:pt x="4268" y="0"/>
                  </a:moveTo>
                  <a:cubicBezTo>
                    <a:pt x="3001" y="0"/>
                    <a:pt x="1725" y="257"/>
                    <a:pt x="517" y="780"/>
                  </a:cubicBezTo>
                  <a:cubicBezTo>
                    <a:pt x="517" y="780"/>
                    <a:pt x="0" y="7011"/>
                    <a:pt x="61" y="9716"/>
                  </a:cubicBezTo>
                  <a:cubicBezTo>
                    <a:pt x="91" y="12421"/>
                    <a:pt x="2797" y="12847"/>
                    <a:pt x="2797" y="12847"/>
                  </a:cubicBezTo>
                  <a:cubicBezTo>
                    <a:pt x="2797" y="12847"/>
                    <a:pt x="2766" y="15825"/>
                    <a:pt x="2797" y="16585"/>
                  </a:cubicBezTo>
                  <a:lnTo>
                    <a:pt x="9332" y="17102"/>
                  </a:lnTo>
                  <a:lnTo>
                    <a:pt x="10426" y="2269"/>
                  </a:lnTo>
                  <a:lnTo>
                    <a:pt x="10031" y="1965"/>
                  </a:lnTo>
                  <a:cubicBezTo>
                    <a:pt x="8341" y="670"/>
                    <a:pt x="6315" y="0"/>
                    <a:pt x="4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4682950" y="1799000"/>
              <a:ext cx="20325" cy="18975"/>
            </a:xfrm>
            <a:custGeom>
              <a:avLst/>
              <a:gdLst/>
              <a:ahLst/>
              <a:cxnLst/>
              <a:rect l="l" t="t" r="r" b="b"/>
              <a:pathLst>
                <a:path w="813" h="759" extrusionOk="0">
                  <a:moveTo>
                    <a:pt x="396" y="1"/>
                  </a:moveTo>
                  <a:cubicBezTo>
                    <a:pt x="208" y="1"/>
                    <a:pt x="22" y="142"/>
                    <a:pt x="22" y="363"/>
                  </a:cubicBezTo>
                  <a:cubicBezTo>
                    <a:pt x="0" y="599"/>
                    <a:pt x="190" y="759"/>
                    <a:pt x="389" y="759"/>
                  </a:cubicBezTo>
                  <a:cubicBezTo>
                    <a:pt x="472" y="759"/>
                    <a:pt x="558" y="730"/>
                    <a:pt x="630" y="667"/>
                  </a:cubicBezTo>
                  <a:cubicBezTo>
                    <a:pt x="812" y="515"/>
                    <a:pt x="812" y="272"/>
                    <a:pt x="660" y="120"/>
                  </a:cubicBezTo>
                  <a:cubicBezTo>
                    <a:pt x="588" y="38"/>
                    <a:pt x="49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4681975" y="1790600"/>
              <a:ext cx="35725" cy="10175"/>
            </a:xfrm>
            <a:custGeom>
              <a:avLst/>
              <a:gdLst/>
              <a:ahLst/>
              <a:cxnLst/>
              <a:rect l="l" t="t" r="r" b="b"/>
              <a:pathLst>
                <a:path w="1429" h="407" extrusionOk="0">
                  <a:moveTo>
                    <a:pt x="699" y="0"/>
                  </a:moveTo>
                  <a:cubicBezTo>
                    <a:pt x="509" y="0"/>
                    <a:pt x="319" y="61"/>
                    <a:pt x="152" y="182"/>
                  </a:cubicBezTo>
                  <a:cubicBezTo>
                    <a:pt x="30" y="274"/>
                    <a:pt x="0" y="365"/>
                    <a:pt x="30" y="395"/>
                  </a:cubicBezTo>
                  <a:cubicBezTo>
                    <a:pt x="34" y="403"/>
                    <a:pt x="42" y="406"/>
                    <a:pt x="53" y="406"/>
                  </a:cubicBezTo>
                  <a:cubicBezTo>
                    <a:pt x="131" y="406"/>
                    <a:pt x="380" y="243"/>
                    <a:pt x="699" y="243"/>
                  </a:cubicBezTo>
                  <a:cubicBezTo>
                    <a:pt x="1036" y="243"/>
                    <a:pt x="1295" y="399"/>
                    <a:pt x="1381" y="399"/>
                  </a:cubicBezTo>
                  <a:cubicBezTo>
                    <a:pt x="1388" y="399"/>
                    <a:pt x="1394" y="398"/>
                    <a:pt x="1398" y="395"/>
                  </a:cubicBezTo>
                  <a:cubicBezTo>
                    <a:pt x="1429" y="334"/>
                    <a:pt x="1368" y="274"/>
                    <a:pt x="1246" y="182"/>
                  </a:cubicBezTo>
                  <a:cubicBezTo>
                    <a:pt x="1079" y="61"/>
                    <a:pt x="889"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4783025" y="1806525"/>
              <a:ext cx="24750" cy="19225"/>
            </a:xfrm>
            <a:custGeom>
              <a:avLst/>
              <a:gdLst/>
              <a:ahLst/>
              <a:cxnLst/>
              <a:rect l="l" t="t" r="r" b="b"/>
              <a:pathLst>
                <a:path w="990" h="769" extrusionOk="0">
                  <a:moveTo>
                    <a:pt x="505" y="0"/>
                  </a:moveTo>
                  <a:cubicBezTo>
                    <a:pt x="437" y="0"/>
                    <a:pt x="367" y="20"/>
                    <a:pt x="305" y="62"/>
                  </a:cubicBezTo>
                  <a:cubicBezTo>
                    <a:pt x="1" y="245"/>
                    <a:pt x="92" y="670"/>
                    <a:pt x="426" y="761"/>
                  </a:cubicBezTo>
                  <a:cubicBezTo>
                    <a:pt x="451" y="766"/>
                    <a:pt x="475" y="769"/>
                    <a:pt x="499" y="769"/>
                  </a:cubicBezTo>
                  <a:cubicBezTo>
                    <a:pt x="771" y="769"/>
                    <a:pt x="989" y="466"/>
                    <a:pt x="821" y="214"/>
                  </a:cubicBezTo>
                  <a:cubicBezTo>
                    <a:pt x="761" y="74"/>
                    <a:pt x="636"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4783800" y="1798950"/>
              <a:ext cx="35725" cy="9975"/>
            </a:xfrm>
            <a:custGeom>
              <a:avLst/>
              <a:gdLst/>
              <a:ahLst/>
              <a:cxnLst/>
              <a:rect l="l" t="t" r="r" b="b"/>
              <a:pathLst>
                <a:path w="1429" h="399" extrusionOk="0">
                  <a:moveTo>
                    <a:pt x="699" y="0"/>
                  </a:moveTo>
                  <a:cubicBezTo>
                    <a:pt x="486" y="0"/>
                    <a:pt x="304" y="61"/>
                    <a:pt x="152" y="183"/>
                  </a:cubicBezTo>
                  <a:cubicBezTo>
                    <a:pt x="30" y="274"/>
                    <a:pt x="0" y="365"/>
                    <a:pt x="0" y="396"/>
                  </a:cubicBezTo>
                  <a:cubicBezTo>
                    <a:pt x="4" y="398"/>
                    <a:pt x="9" y="399"/>
                    <a:pt x="15" y="399"/>
                  </a:cubicBezTo>
                  <a:cubicBezTo>
                    <a:pt x="98" y="399"/>
                    <a:pt x="359" y="213"/>
                    <a:pt x="699" y="213"/>
                  </a:cubicBezTo>
                  <a:cubicBezTo>
                    <a:pt x="1018" y="213"/>
                    <a:pt x="1268" y="376"/>
                    <a:pt x="1366" y="376"/>
                  </a:cubicBezTo>
                  <a:cubicBezTo>
                    <a:pt x="1380" y="376"/>
                    <a:pt x="1391" y="373"/>
                    <a:pt x="1398" y="365"/>
                  </a:cubicBezTo>
                  <a:cubicBezTo>
                    <a:pt x="1429" y="335"/>
                    <a:pt x="1368" y="274"/>
                    <a:pt x="1246" y="183"/>
                  </a:cubicBezTo>
                  <a:cubicBezTo>
                    <a:pt x="1094" y="61"/>
                    <a:pt x="882"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4722250" y="1805025"/>
              <a:ext cx="29650" cy="81900"/>
            </a:xfrm>
            <a:custGeom>
              <a:avLst/>
              <a:gdLst/>
              <a:ahLst/>
              <a:cxnLst/>
              <a:rect l="l" t="t" r="r" b="b"/>
              <a:pathLst>
                <a:path w="1186" h="3276" extrusionOk="0">
                  <a:moveTo>
                    <a:pt x="1185" y="1"/>
                  </a:moveTo>
                  <a:lnTo>
                    <a:pt x="1185" y="1"/>
                  </a:lnTo>
                  <a:cubicBezTo>
                    <a:pt x="851" y="609"/>
                    <a:pt x="578" y="1247"/>
                    <a:pt x="365" y="1916"/>
                  </a:cubicBezTo>
                  <a:cubicBezTo>
                    <a:pt x="243" y="2189"/>
                    <a:pt x="152" y="2432"/>
                    <a:pt x="61" y="2675"/>
                  </a:cubicBezTo>
                  <a:cubicBezTo>
                    <a:pt x="0" y="2797"/>
                    <a:pt x="0" y="2949"/>
                    <a:pt x="30" y="3071"/>
                  </a:cubicBezTo>
                  <a:cubicBezTo>
                    <a:pt x="61" y="3162"/>
                    <a:pt x="122" y="3223"/>
                    <a:pt x="182" y="3253"/>
                  </a:cubicBezTo>
                  <a:lnTo>
                    <a:pt x="365" y="3253"/>
                  </a:lnTo>
                  <a:cubicBezTo>
                    <a:pt x="456" y="3268"/>
                    <a:pt x="555" y="3276"/>
                    <a:pt x="657" y="3276"/>
                  </a:cubicBezTo>
                  <a:cubicBezTo>
                    <a:pt x="760" y="3276"/>
                    <a:pt x="866" y="3268"/>
                    <a:pt x="973" y="3253"/>
                  </a:cubicBezTo>
                  <a:cubicBezTo>
                    <a:pt x="790" y="3162"/>
                    <a:pt x="578" y="3101"/>
                    <a:pt x="365" y="3101"/>
                  </a:cubicBezTo>
                  <a:cubicBezTo>
                    <a:pt x="274" y="3101"/>
                    <a:pt x="182" y="3071"/>
                    <a:pt x="182" y="3010"/>
                  </a:cubicBezTo>
                  <a:cubicBezTo>
                    <a:pt x="182" y="2919"/>
                    <a:pt x="213" y="2827"/>
                    <a:pt x="243" y="2736"/>
                  </a:cubicBezTo>
                  <a:lnTo>
                    <a:pt x="547" y="1976"/>
                  </a:lnTo>
                  <a:cubicBezTo>
                    <a:pt x="821" y="1338"/>
                    <a:pt x="1034" y="669"/>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4731350" y="1896225"/>
              <a:ext cx="50950" cy="25000"/>
            </a:xfrm>
            <a:custGeom>
              <a:avLst/>
              <a:gdLst/>
              <a:ahLst/>
              <a:cxnLst/>
              <a:rect l="l" t="t" r="r" b="b"/>
              <a:pathLst>
                <a:path w="2038" h="1000" extrusionOk="0">
                  <a:moveTo>
                    <a:pt x="1825" y="0"/>
                  </a:moveTo>
                  <a:lnTo>
                    <a:pt x="1825" y="0"/>
                  </a:lnTo>
                  <a:cubicBezTo>
                    <a:pt x="1247" y="243"/>
                    <a:pt x="609" y="426"/>
                    <a:pt x="1" y="517"/>
                  </a:cubicBezTo>
                  <a:cubicBezTo>
                    <a:pt x="182" y="835"/>
                    <a:pt x="517" y="1000"/>
                    <a:pt x="864" y="1000"/>
                  </a:cubicBezTo>
                  <a:cubicBezTo>
                    <a:pt x="982" y="1000"/>
                    <a:pt x="1101" y="981"/>
                    <a:pt x="1217" y="942"/>
                  </a:cubicBezTo>
                  <a:cubicBezTo>
                    <a:pt x="2037" y="638"/>
                    <a:pt x="1825" y="0"/>
                    <a:pt x="1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4741225" y="1975250"/>
              <a:ext cx="88175" cy="43100"/>
            </a:xfrm>
            <a:custGeom>
              <a:avLst/>
              <a:gdLst/>
              <a:ahLst/>
              <a:cxnLst/>
              <a:rect l="l" t="t" r="r" b="b"/>
              <a:pathLst>
                <a:path w="3527" h="1724" extrusionOk="0">
                  <a:moveTo>
                    <a:pt x="3527" y="0"/>
                  </a:moveTo>
                  <a:lnTo>
                    <a:pt x="3527" y="0"/>
                  </a:lnTo>
                  <a:cubicBezTo>
                    <a:pt x="2533" y="643"/>
                    <a:pt x="1343" y="1005"/>
                    <a:pt x="145" y="1005"/>
                  </a:cubicBezTo>
                  <a:cubicBezTo>
                    <a:pt x="97" y="1005"/>
                    <a:pt x="49" y="1004"/>
                    <a:pt x="1" y="1003"/>
                  </a:cubicBezTo>
                  <a:lnTo>
                    <a:pt x="1" y="1702"/>
                  </a:lnTo>
                  <a:cubicBezTo>
                    <a:pt x="160" y="1717"/>
                    <a:pt x="313" y="1723"/>
                    <a:pt x="459" y="1723"/>
                  </a:cubicBezTo>
                  <a:cubicBezTo>
                    <a:pt x="2800" y="1723"/>
                    <a:pt x="3527" y="0"/>
                    <a:pt x="35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4681200" y="1662925"/>
              <a:ext cx="272075" cy="165700"/>
            </a:xfrm>
            <a:custGeom>
              <a:avLst/>
              <a:gdLst/>
              <a:ahLst/>
              <a:cxnLst/>
              <a:rect l="l" t="t" r="r" b="b"/>
              <a:pathLst>
                <a:path w="10883" h="6628" extrusionOk="0">
                  <a:moveTo>
                    <a:pt x="5016" y="1"/>
                  </a:moveTo>
                  <a:lnTo>
                    <a:pt x="2189" y="183"/>
                  </a:lnTo>
                  <a:lnTo>
                    <a:pt x="1" y="609"/>
                  </a:lnTo>
                  <a:lnTo>
                    <a:pt x="31" y="2128"/>
                  </a:lnTo>
                  <a:cubicBezTo>
                    <a:pt x="31" y="2128"/>
                    <a:pt x="734" y="2534"/>
                    <a:pt x="1859" y="2534"/>
                  </a:cubicBezTo>
                  <a:cubicBezTo>
                    <a:pt x="2422" y="2534"/>
                    <a:pt x="3091" y="2432"/>
                    <a:pt x="3831" y="2128"/>
                  </a:cubicBezTo>
                  <a:cubicBezTo>
                    <a:pt x="4844" y="1706"/>
                    <a:pt x="5961" y="1474"/>
                    <a:pt x="6660" y="1474"/>
                  </a:cubicBezTo>
                  <a:cubicBezTo>
                    <a:pt x="6967" y="1474"/>
                    <a:pt x="7194" y="1519"/>
                    <a:pt x="7296" y="1612"/>
                  </a:cubicBezTo>
                  <a:cubicBezTo>
                    <a:pt x="7630" y="1916"/>
                    <a:pt x="7600" y="3375"/>
                    <a:pt x="8967" y="3891"/>
                  </a:cubicBezTo>
                  <a:cubicBezTo>
                    <a:pt x="8967" y="3891"/>
                    <a:pt x="8667" y="6627"/>
                    <a:pt x="9770" y="6627"/>
                  </a:cubicBezTo>
                  <a:cubicBezTo>
                    <a:pt x="9776" y="6627"/>
                    <a:pt x="9782" y="6627"/>
                    <a:pt x="9788" y="6627"/>
                  </a:cubicBezTo>
                  <a:cubicBezTo>
                    <a:pt x="10882" y="6627"/>
                    <a:pt x="10518" y="2280"/>
                    <a:pt x="10518" y="2280"/>
                  </a:cubicBezTo>
                  <a:lnTo>
                    <a:pt x="7904" y="761"/>
                  </a:lnTo>
                  <a:lnTo>
                    <a:pt x="5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4919800" y="1804850"/>
              <a:ext cx="48850" cy="70700"/>
            </a:xfrm>
            <a:custGeom>
              <a:avLst/>
              <a:gdLst/>
              <a:ahLst/>
              <a:cxnLst/>
              <a:rect l="l" t="t" r="r" b="b"/>
              <a:pathLst>
                <a:path w="1954" h="2828" extrusionOk="0">
                  <a:moveTo>
                    <a:pt x="729" y="0"/>
                  </a:moveTo>
                  <a:cubicBezTo>
                    <a:pt x="395" y="0"/>
                    <a:pt x="115" y="87"/>
                    <a:pt x="92" y="99"/>
                  </a:cubicBezTo>
                  <a:cubicBezTo>
                    <a:pt x="92" y="99"/>
                    <a:pt x="1" y="2713"/>
                    <a:pt x="1" y="2743"/>
                  </a:cubicBezTo>
                  <a:cubicBezTo>
                    <a:pt x="1" y="2764"/>
                    <a:pt x="219" y="2828"/>
                    <a:pt x="508" y="2828"/>
                  </a:cubicBezTo>
                  <a:cubicBezTo>
                    <a:pt x="1062" y="2828"/>
                    <a:pt x="1876" y="2594"/>
                    <a:pt x="1916" y="1375"/>
                  </a:cubicBezTo>
                  <a:cubicBezTo>
                    <a:pt x="1953" y="229"/>
                    <a:pt x="1270" y="0"/>
                    <a:pt x="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4934250" y="1819475"/>
              <a:ext cx="22050" cy="40600"/>
            </a:xfrm>
            <a:custGeom>
              <a:avLst/>
              <a:gdLst/>
              <a:ahLst/>
              <a:cxnLst/>
              <a:rect l="l" t="t" r="r" b="b"/>
              <a:pathLst>
                <a:path w="882" h="1624" extrusionOk="0">
                  <a:moveTo>
                    <a:pt x="426" y="0"/>
                  </a:moveTo>
                  <a:cubicBezTo>
                    <a:pt x="365" y="0"/>
                    <a:pt x="304" y="31"/>
                    <a:pt x="244" y="61"/>
                  </a:cubicBezTo>
                  <a:cubicBezTo>
                    <a:pt x="213" y="91"/>
                    <a:pt x="183" y="122"/>
                    <a:pt x="183" y="183"/>
                  </a:cubicBezTo>
                  <a:cubicBezTo>
                    <a:pt x="152" y="243"/>
                    <a:pt x="152" y="274"/>
                    <a:pt x="183" y="274"/>
                  </a:cubicBezTo>
                  <a:cubicBezTo>
                    <a:pt x="213" y="274"/>
                    <a:pt x="183" y="243"/>
                    <a:pt x="213" y="183"/>
                  </a:cubicBezTo>
                  <a:cubicBezTo>
                    <a:pt x="244" y="122"/>
                    <a:pt x="335" y="91"/>
                    <a:pt x="396" y="91"/>
                  </a:cubicBezTo>
                  <a:cubicBezTo>
                    <a:pt x="517" y="152"/>
                    <a:pt x="608" y="243"/>
                    <a:pt x="639" y="365"/>
                  </a:cubicBezTo>
                  <a:cubicBezTo>
                    <a:pt x="700" y="517"/>
                    <a:pt x="730" y="669"/>
                    <a:pt x="700" y="821"/>
                  </a:cubicBezTo>
                  <a:cubicBezTo>
                    <a:pt x="730" y="1125"/>
                    <a:pt x="578" y="1368"/>
                    <a:pt x="335" y="1520"/>
                  </a:cubicBezTo>
                  <a:cubicBezTo>
                    <a:pt x="289" y="1535"/>
                    <a:pt x="244" y="1543"/>
                    <a:pt x="202" y="1543"/>
                  </a:cubicBezTo>
                  <a:cubicBezTo>
                    <a:pt x="160" y="1543"/>
                    <a:pt x="122" y="1535"/>
                    <a:pt x="92" y="1520"/>
                  </a:cubicBezTo>
                  <a:cubicBezTo>
                    <a:pt x="31" y="1490"/>
                    <a:pt x="0" y="1490"/>
                    <a:pt x="0" y="1490"/>
                  </a:cubicBezTo>
                  <a:lnTo>
                    <a:pt x="0" y="1490"/>
                  </a:lnTo>
                  <a:cubicBezTo>
                    <a:pt x="0" y="1490"/>
                    <a:pt x="0" y="1520"/>
                    <a:pt x="61" y="1550"/>
                  </a:cubicBezTo>
                  <a:cubicBezTo>
                    <a:pt x="128" y="1595"/>
                    <a:pt x="211" y="1623"/>
                    <a:pt x="287" y="1623"/>
                  </a:cubicBezTo>
                  <a:cubicBezTo>
                    <a:pt x="314" y="1623"/>
                    <a:pt x="341" y="1619"/>
                    <a:pt x="365" y="1611"/>
                  </a:cubicBezTo>
                  <a:cubicBezTo>
                    <a:pt x="669" y="1490"/>
                    <a:pt x="882" y="1186"/>
                    <a:pt x="852" y="821"/>
                  </a:cubicBezTo>
                  <a:cubicBezTo>
                    <a:pt x="882" y="638"/>
                    <a:pt x="852" y="486"/>
                    <a:pt x="760" y="304"/>
                  </a:cubicBezTo>
                  <a:cubicBezTo>
                    <a:pt x="700" y="152"/>
                    <a:pt x="578" y="61"/>
                    <a:pt x="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4685000" y="1773875"/>
              <a:ext cx="44850" cy="12425"/>
            </a:xfrm>
            <a:custGeom>
              <a:avLst/>
              <a:gdLst/>
              <a:ahLst/>
              <a:cxnLst/>
              <a:rect l="l" t="t" r="r" b="b"/>
              <a:pathLst>
                <a:path w="1794" h="497" extrusionOk="0">
                  <a:moveTo>
                    <a:pt x="913" y="0"/>
                  </a:moveTo>
                  <a:cubicBezTo>
                    <a:pt x="365" y="0"/>
                    <a:pt x="1" y="244"/>
                    <a:pt x="31" y="365"/>
                  </a:cubicBezTo>
                  <a:cubicBezTo>
                    <a:pt x="72" y="446"/>
                    <a:pt x="247" y="460"/>
                    <a:pt x="486" y="460"/>
                  </a:cubicBezTo>
                  <a:cubicBezTo>
                    <a:pt x="605" y="460"/>
                    <a:pt x="740" y="456"/>
                    <a:pt x="882" y="456"/>
                  </a:cubicBezTo>
                  <a:cubicBezTo>
                    <a:pt x="1166" y="456"/>
                    <a:pt x="1423" y="497"/>
                    <a:pt x="1580" y="497"/>
                  </a:cubicBezTo>
                  <a:cubicBezTo>
                    <a:pt x="1659" y="497"/>
                    <a:pt x="1713" y="487"/>
                    <a:pt x="1733" y="456"/>
                  </a:cubicBezTo>
                  <a:cubicBezTo>
                    <a:pt x="1794" y="335"/>
                    <a:pt x="1429" y="31"/>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4789100" y="1773875"/>
              <a:ext cx="44875" cy="12425"/>
            </a:xfrm>
            <a:custGeom>
              <a:avLst/>
              <a:gdLst/>
              <a:ahLst/>
              <a:cxnLst/>
              <a:rect l="l" t="t" r="r" b="b"/>
              <a:pathLst>
                <a:path w="1795" h="497" extrusionOk="0">
                  <a:moveTo>
                    <a:pt x="913" y="0"/>
                  </a:moveTo>
                  <a:cubicBezTo>
                    <a:pt x="366" y="0"/>
                    <a:pt x="1" y="244"/>
                    <a:pt x="31" y="365"/>
                  </a:cubicBezTo>
                  <a:cubicBezTo>
                    <a:pt x="72" y="446"/>
                    <a:pt x="247" y="460"/>
                    <a:pt x="486" y="460"/>
                  </a:cubicBezTo>
                  <a:cubicBezTo>
                    <a:pt x="605" y="460"/>
                    <a:pt x="740" y="456"/>
                    <a:pt x="882" y="456"/>
                  </a:cubicBezTo>
                  <a:cubicBezTo>
                    <a:pt x="1166" y="456"/>
                    <a:pt x="1423" y="497"/>
                    <a:pt x="1580" y="497"/>
                  </a:cubicBezTo>
                  <a:cubicBezTo>
                    <a:pt x="1659" y="497"/>
                    <a:pt x="1713" y="487"/>
                    <a:pt x="1733" y="456"/>
                  </a:cubicBezTo>
                  <a:cubicBezTo>
                    <a:pt x="1794" y="335"/>
                    <a:pt x="1460" y="31"/>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4651575" y="1596700"/>
              <a:ext cx="325875" cy="161300"/>
            </a:xfrm>
            <a:custGeom>
              <a:avLst/>
              <a:gdLst/>
              <a:ahLst/>
              <a:cxnLst/>
              <a:rect l="l" t="t" r="r" b="b"/>
              <a:pathLst>
                <a:path w="13035" h="6452" extrusionOk="0">
                  <a:moveTo>
                    <a:pt x="4072" y="0"/>
                  </a:moveTo>
                  <a:cubicBezTo>
                    <a:pt x="3652" y="0"/>
                    <a:pt x="3233" y="62"/>
                    <a:pt x="2827" y="188"/>
                  </a:cubicBezTo>
                  <a:cubicBezTo>
                    <a:pt x="2067" y="370"/>
                    <a:pt x="1398" y="765"/>
                    <a:pt x="851" y="1282"/>
                  </a:cubicBezTo>
                  <a:cubicBezTo>
                    <a:pt x="274" y="1829"/>
                    <a:pt x="0" y="2589"/>
                    <a:pt x="91" y="3349"/>
                  </a:cubicBezTo>
                  <a:cubicBezTo>
                    <a:pt x="183" y="4139"/>
                    <a:pt x="760" y="4747"/>
                    <a:pt x="1550" y="4899"/>
                  </a:cubicBezTo>
                  <a:cubicBezTo>
                    <a:pt x="1861" y="4961"/>
                    <a:pt x="2176" y="4992"/>
                    <a:pt x="2492" y="4992"/>
                  </a:cubicBezTo>
                  <a:cubicBezTo>
                    <a:pt x="3260" y="4992"/>
                    <a:pt x="4031" y="4809"/>
                    <a:pt x="4742" y="4443"/>
                  </a:cubicBezTo>
                  <a:cubicBezTo>
                    <a:pt x="5437" y="4067"/>
                    <a:pt x="6419" y="3966"/>
                    <a:pt x="7280" y="3966"/>
                  </a:cubicBezTo>
                  <a:cubicBezTo>
                    <a:pt x="8300" y="3966"/>
                    <a:pt x="9149" y="4109"/>
                    <a:pt x="9149" y="4109"/>
                  </a:cubicBezTo>
                  <a:lnTo>
                    <a:pt x="9180" y="4656"/>
                  </a:lnTo>
                  <a:cubicBezTo>
                    <a:pt x="9484" y="5112"/>
                    <a:pt x="9848" y="5537"/>
                    <a:pt x="10244" y="5902"/>
                  </a:cubicBezTo>
                  <a:cubicBezTo>
                    <a:pt x="10642" y="6244"/>
                    <a:pt x="11148" y="6452"/>
                    <a:pt x="11660" y="6452"/>
                  </a:cubicBezTo>
                  <a:cubicBezTo>
                    <a:pt x="11694" y="6452"/>
                    <a:pt x="11729" y="6451"/>
                    <a:pt x="11763" y="6449"/>
                  </a:cubicBezTo>
                  <a:cubicBezTo>
                    <a:pt x="12341" y="6419"/>
                    <a:pt x="12827" y="5993"/>
                    <a:pt x="12949" y="5446"/>
                  </a:cubicBezTo>
                  <a:cubicBezTo>
                    <a:pt x="13034" y="4904"/>
                    <a:pt x="12665" y="4416"/>
                    <a:pt x="12142" y="4358"/>
                  </a:cubicBezTo>
                  <a:lnTo>
                    <a:pt x="12142" y="4358"/>
                  </a:lnTo>
                  <a:cubicBezTo>
                    <a:pt x="12662" y="4321"/>
                    <a:pt x="12490" y="3235"/>
                    <a:pt x="12031" y="3224"/>
                  </a:cubicBezTo>
                  <a:lnTo>
                    <a:pt x="12031" y="3224"/>
                  </a:lnTo>
                  <a:cubicBezTo>
                    <a:pt x="12347" y="3035"/>
                    <a:pt x="12409" y="2475"/>
                    <a:pt x="12128" y="2194"/>
                  </a:cubicBezTo>
                  <a:cubicBezTo>
                    <a:pt x="11868" y="1973"/>
                    <a:pt x="11554" y="1872"/>
                    <a:pt x="11240" y="1872"/>
                  </a:cubicBezTo>
                  <a:cubicBezTo>
                    <a:pt x="11078" y="1872"/>
                    <a:pt x="10916" y="1899"/>
                    <a:pt x="10760" y="1951"/>
                  </a:cubicBezTo>
                  <a:cubicBezTo>
                    <a:pt x="10335" y="2103"/>
                    <a:pt x="9879" y="2255"/>
                    <a:pt x="9393" y="2346"/>
                  </a:cubicBezTo>
                  <a:cubicBezTo>
                    <a:pt x="9340" y="2350"/>
                    <a:pt x="9288" y="2352"/>
                    <a:pt x="9237" y="2352"/>
                  </a:cubicBezTo>
                  <a:cubicBezTo>
                    <a:pt x="8537" y="2352"/>
                    <a:pt x="7894" y="1980"/>
                    <a:pt x="7356" y="1555"/>
                  </a:cubicBezTo>
                  <a:cubicBezTo>
                    <a:pt x="6809" y="1039"/>
                    <a:pt x="6171" y="613"/>
                    <a:pt x="5532" y="248"/>
                  </a:cubicBezTo>
                  <a:cubicBezTo>
                    <a:pt x="5057" y="84"/>
                    <a:pt x="4564" y="0"/>
                    <a:pt x="4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4672850" y="1642850"/>
              <a:ext cx="278900" cy="74050"/>
            </a:xfrm>
            <a:custGeom>
              <a:avLst/>
              <a:gdLst/>
              <a:ahLst/>
              <a:cxnLst/>
              <a:rect l="l" t="t" r="r" b="b"/>
              <a:pathLst>
                <a:path w="11156" h="2962" extrusionOk="0">
                  <a:moveTo>
                    <a:pt x="2597" y="0"/>
                  </a:moveTo>
                  <a:cubicBezTo>
                    <a:pt x="2471" y="0"/>
                    <a:pt x="2345" y="5"/>
                    <a:pt x="2219" y="13"/>
                  </a:cubicBezTo>
                  <a:cubicBezTo>
                    <a:pt x="1459" y="74"/>
                    <a:pt x="791" y="439"/>
                    <a:pt x="365" y="1047"/>
                  </a:cubicBezTo>
                  <a:cubicBezTo>
                    <a:pt x="92" y="1472"/>
                    <a:pt x="0" y="1959"/>
                    <a:pt x="92" y="2445"/>
                  </a:cubicBezTo>
                  <a:cubicBezTo>
                    <a:pt x="122" y="2597"/>
                    <a:pt x="183" y="2719"/>
                    <a:pt x="243" y="2840"/>
                  </a:cubicBezTo>
                  <a:cubicBezTo>
                    <a:pt x="274" y="2901"/>
                    <a:pt x="304" y="2962"/>
                    <a:pt x="304" y="2962"/>
                  </a:cubicBezTo>
                  <a:cubicBezTo>
                    <a:pt x="243" y="2779"/>
                    <a:pt x="213" y="2627"/>
                    <a:pt x="183" y="2445"/>
                  </a:cubicBezTo>
                  <a:cubicBezTo>
                    <a:pt x="92" y="1989"/>
                    <a:pt x="213" y="1533"/>
                    <a:pt x="487" y="1138"/>
                  </a:cubicBezTo>
                  <a:cubicBezTo>
                    <a:pt x="912" y="591"/>
                    <a:pt x="1551" y="257"/>
                    <a:pt x="2219" y="196"/>
                  </a:cubicBezTo>
                  <a:cubicBezTo>
                    <a:pt x="2290" y="193"/>
                    <a:pt x="2360" y="192"/>
                    <a:pt x="2430" y="192"/>
                  </a:cubicBezTo>
                  <a:cubicBezTo>
                    <a:pt x="3211" y="192"/>
                    <a:pt x="3987" y="348"/>
                    <a:pt x="4712" y="682"/>
                  </a:cubicBezTo>
                  <a:cubicBezTo>
                    <a:pt x="5502" y="1016"/>
                    <a:pt x="6323" y="1320"/>
                    <a:pt x="7174" y="1533"/>
                  </a:cubicBezTo>
                  <a:cubicBezTo>
                    <a:pt x="7597" y="1607"/>
                    <a:pt x="8020" y="1647"/>
                    <a:pt x="8450" y="1647"/>
                  </a:cubicBezTo>
                  <a:cubicBezTo>
                    <a:pt x="8731" y="1647"/>
                    <a:pt x="9014" y="1630"/>
                    <a:pt x="9301" y="1594"/>
                  </a:cubicBezTo>
                  <a:cubicBezTo>
                    <a:pt x="9757" y="1533"/>
                    <a:pt x="10244" y="1412"/>
                    <a:pt x="10700" y="1229"/>
                  </a:cubicBezTo>
                  <a:cubicBezTo>
                    <a:pt x="10821" y="1199"/>
                    <a:pt x="10912" y="1138"/>
                    <a:pt x="11034" y="1077"/>
                  </a:cubicBezTo>
                  <a:cubicBezTo>
                    <a:pt x="11095" y="1077"/>
                    <a:pt x="11125" y="1047"/>
                    <a:pt x="11156" y="1016"/>
                  </a:cubicBezTo>
                  <a:lnTo>
                    <a:pt x="11156" y="1016"/>
                  </a:lnTo>
                  <a:cubicBezTo>
                    <a:pt x="10548" y="1229"/>
                    <a:pt x="9909" y="1351"/>
                    <a:pt x="9271" y="1442"/>
                  </a:cubicBezTo>
                  <a:cubicBezTo>
                    <a:pt x="9050" y="1461"/>
                    <a:pt x="8828" y="1471"/>
                    <a:pt x="8608" y="1471"/>
                  </a:cubicBezTo>
                  <a:cubicBezTo>
                    <a:pt x="8132" y="1471"/>
                    <a:pt x="7661" y="1424"/>
                    <a:pt x="7204" y="1320"/>
                  </a:cubicBezTo>
                  <a:cubicBezTo>
                    <a:pt x="6383" y="1108"/>
                    <a:pt x="5563" y="834"/>
                    <a:pt x="4772" y="469"/>
                  </a:cubicBezTo>
                  <a:cubicBezTo>
                    <a:pt x="4095" y="157"/>
                    <a:pt x="3351" y="0"/>
                    <a:pt x="2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4890925" y="1741850"/>
              <a:ext cx="72975" cy="20800"/>
            </a:xfrm>
            <a:custGeom>
              <a:avLst/>
              <a:gdLst/>
              <a:ahLst/>
              <a:cxnLst/>
              <a:rect l="l" t="t" r="r" b="b"/>
              <a:pathLst>
                <a:path w="2919" h="832" extrusionOk="0">
                  <a:moveTo>
                    <a:pt x="2876" y="0"/>
                  </a:moveTo>
                  <a:cubicBezTo>
                    <a:pt x="2832" y="0"/>
                    <a:pt x="2714" y="112"/>
                    <a:pt x="2524" y="248"/>
                  </a:cubicBezTo>
                  <a:cubicBezTo>
                    <a:pt x="2173" y="511"/>
                    <a:pt x="1762" y="643"/>
                    <a:pt x="1348" y="643"/>
                  </a:cubicBezTo>
                  <a:cubicBezTo>
                    <a:pt x="1044" y="643"/>
                    <a:pt x="740" y="572"/>
                    <a:pt x="457" y="430"/>
                  </a:cubicBezTo>
                  <a:cubicBezTo>
                    <a:pt x="183" y="309"/>
                    <a:pt x="62" y="218"/>
                    <a:pt x="31" y="218"/>
                  </a:cubicBezTo>
                  <a:cubicBezTo>
                    <a:pt x="1" y="248"/>
                    <a:pt x="122" y="400"/>
                    <a:pt x="396" y="552"/>
                  </a:cubicBezTo>
                  <a:cubicBezTo>
                    <a:pt x="702" y="738"/>
                    <a:pt x="1043" y="831"/>
                    <a:pt x="1383" y="831"/>
                  </a:cubicBezTo>
                  <a:cubicBezTo>
                    <a:pt x="1820" y="831"/>
                    <a:pt x="2256" y="677"/>
                    <a:pt x="2615" y="370"/>
                  </a:cubicBezTo>
                  <a:cubicBezTo>
                    <a:pt x="2828" y="187"/>
                    <a:pt x="2919" y="5"/>
                    <a:pt x="2888" y="5"/>
                  </a:cubicBezTo>
                  <a:cubicBezTo>
                    <a:pt x="2885" y="2"/>
                    <a:pt x="2881" y="0"/>
                    <a:pt x="2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4919800" y="1716825"/>
              <a:ext cx="33475" cy="17925"/>
            </a:xfrm>
            <a:custGeom>
              <a:avLst/>
              <a:gdLst/>
              <a:ahLst/>
              <a:cxnLst/>
              <a:rect l="l" t="t" r="r" b="b"/>
              <a:pathLst>
                <a:path w="1339" h="717" extrusionOk="0">
                  <a:moveTo>
                    <a:pt x="1270" y="0"/>
                  </a:moveTo>
                  <a:cubicBezTo>
                    <a:pt x="1219" y="0"/>
                    <a:pt x="985" y="224"/>
                    <a:pt x="670" y="367"/>
                  </a:cubicBezTo>
                  <a:cubicBezTo>
                    <a:pt x="305" y="550"/>
                    <a:pt x="1" y="611"/>
                    <a:pt x="1" y="671"/>
                  </a:cubicBezTo>
                  <a:cubicBezTo>
                    <a:pt x="1" y="696"/>
                    <a:pt x="62" y="716"/>
                    <a:pt x="162" y="716"/>
                  </a:cubicBezTo>
                  <a:cubicBezTo>
                    <a:pt x="305" y="716"/>
                    <a:pt x="528" y="675"/>
                    <a:pt x="761" y="550"/>
                  </a:cubicBezTo>
                  <a:cubicBezTo>
                    <a:pt x="1156" y="367"/>
                    <a:pt x="1338" y="33"/>
                    <a:pt x="1278" y="3"/>
                  </a:cubicBezTo>
                  <a:cubicBezTo>
                    <a:pt x="1276" y="1"/>
                    <a:pt x="1273" y="0"/>
                    <a:pt x="1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4653100" y="1713500"/>
              <a:ext cx="27375" cy="30000"/>
            </a:xfrm>
            <a:custGeom>
              <a:avLst/>
              <a:gdLst/>
              <a:ahLst/>
              <a:cxnLst/>
              <a:rect l="l" t="t" r="r" b="b"/>
              <a:pathLst>
                <a:path w="1095" h="1200" extrusionOk="0">
                  <a:moveTo>
                    <a:pt x="952" y="1"/>
                  </a:moveTo>
                  <a:cubicBezTo>
                    <a:pt x="915" y="1"/>
                    <a:pt x="871" y="4"/>
                    <a:pt x="821" y="14"/>
                  </a:cubicBezTo>
                  <a:cubicBezTo>
                    <a:pt x="608" y="45"/>
                    <a:pt x="395" y="166"/>
                    <a:pt x="274" y="349"/>
                  </a:cubicBezTo>
                  <a:cubicBezTo>
                    <a:pt x="122" y="500"/>
                    <a:pt x="30" y="713"/>
                    <a:pt x="30" y="926"/>
                  </a:cubicBezTo>
                  <a:cubicBezTo>
                    <a:pt x="0" y="1108"/>
                    <a:pt x="61" y="1200"/>
                    <a:pt x="91" y="1200"/>
                  </a:cubicBezTo>
                  <a:cubicBezTo>
                    <a:pt x="152" y="1200"/>
                    <a:pt x="122" y="774"/>
                    <a:pt x="426" y="470"/>
                  </a:cubicBezTo>
                  <a:cubicBezTo>
                    <a:pt x="699" y="136"/>
                    <a:pt x="1094" y="14"/>
                    <a:pt x="1094" y="14"/>
                  </a:cubicBezTo>
                  <a:cubicBezTo>
                    <a:pt x="1074" y="14"/>
                    <a:pt x="1027"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4640175" y="1675075"/>
              <a:ext cx="38025" cy="41825"/>
            </a:xfrm>
            <a:custGeom>
              <a:avLst/>
              <a:gdLst/>
              <a:ahLst/>
              <a:cxnLst/>
              <a:rect l="l" t="t" r="r" b="b"/>
              <a:pathLst>
                <a:path w="1521" h="1673" extrusionOk="0">
                  <a:moveTo>
                    <a:pt x="0" y="1"/>
                  </a:moveTo>
                  <a:cubicBezTo>
                    <a:pt x="0" y="396"/>
                    <a:pt x="183" y="791"/>
                    <a:pt x="487" y="1095"/>
                  </a:cubicBezTo>
                  <a:cubicBezTo>
                    <a:pt x="730" y="1430"/>
                    <a:pt x="1095" y="1612"/>
                    <a:pt x="1520" y="1673"/>
                  </a:cubicBezTo>
                  <a:cubicBezTo>
                    <a:pt x="1216" y="1460"/>
                    <a:pt x="912" y="1217"/>
                    <a:pt x="639" y="943"/>
                  </a:cubicBezTo>
                  <a:cubicBezTo>
                    <a:pt x="395" y="639"/>
                    <a:pt x="183" y="3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4025425" y="2419775"/>
              <a:ext cx="573725" cy="312975"/>
            </a:xfrm>
            <a:custGeom>
              <a:avLst/>
              <a:gdLst/>
              <a:ahLst/>
              <a:cxnLst/>
              <a:rect l="l" t="t" r="r" b="b"/>
              <a:pathLst>
                <a:path w="22949" h="12519" extrusionOk="0">
                  <a:moveTo>
                    <a:pt x="19058" y="1"/>
                  </a:moveTo>
                  <a:lnTo>
                    <a:pt x="11155" y="6961"/>
                  </a:lnTo>
                  <a:lnTo>
                    <a:pt x="1429" y="1429"/>
                  </a:lnTo>
                  <a:lnTo>
                    <a:pt x="0" y="3922"/>
                  </a:lnTo>
                  <a:cubicBezTo>
                    <a:pt x="0" y="3922"/>
                    <a:pt x="6766" y="12518"/>
                    <a:pt x="10920" y="12518"/>
                  </a:cubicBezTo>
                  <a:cubicBezTo>
                    <a:pt x="11308" y="12518"/>
                    <a:pt x="11672" y="12444"/>
                    <a:pt x="12006" y="12280"/>
                  </a:cubicBezTo>
                  <a:cubicBezTo>
                    <a:pt x="15928" y="10396"/>
                    <a:pt x="22949" y="3922"/>
                    <a:pt x="22949" y="3922"/>
                  </a:cubicBezTo>
                  <a:lnTo>
                    <a:pt x="19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4393200" y="2067950"/>
              <a:ext cx="857950" cy="836675"/>
            </a:xfrm>
            <a:custGeom>
              <a:avLst/>
              <a:gdLst/>
              <a:ahLst/>
              <a:cxnLst/>
              <a:rect l="l" t="t" r="r" b="b"/>
              <a:pathLst>
                <a:path w="34318" h="33467" extrusionOk="0">
                  <a:moveTo>
                    <a:pt x="13740" y="1"/>
                  </a:moveTo>
                  <a:cubicBezTo>
                    <a:pt x="13344" y="61"/>
                    <a:pt x="12737" y="92"/>
                    <a:pt x="11946" y="213"/>
                  </a:cubicBezTo>
                  <a:cubicBezTo>
                    <a:pt x="9241" y="578"/>
                    <a:pt x="6779" y="2037"/>
                    <a:pt x="5168" y="4225"/>
                  </a:cubicBezTo>
                  <a:lnTo>
                    <a:pt x="1" y="11156"/>
                  </a:lnTo>
                  <a:lnTo>
                    <a:pt x="5867" y="16414"/>
                  </a:lnTo>
                  <a:lnTo>
                    <a:pt x="7022" y="14286"/>
                  </a:lnTo>
                  <a:lnTo>
                    <a:pt x="7022" y="14286"/>
                  </a:lnTo>
                  <a:cubicBezTo>
                    <a:pt x="7022" y="14287"/>
                    <a:pt x="6049" y="30244"/>
                    <a:pt x="6110" y="32493"/>
                  </a:cubicBezTo>
                  <a:lnTo>
                    <a:pt x="26719" y="33466"/>
                  </a:lnTo>
                  <a:lnTo>
                    <a:pt x="26719" y="33466"/>
                  </a:lnTo>
                  <a:lnTo>
                    <a:pt x="25807" y="15320"/>
                  </a:lnTo>
                  <a:lnTo>
                    <a:pt x="26871" y="18572"/>
                  </a:lnTo>
                  <a:lnTo>
                    <a:pt x="34317" y="13861"/>
                  </a:lnTo>
                  <a:lnTo>
                    <a:pt x="28178" y="3526"/>
                  </a:lnTo>
                  <a:cubicBezTo>
                    <a:pt x="26901" y="2189"/>
                    <a:pt x="25320" y="1186"/>
                    <a:pt x="23588" y="548"/>
                  </a:cubicBezTo>
                  <a:cubicBezTo>
                    <a:pt x="22676" y="213"/>
                    <a:pt x="21673" y="31"/>
                    <a:pt x="20700" y="1"/>
                  </a:cubicBezTo>
                  <a:cubicBezTo>
                    <a:pt x="19576" y="365"/>
                    <a:pt x="18405" y="548"/>
                    <a:pt x="17231" y="548"/>
                  </a:cubicBezTo>
                  <a:cubicBezTo>
                    <a:pt x="16057" y="548"/>
                    <a:pt x="14879" y="365"/>
                    <a:pt x="13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216925" y="4646250"/>
              <a:ext cx="183925" cy="205500"/>
            </a:xfrm>
            <a:custGeom>
              <a:avLst/>
              <a:gdLst/>
              <a:ahLst/>
              <a:cxnLst/>
              <a:rect l="l" t="t" r="r" b="b"/>
              <a:pathLst>
                <a:path w="7357" h="8220" extrusionOk="0">
                  <a:moveTo>
                    <a:pt x="1" y="1"/>
                  </a:moveTo>
                  <a:lnTo>
                    <a:pt x="639" y="2736"/>
                  </a:lnTo>
                  <a:cubicBezTo>
                    <a:pt x="639" y="2736"/>
                    <a:pt x="4852" y="8219"/>
                    <a:pt x="6333" y="8219"/>
                  </a:cubicBezTo>
                  <a:cubicBezTo>
                    <a:pt x="6372" y="8219"/>
                    <a:pt x="6409" y="8215"/>
                    <a:pt x="6445" y="8207"/>
                  </a:cubicBezTo>
                  <a:cubicBezTo>
                    <a:pt x="7356" y="8025"/>
                    <a:pt x="6262" y="6536"/>
                    <a:pt x="4560" y="2128"/>
                  </a:cubicBezTo>
                  <a:lnTo>
                    <a:pt x="4195" y="3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230600" y="4697925"/>
              <a:ext cx="152000" cy="141375"/>
            </a:xfrm>
            <a:custGeom>
              <a:avLst/>
              <a:gdLst/>
              <a:ahLst/>
              <a:cxnLst/>
              <a:rect l="l" t="t" r="r" b="b"/>
              <a:pathLst>
                <a:path w="6080" h="5655" extrusionOk="0">
                  <a:moveTo>
                    <a:pt x="1" y="1"/>
                  </a:moveTo>
                  <a:lnTo>
                    <a:pt x="1" y="1"/>
                  </a:lnTo>
                  <a:cubicBezTo>
                    <a:pt x="31" y="31"/>
                    <a:pt x="31" y="61"/>
                    <a:pt x="62" y="61"/>
                  </a:cubicBezTo>
                  <a:cubicBezTo>
                    <a:pt x="62" y="61"/>
                    <a:pt x="31" y="31"/>
                    <a:pt x="1" y="1"/>
                  </a:cubicBezTo>
                  <a:close/>
                  <a:moveTo>
                    <a:pt x="214" y="274"/>
                  </a:moveTo>
                  <a:lnTo>
                    <a:pt x="214" y="274"/>
                  </a:lnTo>
                  <a:cubicBezTo>
                    <a:pt x="335" y="487"/>
                    <a:pt x="518" y="730"/>
                    <a:pt x="761" y="1034"/>
                  </a:cubicBezTo>
                  <a:cubicBezTo>
                    <a:pt x="1369" y="1855"/>
                    <a:pt x="2037" y="2645"/>
                    <a:pt x="2736" y="3374"/>
                  </a:cubicBezTo>
                  <a:cubicBezTo>
                    <a:pt x="3435" y="4134"/>
                    <a:pt x="4195" y="4833"/>
                    <a:pt x="4986" y="5472"/>
                  </a:cubicBezTo>
                  <a:cubicBezTo>
                    <a:pt x="5138" y="5563"/>
                    <a:pt x="5290" y="5624"/>
                    <a:pt x="5472" y="5654"/>
                  </a:cubicBezTo>
                  <a:cubicBezTo>
                    <a:pt x="5624" y="5654"/>
                    <a:pt x="5746" y="5624"/>
                    <a:pt x="5867" y="5563"/>
                  </a:cubicBezTo>
                  <a:cubicBezTo>
                    <a:pt x="5928" y="5533"/>
                    <a:pt x="6019" y="5472"/>
                    <a:pt x="6050" y="5381"/>
                  </a:cubicBezTo>
                  <a:cubicBezTo>
                    <a:pt x="6080" y="5350"/>
                    <a:pt x="6080" y="5320"/>
                    <a:pt x="6080" y="5320"/>
                  </a:cubicBezTo>
                  <a:lnTo>
                    <a:pt x="6080" y="5320"/>
                  </a:lnTo>
                  <a:cubicBezTo>
                    <a:pt x="6019" y="5411"/>
                    <a:pt x="5958" y="5472"/>
                    <a:pt x="5837" y="5533"/>
                  </a:cubicBezTo>
                  <a:cubicBezTo>
                    <a:pt x="5740" y="5576"/>
                    <a:pt x="5635" y="5596"/>
                    <a:pt x="5530" y="5596"/>
                  </a:cubicBezTo>
                  <a:cubicBezTo>
                    <a:pt x="5338" y="5596"/>
                    <a:pt x="5143" y="5529"/>
                    <a:pt x="4986" y="5411"/>
                  </a:cubicBezTo>
                  <a:cubicBezTo>
                    <a:pt x="4226" y="4742"/>
                    <a:pt x="3466" y="4043"/>
                    <a:pt x="2797" y="3314"/>
                  </a:cubicBezTo>
                  <a:cubicBezTo>
                    <a:pt x="1976" y="2432"/>
                    <a:pt x="1277" y="1612"/>
                    <a:pt x="791" y="1004"/>
                  </a:cubicBezTo>
                  <a:lnTo>
                    <a:pt x="214" y="2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18750" y="4782725"/>
              <a:ext cx="48650" cy="32250"/>
            </a:xfrm>
            <a:custGeom>
              <a:avLst/>
              <a:gdLst/>
              <a:ahLst/>
              <a:cxnLst/>
              <a:rect l="l" t="t" r="r" b="b"/>
              <a:pathLst>
                <a:path w="1946" h="1290" extrusionOk="0">
                  <a:moveTo>
                    <a:pt x="1688" y="0"/>
                  </a:moveTo>
                  <a:cubicBezTo>
                    <a:pt x="1652" y="0"/>
                    <a:pt x="1617" y="4"/>
                    <a:pt x="1581" y="13"/>
                  </a:cubicBezTo>
                  <a:cubicBezTo>
                    <a:pt x="1277" y="43"/>
                    <a:pt x="973" y="134"/>
                    <a:pt x="730" y="286"/>
                  </a:cubicBezTo>
                  <a:cubicBezTo>
                    <a:pt x="457" y="438"/>
                    <a:pt x="244" y="682"/>
                    <a:pt x="122" y="955"/>
                  </a:cubicBezTo>
                  <a:cubicBezTo>
                    <a:pt x="61" y="1046"/>
                    <a:pt x="31" y="1168"/>
                    <a:pt x="1" y="1290"/>
                  </a:cubicBezTo>
                  <a:cubicBezTo>
                    <a:pt x="31" y="1290"/>
                    <a:pt x="61" y="1168"/>
                    <a:pt x="153" y="986"/>
                  </a:cubicBezTo>
                  <a:cubicBezTo>
                    <a:pt x="305" y="712"/>
                    <a:pt x="517" y="499"/>
                    <a:pt x="761" y="378"/>
                  </a:cubicBezTo>
                  <a:cubicBezTo>
                    <a:pt x="1004" y="226"/>
                    <a:pt x="1277" y="104"/>
                    <a:pt x="1581" y="74"/>
                  </a:cubicBezTo>
                  <a:cubicBezTo>
                    <a:pt x="1794" y="43"/>
                    <a:pt x="1946" y="43"/>
                    <a:pt x="1946" y="43"/>
                  </a:cubicBezTo>
                  <a:cubicBezTo>
                    <a:pt x="1860" y="22"/>
                    <a:pt x="1774"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225300" y="4681400"/>
              <a:ext cx="41800" cy="68975"/>
            </a:xfrm>
            <a:custGeom>
              <a:avLst/>
              <a:gdLst/>
              <a:ahLst/>
              <a:cxnLst/>
              <a:rect l="l" t="t" r="r" b="b"/>
              <a:pathLst>
                <a:path w="1672" h="2759" extrusionOk="0">
                  <a:moveTo>
                    <a:pt x="61" y="0"/>
                  </a:moveTo>
                  <a:cubicBezTo>
                    <a:pt x="38" y="0"/>
                    <a:pt x="15" y="8"/>
                    <a:pt x="0" y="23"/>
                  </a:cubicBezTo>
                  <a:cubicBezTo>
                    <a:pt x="152" y="54"/>
                    <a:pt x="304" y="114"/>
                    <a:pt x="456" y="175"/>
                  </a:cubicBezTo>
                  <a:cubicBezTo>
                    <a:pt x="821" y="388"/>
                    <a:pt x="1125" y="662"/>
                    <a:pt x="1307" y="1057"/>
                  </a:cubicBezTo>
                  <a:cubicBezTo>
                    <a:pt x="1520" y="1421"/>
                    <a:pt x="1581" y="1817"/>
                    <a:pt x="1550" y="2242"/>
                  </a:cubicBezTo>
                  <a:cubicBezTo>
                    <a:pt x="1520" y="2546"/>
                    <a:pt x="1459" y="2759"/>
                    <a:pt x="1459" y="2759"/>
                  </a:cubicBezTo>
                  <a:cubicBezTo>
                    <a:pt x="1489" y="2698"/>
                    <a:pt x="1520" y="2668"/>
                    <a:pt x="1520" y="2607"/>
                  </a:cubicBezTo>
                  <a:cubicBezTo>
                    <a:pt x="1581" y="2485"/>
                    <a:pt x="1581" y="2364"/>
                    <a:pt x="1611" y="2242"/>
                  </a:cubicBezTo>
                  <a:cubicBezTo>
                    <a:pt x="1672" y="1817"/>
                    <a:pt x="1611" y="1391"/>
                    <a:pt x="1398" y="996"/>
                  </a:cubicBezTo>
                  <a:cubicBezTo>
                    <a:pt x="1216" y="601"/>
                    <a:pt x="881" y="297"/>
                    <a:pt x="517" y="114"/>
                  </a:cubicBezTo>
                  <a:cubicBezTo>
                    <a:pt x="395" y="54"/>
                    <a:pt x="243" y="23"/>
                    <a:pt x="122" y="23"/>
                  </a:cubicBezTo>
                  <a:cubicBezTo>
                    <a:pt x="106" y="8"/>
                    <a:pt x="84"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223000" y="4657650"/>
              <a:ext cx="11425" cy="43350"/>
            </a:xfrm>
            <a:custGeom>
              <a:avLst/>
              <a:gdLst/>
              <a:ahLst/>
              <a:cxnLst/>
              <a:rect l="l" t="t" r="r" b="b"/>
              <a:pathLst>
                <a:path w="457" h="1734" extrusionOk="0">
                  <a:moveTo>
                    <a:pt x="31" y="1"/>
                  </a:moveTo>
                  <a:lnTo>
                    <a:pt x="31" y="1"/>
                  </a:lnTo>
                  <a:cubicBezTo>
                    <a:pt x="1" y="31"/>
                    <a:pt x="92" y="396"/>
                    <a:pt x="183" y="882"/>
                  </a:cubicBezTo>
                  <a:cubicBezTo>
                    <a:pt x="214" y="1156"/>
                    <a:pt x="305" y="1460"/>
                    <a:pt x="426" y="1733"/>
                  </a:cubicBezTo>
                  <a:cubicBezTo>
                    <a:pt x="457" y="1733"/>
                    <a:pt x="366" y="1338"/>
                    <a:pt x="274" y="852"/>
                  </a:cubicBezTo>
                  <a:cubicBezTo>
                    <a:pt x="244" y="578"/>
                    <a:pt x="153" y="274"/>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05825" y="4708175"/>
              <a:ext cx="26625" cy="7400"/>
            </a:xfrm>
            <a:custGeom>
              <a:avLst/>
              <a:gdLst/>
              <a:ahLst/>
              <a:cxnLst/>
              <a:rect l="l" t="t" r="r" b="b"/>
              <a:pathLst>
                <a:path w="1065" h="296" extrusionOk="0">
                  <a:moveTo>
                    <a:pt x="791" y="1"/>
                  </a:moveTo>
                  <a:cubicBezTo>
                    <a:pt x="700" y="1"/>
                    <a:pt x="609" y="16"/>
                    <a:pt x="518" y="47"/>
                  </a:cubicBezTo>
                  <a:cubicBezTo>
                    <a:pt x="305" y="77"/>
                    <a:pt x="123" y="168"/>
                    <a:pt x="1" y="290"/>
                  </a:cubicBezTo>
                  <a:cubicBezTo>
                    <a:pt x="1" y="294"/>
                    <a:pt x="5" y="296"/>
                    <a:pt x="12" y="296"/>
                  </a:cubicBezTo>
                  <a:cubicBezTo>
                    <a:pt x="60" y="296"/>
                    <a:pt x="254" y="217"/>
                    <a:pt x="518" y="138"/>
                  </a:cubicBezTo>
                  <a:cubicBezTo>
                    <a:pt x="822" y="47"/>
                    <a:pt x="1065" y="77"/>
                    <a:pt x="1065" y="47"/>
                  </a:cubicBezTo>
                  <a:cubicBezTo>
                    <a:pt x="974" y="16"/>
                    <a:pt x="882"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2675" y="4719575"/>
              <a:ext cx="22050" cy="6650"/>
            </a:xfrm>
            <a:custGeom>
              <a:avLst/>
              <a:gdLst/>
              <a:ahLst/>
              <a:cxnLst/>
              <a:rect l="l" t="t" r="r" b="b"/>
              <a:pathLst>
                <a:path w="882" h="266" extrusionOk="0">
                  <a:moveTo>
                    <a:pt x="654" y="1"/>
                  </a:moveTo>
                  <a:cubicBezTo>
                    <a:pt x="578" y="1"/>
                    <a:pt x="502" y="16"/>
                    <a:pt x="426" y="46"/>
                  </a:cubicBezTo>
                  <a:cubicBezTo>
                    <a:pt x="244" y="46"/>
                    <a:pt x="92" y="138"/>
                    <a:pt x="1" y="259"/>
                  </a:cubicBezTo>
                  <a:cubicBezTo>
                    <a:pt x="1" y="263"/>
                    <a:pt x="4" y="265"/>
                    <a:pt x="10" y="265"/>
                  </a:cubicBezTo>
                  <a:cubicBezTo>
                    <a:pt x="50" y="265"/>
                    <a:pt x="215" y="186"/>
                    <a:pt x="426" y="107"/>
                  </a:cubicBezTo>
                  <a:cubicBezTo>
                    <a:pt x="669" y="46"/>
                    <a:pt x="882" y="77"/>
                    <a:pt x="882" y="46"/>
                  </a:cubicBezTo>
                  <a:cubicBezTo>
                    <a:pt x="806" y="16"/>
                    <a:pt x="730"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21025" y="4732875"/>
              <a:ext cx="22825" cy="7625"/>
            </a:xfrm>
            <a:custGeom>
              <a:avLst/>
              <a:gdLst/>
              <a:ahLst/>
              <a:cxnLst/>
              <a:rect l="l" t="t" r="r" b="b"/>
              <a:pathLst>
                <a:path w="913" h="305" extrusionOk="0">
                  <a:moveTo>
                    <a:pt x="586" y="1"/>
                  </a:moveTo>
                  <a:cubicBezTo>
                    <a:pt x="531" y="1"/>
                    <a:pt x="477" y="11"/>
                    <a:pt x="426" y="31"/>
                  </a:cubicBezTo>
                  <a:cubicBezTo>
                    <a:pt x="244" y="62"/>
                    <a:pt x="92" y="153"/>
                    <a:pt x="1" y="305"/>
                  </a:cubicBezTo>
                  <a:cubicBezTo>
                    <a:pt x="153" y="214"/>
                    <a:pt x="274" y="153"/>
                    <a:pt x="426" y="122"/>
                  </a:cubicBezTo>
                  <a:cubicBezTo>
                    <a:pt x="518" y="107"/>
                    <a:pt x="601" y="100"/>
                    <a:pt x="681" y="100"/>
                  </a:cubicBezTo>
                  <a:cubicBezTo>
                    <a:pt x="761" y="100"/>
                    <a:pt x="837" y="107"/>
                    <a:pt x="913" y="122"/>
                  </a:cubicBezTo>
                  <a:cubicBezTo>
                    <a:pt x="811" y="41"/>
                    <a:pt x="697" y="1"/>
                    <a:pt x="5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5284550" y="4676250"/>
              <a:ext cx="40300" cy="28550"/>
            </a:xfrm>
            <a:custGeom>
              <a:avLst/>
              <a:gdLst/>
              <a:ahLst/>
              <a:cxnLst/>
              <a:rect l="l" t="t" r="r" b="b"/>
              <a:pathLst>
                <a:path w="1612" h="1142" extrusionOk="0">
                  <a:moveTo>
                    <a:pt x="254" y="100"/>
                  </a:moveTo>
                  <a:cubicBezTo>
                    <a:pt x="272" y="100"/>
                    <a:pt x="289" y="102"/>
                    <a:pt x="305" y="108"/>
                  </a:cubicBezTo>
                  <a:cubicBezTo>
                    <a:pt x="426" y="138"/>
                    <a:pt x="518" y="199"/>
                    <a:pt x="578" y="290"/>
                  </a:cubicBezTo>
                  <a:cubicBezTo>
                    <a:pt x="761" y="442"/>
                    <a:pt x="882" y="594"/>
                    <a:pt x="1004" y="716"/>
                  </a:cubicBezTo>
                  <a:cubicBezTo>
                    <a:pt x="1131" y="843"/>
                    <a:pt x="1225" y="954"/>
                    <a:pt x="1290" y="1026"/>
                  </a:cubicBezTo>
                  <a:lnTo>
                    <a:pt x="1290" y="1026"/>
                  </a:lnTo>
                  <a:cubicBezTo>
                    <a:pt x="1232" y="1007"/>
                    <a:pt x="1167" y="985"/>
                    <a:pt x="1095" y="959"/>
                  </a:cubicBezTo>
                  <a:cubicBezTo>
                    <a:pt x="913" y="868"/>
                    <a:pt x="730" y="776"/>
                    <a:pt x="578" y="685"/>
                  </a:cubicBezTo>
                  <a:cubicBezTo>
                    <a:pt x="457" y="624"/>
                    <a:pt x="366" y="564"/>
                    <a:pt x="274" y="503"/>
                  </a:cubicBezTo>
                  <a:cubicBezTo>
                    <a:pt x="183" y="442"/>
                    <a:pt x="92" y="351"/>
                    <a:pt x="92" y="229"/>
                  </a:cubicBezTo>
                  <a:cubicBezTo>
                    <a:pt x="92" y="154"/>
                    <a:pt x="174" y="100"/>
                    <a:pt x="254" y="100"/>
                  </a:cubicBezTo>
                  <a:close/>
                  <a:moveTo>
                    <a:pt x="254" y="1"/>
                  </a:moveTo>
                  <a:cubicBezTo>
                    <a:pt x="132" y="1"/>
                    <a:pt x="26" y="105"/>
                    <a:pt x="1" y="229"/>
                  </a:cubicBezTo>
                  <a:cubicBezTo>
                    <a:pt x="31" y="381"/>
                    <a:pt x="122" y="503"/>
                    <a:pt x="244" y="564"/>
                  </a:cubicBezTo>
                  <a:cubicBezTo>
                    <a:pt x="335" y="655"/>
                    <a:pt x="426" y="716"/>
                    <a:pt x="548" y="746"/>
                  </a:cubicBezTo>
                  <a:cubicBezTo>
                    <a:pt x="730" y="868"/>
                    <a:pt x="913" y="928"/>
                    <a:pt x="1095" y="989"/>
                  </a:cubicBezTo>
                  <a:cubicBezTo>
                    <a:pt x="1173" y="1028"/>
                    <a:pt x="1252" y="1055"/>
                    <a:pt x="1338" y="1077"/>
                  </a:cubicBezTo>
                  <a:lnTo>
                    <a:pt x="1338" y="1077"/>
                  </a:lnTo>
                  <a:cubicBezTo>
                    <a:pt x="1362" y="1101"/>
                    <a:pt x="1380" y="1114"/>
                    <a:pt x="1391" y="1114"/>
                  </a:cubicBezTo>
                  <a:cubicBezTo>
                    <a:pt x="1394" y="1114"/>
                    <a:pt x="1397" y="1113"/>
                    <a:pt x="1399" y="1111"/>
                  </a:cubicBezTo>
                  <a:cubicBezTo>
                    <a:pt x="1399" y="1111"/>
                    <a:pt x="1392" y="1104"/>
                    <a:pt x="1378" y="1087"/>
                  </a:cubicBezTo>
                  <a:lnTo>
                    <a:pt x="1378" y="1087"/>
                  </a:lnTo>
                  <a:cubicBezTo>
                    <a:pt x="1414" y="1095"/>
                    <a:pt x="1451" y="1103"/>
                    <a:pt x="1490" y="1111"/>
                  </a:cubicBezTo>
                  <a:cubicBezTo>
                    <a:pt x="1521" y="1111"/>
                    <a:pt x="1581" y="1141"/>
                    <a:pt x="1612" y="1141"/>
                  </a:cubicBezTo>
                  <a:cubicBezTo>
                    <a:pt x="1612" y="1120"/>
                    <a:pt x="1519" y="1098"/>
                    <a:pt x="1345" y="1043"/>
                  </a:cubicBezTo>
                  <a:lnTo>
                    <a:pt x="1345" y="1043"/>
                  </a:lnTo>
                  <a:cubicBezTo>
                    <a:pt x="1334" y="1028"/>
                    <a:pt x="1322" y="1010"/>
                    <a:pt x="1308" y="989"/>
                  </a:cubicBezTo>
                  <a:cubicBezTo>
                    <a:pt x="1277" y="898"/>
                    <a:pt x="1186" y="807"/>
                    <a:pt x="1065" y="655"/>
                  </a:cubicBezTo>
                  <a:cubicBezTo>
                    <a:pt x="943" y="503"/>
                    <a:pt x="822" y="351"/>
                    <a:pt x="670" y="229"/>
                  </a:cubicBezTo>
                  <a:cubicBezTo>
                    <a:pt x="578" y="108"/>
                    <a:pt x="457" y="47"/>
                    <a:pt x="335" y="17"/>
                  </a:cubicBezTo>
                  <a:cubicBezTo>
                    <a:pt x="308" y="6"/>
                    <a:pt x="280"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5318750" y="4666175"/>
              <a:ext cx="22075" cy="37100"/>
            </a:xfrm>
            <a:custGeom>
              <a:avLst/>
              <a:gdLst/>
              <a:ahLst/>
              <a:cxnLst/>
              <a:rect l="l" t="t" r="r" b="b"/>
              <a:pathLst>
                <a:path w="883" h="1484" extrusionOk="0">
                  <a:moveTo>
                    <a:pt x="614" y="74"/>
                  </a:moveTo>
                  <a:cubicBezTo>
                    <a:pt x="635" y="74"/>
                    <a:pt x="654" y="78"/>
                    <a:pt x="669" y="85"/>
                  </a:cubicBezTo>
                  <a:cubicBezTo>
                    <a:pt x="761" y="146"/>
                    <a:pt x="761" y="268"/>
                    <a:pt x="761" y="359"/>
                  </a:cubicBezTo>
                  <a:cubicBezTo>
                    <a:pt x="730" y="480"/>
                    <a:pt x="700" y="571"/>
                    <a:pt x="669" y="663"/>
                  </a:cubicBezTo>
                  <a:cubicBezTo>
                    <a:pt x="609" y="815"/>
                    <a:pt x="487" y="967"/>
                    <a:pt x="396" y="1119"/>
                  </a:cubicBezTo>
                  <a:cubicBezTo>
                    <a:pt x="208" y="1307"/>
                    <a:pt x="67" y="1424"/>
                    <a:pt x="37" y="1448"/>
                  </a:cubicBezTo>
                  <a:lnTo>
                    <a:pt x="37" y="1448"/>
                  </a:lnTo>
                  <a:cubicBezTo>
                    <a:pt x="65" y="1281"/>
                    <a:pt x="94" y="1137"/>
                    <a:pt x="122" y="967"/>
                  </a:cubicBezTo>
                  <a:cubicBezTo>
                    <a:pt x="122" y="784"/>
                    <a:pt x="183" y="602"/>
                    <a:pt x="274" y="450"/>
                  </a:cubicBezTo>
                  <a:cubicBezTo>
                    <a:pt x="305" y="359"/>
                    <a:pt x="365" y="268"/>
                    <a:pt x="426" y="176"/>
                  </a:cubicBezTo>
                  <a:cubicBezTo>
                    <a:pt x="472" y="108"/>
                    <a:pt x="552" y="74"/>
                    <a:pt x="614" y="74"/>
                  </a:cubicBezTo>
                  <a:close/>
                  <a:moveTo>
                    <a:pt x="610" y="1"/>
                  </a:moveTo>
                  <a:cubicBezTo>
                    <a:pt x="503" y="1"/>
                    <a:pt x="410" y="57"/>
                    <a:pt x="365" y="146"/>
                  </a:cubicBezTo>
                  <a:cubicBezTo>
                    <a:pt x="305" y="207"/>
                    <a:pt x="244" y="298"/>
                    <a:pt x="183" y="420"/>
                  </a:cubicBezTo>
                  <a:cubicBezTo>
                    <a:pt x="122" y="602"/>
                    <a:pt x="61" y="784"/>
                    <a:pt x="61" y="967"/>
                  </a:cubicBezTo>
                  <a:cubicBezTo>
                    <a:pt x="31" y="1119"/>
                    <a:pt x="31" y="1240"/>
                    <a:pt x="31" y="1331"/>
                  </a:cubicBezTo>
                  <a:cubicBezTo>
                    <a:pt x="1" y="1392"/>
                    <a:pt x="1" y="1423"/>
                    <a:pt x="31" y="1483"/>
                  </a:cubicBezTo>
                  <a:cubicBezTo>
                    <a:pt x="33" y="1473"/>
                    <a:pt x="35" y="1463"/>
                    <a:pt x="36" y="1453"/>
                  </a:cubicBezTo>
                  <a:lnTo>
                    <a:pt x="36" y="1453"/>
                  </a:lnTo>
                  <a:cubicBezTo>
                    <a:pt x="65" y="1450"/>
                    <a:pt x="95" y="1421"/>
                    <a:pt x="153" y="1392"/>
                  </a:cubicBezTo>
                  <a:cubicBezTo>
                    <a:pt x="244" y="1331"/>
                    <a:pt x="335" y="1240"/>
                    <a:pt x="426" y="1149"/>
                  </a:cubicBezTo>
                  <a:cubicBezTo>
                    <a:pt x="548" y="1027"/>
                    <a:pt x="669" y="875"/>
                    <a:pt x="761" y="693"/>
                  </a:cubicBezTo>
                  <a:cubicBezTo>
                    <a:pt x="791" y="602"/>
                    <a:pt x="821" y="480"/>
                    <a:pt x="852" y="359"/>
                  </a:cubicBezTo>
                  <a:cubicBezTo>
                    <a:pt x="882" y="237"/>
                    <a:pt x="821" y="116"/>
                    <a:pt x="730" y="24"/>
                  </a:cubicBezTo>
                  <a:cubicBezTo>
                    <a:pt x="689" y="8"/>
                    <a:pt x="649"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5225300" y="4681975"/>
              <a:ext cx="161100" cy="169550"/>
            </a:xfrm>
            <a:custGeom>
              <a:avLst/>
              <a:gdLst/>
              <a:ahLst/>
              <a:cxnLst/>
              <a:rect l="l" t="t" r="r" b="b"/>
              <a:pathLst>
                <a:path w="6444" h="6782" extrusionOk="0">
                  <a:moveTo>
                    <a:pt x="0" y="0"/>
                  </a:moveTo>
                  <a:lnTo>
                    <a:pt x="304" y="1307"/>
                  </a:lnTo>
                  <a:cubicBezTo>
                    <a:pt x="1307" y="2584"/>
                    <a:pt x="2401" y="3861"/>
                    <a:pt x="3556" y="5046"/>
                  </a:cubicBezTo>
                  <a:cubicBezTo>
                    <a:pt x="4164" y="5715"/>
                    <a:pt x="4894" y="6262"/>
                    <a:pt x="5654" y="6718"/>
                  </a:cubicBezTo>
                  <a:cubicBezTo>
                    <a:pt x="5733" y="6752"/>
                    <a:pt x="5860" y="6782"/>
                    <a:pt x="5988" y="6782"/>
                  </a:cubicBezTo>
                  <a:cubicBezTo>
                    <a:pt x="6200" y="6782"/>
                    <a:pt x="6413" y="6699"/>
                    <a:pt x="6413" y="6414"/>
                  </a:cubicBezTo>
                  <a:cubicBezTo>
                    <a:pt x="6444" y="5927"/>
                    <a:pt x="5593" y="4073"/>
                    <a:pt x="5593" y="4073"/>
                  </a:cubicBezTo>
                  <a:cubicBezTo>
                    <a:pt x="5480" y="4044"/>
                    <a:pt x="5373" y="4031"/>
                    <a:pt x="5271" y="4031"/>
                  </a:cubicBezTo>
                  <a:cubicBezTo>
                    <a:pt x="4413" y="4031"/>
                    <a:pt x="3951" y="4955"/>
                    <a:pt x="3951" y="4955"/>
                  </a:cubicBezTo>
                  <a:lnTo>
                    <a:pt x="1581" y="2402"/>
                  </a:lnTo>
                  <a:cubicBezTo>
                    <a:pt x="1611" y="1915"/>
                    <a:pt x="1520" y="1459"/>
                    <a:pt x="1368" y="1003"/>
                  </a:cubicBezTo>
                  <a:cubicBezTo>
                    <a:pt x="1064" y="183"/>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4520100" y="4587750"/>
              <a:ext cx="315375" cy="141325"/>
            </a:xfrm>
            <a:custGeom>
              <a:avLst/>
              <a:gdLst/>
              <a:ahLst/>
              <a:cxnLst/>
              <a:rect l="l" t="t" r="r" b="b"/>
              <a:pathLst>
                <a:path w="12615" h="5653" extrusionOk="0">
                  <a:moveTo>
                    <a:pt x="12524" y="0"/>
                  </a:moveTo>
                  <a:lnTo>
                    <a:pt x="5746" y="91"/>
                  </a:lnTo>
                  <a:lnTo>
                    <a:pt x="5746" y="3708"/>
                  </a:lnTo>
                  <a:cubicBezTo>
                    <a:pt x="5746" y="3708"/>
                    <a:pt x="1" y="5076"/>
                    <a:pt x="1399" y="5502"/>
                  </a:cubicBezTo>
                  <a:cubicBezTo>
                    <a:pt x="1775" y="5612"/>
                    <a:pt x="2737" y="5653"/>
                    <a:pt x="3948" y="5653"/>
                  </a:cubicBezTo>
                  <a:cubicBezTo>
                    <a:pt x="6745" y="5653"/>
                    <a:pt x="10874" y="5435"/>
                    <a:pt x="12189" y="5350"/>
                  </a:cubicBezTo>
                  <a:lnTo>
                    <a:pt x="12615" y="5319"/>
                  </a:lnTo>
                  <a:lnTo>
                    <a:pt x="12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4773900" y="4670500"/>
              <a:ext cx="61575" cy="49500"/>
            </a:xfrm>
            <a:custGeom>
              <a:avLst/>
              <a:gdLst/>
              <a:ahLst/>
              <a:cxnLst/>
              <a:rect l="l" t="t" r="r" b="b"/>
              <a:pathLst>
                <a:path w="2463" h="1980" extrusionOk="0">
                  <a:moveTo>
                    <a:pt x="2308" y="0"/>
                  </a:moveTo>
                  <a:cubicBezTo>
                    <a:pt x="1773" y="0"/>
                    <a:pt x="1247" y="182"/>
                    <a:pt x="852" y="520"/>
                  </a:cubicBezTo>
                  <a:cubicBezTo>
                    <a:pt x="396" y="885"/>
                    <a:pt x="92" y="1402"/>
                    <a:pt x="1" y="1979"/>
                  </a:cubicBezTo>
                  <a:lnTo>
                    <a:pt x="2463" y="1918"/>
                  </a:lnTo>
                  <a:lnTo>
                    <a:pt x="2433" y="3"/>
                  </a:lnTo>
                  <a:cubicBezTo>
                    <a:pt x="2391" y="1"/>
                    <a:pt x="2350" y="0"/>
                    <a:pt x="2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4542900" y="4700200"/>
              <a:ext cx="292575" cy="28225"/>
            </a:xfrm>
            <a:custGeom>
              <a:avLst/>
              <a:gdLst/>
              <a:ahLst/>
              <a:cxnLst/>
              <a:rect l="l" t="t" r="r" b="b"/>
              <a:pathLst>
                <a:path w="11703" h="1129" extrusionOk="0">
                  <a:moveTo>
                    <a:pt x="2037" y="1"/>
                  </a:moveTo>
                  <a:cubicBezTo>
                    <a:pt x="2037" y="1"/>
                    <a:pt x="1" y="609"/>
                    <a:pt x="274" y="943"/>
                  </a:cubicBezTo>
                  <a:cubicBezTo>
                    <a:pt x="376" y="1070"/>
                    <a:pt x="1791" y="1128"/>
                    <a:pt x="3654" y="1128"/>
                  </a:cubicBezTo>
                  <a:cubicBezTo>
                    <a:pt x="6246" y="1128"/>
                    <a:pt x="9705" y="1016"/>
                    <a:pt x="11703" y="821"/>
                  </a:cubicBezTo>
                  <a:lnTo>
                    <a:pt x="11703" y="669"/>
                  </a:lnTo>
                  <a:lnTo>
                    <a:pt x="2645" y="852"/>
                  </a:lnTo>
                  <a:cubicBezTo>
                    <a:pt x="2645" y="852"/>
                    <a:pt x="2432" y="1"/>
                    <a:pt x="2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4561150" y="4716925"/>
              <a:ext cx="265225" cy="5350"/>
            </a:xfrm>
            <a:custGeom>
              <a:avLst/>
              <a:gdLst/>
              <a:ahLst/>
              <a:cxnLst/>
              <a:rect l="l" t="t" r="r" b="b"/>
              <a:pathLst>
                <a:path w="10609" h="214" extrusionOk="0">
                  <a:moveTo>
                    <a:pt x="10608" y="0"/>
                  </a:moveTo>
                  <a:lnTo>
                    <a:pt x="9362" y="61"/>
                  </a:lnTo>
                  <a:cubicBezTo>
                    <a:pt x="8329" y="92"/>
                    <a:pt x="6900" y="183"/>
                    <a:pt x="5289" y="183"/>
                  </a:cubicBezTo>
                  <a:lnTo>
                    <a:pt x="0" y="183"/>
                  </a:lnTo>
                  <a:lnTo>
                    <a:pt x="1216" y="213"/>
                  </a:lnTo>
                  <a:lnTo>
                    <a:pt x="5289" y="213"/>
                  </a:lnTo>
                  <a:cubicBezTo>
                    <a:pt x="6900" y="183"/>
                    <a:pt x="8329" y="122"/>
                    <a:pt x="9362" y="92"/>
                  </a:cubicBezTo>
                  <a:lnTo>
                    <a:pt x="10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4592300" y="4697925"/>
              <a:ext cx="17500" cy="26625"/>
            </a:xfrm>
            <a:custGeom>
              <a:avLst/>
              <a:gdLst/>
              <a:ahLst/>
              <a:cxnLst/>
              <a:rect l="l" t="t" r="r" b="b"/>
              <a:pathLst>
                <a:path w="700" h="1065" extrusionOk="0">
                  <a:moveTo>
                    <a:pt x="0" y="1"/>
                  </a:moveTo>
                  <a:lnTo>
                    <a:pt x="0" y="1"/>
                  </a:lnTo>
                  <a:cubicBezTo>
                    <a:pt x="152" y="122"/>
                    <a:pt x="304" y="305"/>
                    <a:pt x="426" y="457"/>
                  </a:cubicBezTo>
                  <a:cubicBezTo>
                    <a:pt x="517" y="639"/>
                    <a:pt x="608" y="852"/>
                    <a:pt x="669" y="1064"/>
                  </a:cubicBezTo>
                  <a:cubicBezTo>
                    <a:pt x="699" y="821"/>
                    <a:pt x="639" y="609"/>
                    <a:pt x="487" y="396"/>
                  </a:cubicBezTo>
                  <a:cubicBezTo>
                    <a:pt x="396" y="213"/>
                    <a:pt x="213" y="6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4649300" y="4684125"/>
              <a:ext cx="9900" cy="13825"/>
            </a:xfrm>
            <a:custGeom>
              <a:avLst/>
              <a:gdLst/>
              <a:ahLst/>
              <a:cxnLst/>
              <a:rect l="l" t="t" r="r" b="b"/>
              <a:pathLst>
                <a:path w="396" h="553" extrusionOk="0">
                  <a:moveTo>
                    <a:pt x="12" y="1"/>
                  </a:moveTo>
                  <a:cubicBezTo>
                    <a:pt x="7" y="1"/>
                    <a:pt x="3" y="2"/>
                    <a:pt x="0" y="5"/>
                  </a:cubicBezTo>
                  <a:cubicBezTo>
                    <a:pt x="0" y="5"/>
                    <a:pt x="61" y="157"/>
                    <a:pt x="152" y="309"/>
                  </a:cubicBezTo>
                  <a:cubicBezTo>
                    <a:pt x="274" y="461"/>
                    <a:pt x="365" y="553"/>
                    <a:pt x="365" y="553"/>
                  </a:cubicBezTo>
                  <a:cubicBezTo>
                    <a:pt x="395" y="553"/>
                    <a:pt x="334" y="431"/>
                    <a:pt x="243" y="249"/>
                  </a:cubicBezTo>
                  <a:cubicBezTo>
                    <a:pt x="134" y="113"/>
                    <a:pt x="5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4661450" y="4681050"/>
              <a:ext cx="11425" cy="10075"/>
            </a:xfrm>
            <a:custGeom>
              <a:avLst/>
              <a:gdLst/>
              <a:ahLst/>
              <a:cxnLst/>
              <a:rect l="l" t="t" r="r" b="b"/>
              <a:pathLst>
                <a:path w="457" h="403" extrusionOk="0">
                  <a:moveTo>
                    <a:pt x="16" y="1"/>
                  </a:moveTo>
                  <a:cubicBezTo>
                    <a:pt x="10" y="1"/>
                    <a:pt x="4" y="3"/>
                    <a:pt x="0" y="7"/>
                  </a:cubicBezTo>
                  <a:cubicBezTo>
                    <a:pt x="0" y="37"/>
                    <a:pt x="61" y="128"/>
                    <a:pt x="183" y="220"/>
                  </a:cubicBezTo>
                  <a:cubicBezTo>
                    <a:pt x="304" y="341"/>
                    <a:pt x="426" y="402"/>
                    <a:pt x="426" y="402"/>
                  </a:cubicBezTo>
                  <a:cubicBezTo>
                    <a:pt x="456" y="372"/>
                    <a:pt x="365" y="280"/>
                    <a:pt x="244" y="159"/>
                  </a:cubicBezTo>
                  <a:cubicBezTo>
                    <a:pt x="138" y="80"/>
                    <a:pt x="56" y="1"/>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4671225" y="4670500"/>
              <a:ext cx="10000" cy="5425"/>
            </a:xfrm>
            <a:custGeom>
              <a:avLst/>
              <a:gdLst/>
              <a:ahLst/>
              <a:cxnLst/>
              <a:rect l="l" t="t" r="r" b="b"/>
              <a:pathLst>
                <a:path w="400" h="217" extrusionOk="0">
                  <a:moveTo>
                    <a:pt x="219" y="1"/>
                  </a:moveTo>
                  <a:cubicBezTo>
                    <a:pt x="110" y="1"/>
                    <a:pt x="1" y="80"/>
                    <a:pt x="35" y="216"/>
                  </a:cubicBezTo>
                  <a:cubicBezTo>
                    <a:pt x="157" y="216"/>
                    <a:pt x="278" y="216"/>
                    <a:pt x="400" y="155"/>
                  </a:cubicBezTo>
                  <a:cubicBezTo>
                    <a:pt x="386" y="49"/>
                    <a:pt x="303"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4663725" y="4662975"/>
              <a:ext cx="19775" cy="3550"/>
            </a:xfrm>
            <a:custGeom>
              <a:avLst/>
              <a:gdLst/>
              <a:ahLst/>
              <a:cxnLst/>
              <a:rect l="l" t="t" r="r" b="b"/>
              <a:pathLst>
                <a:path w="791" h="142" extrusionOk="0">
                  <a:moveTo>
                    <a:pt x="791" y="0"/>
                  </a:moveTo>
                  <a:cubicBezTo>
                    <a:pt x="669" y="0"/>
                    <a:pt x="548" y="31"/>
                    <a:pt x="396" y="61"/>
                  </a:cubicBezTo>
                  <a:cubicBezTo>
                    <a:pt x="274" y="61"/>
                    <a:pt x="153" y="61"/>
                    <a:pt x="1" y="92"/>
                  </a:cubicBezTo>
                  <a:cubicBezTo>
                    <a:pt x="72" y="127"/>
                    <a:pt x="153" y="142"/>
                    <a:pt x="239" y="142"/>
                  </a:cubicBezTo>
                  <a:cubicBezTo>
                    <a:pt x="300" y="142"/>
                    <a:pt x="363" y="135"/>
                    <a:pt x="426" y="122"/>
                  </a:cubicBezTo>
                  <a:cubicBezTo>
                    <a:pt x="548" y="122"/>
                    <a:pt x="669" y="92"/>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4620425" y="4668225"/>
              <a:ext cx="32700" cy="18325"/>
            </a:xfrm>
            <a:custGeom>
              <a:avLst/>
              <a:gdLst/>
              <a:ahLst/>
              <a:cxnLst/>
              <a:rect l="l" t="t" r="r" b="b"/>
              <a:pathLst>
                <a:path w="1308" h="733" extrusionOk="0">
                  <a:moveTo>
                    <a:pt x="395" y="82"/>
                  </a:moveTo>
                  <a:cubicBezTo>
                    <a:pt x="474" y="82"/>
                    <a:pt x="556" y="97"/>
                    <a:pt x="638" y="125"/>
                  </a:cubicBezTo>
                  <a:cubicBezTo>
                    <a:pt x="790" y="155"/>
                    <a:pt x="912" y="246"/>
                    <a:pt x="1003" y="338"/>
                  </a:cubicBezTo>
                  <a:cubicBezTo>
                    <a:pt x="1066" y="422"/>
                    <a:pt x="1115" y="507"/>
                    <a:pt x="1159" y="601"/>
                  </a:cubicBezTo>
                  <a:lnTo>
                    <a:pt x="1159" y="601"/>
                  </a:lnTo>
                  <a:cubicBezTo>
                    <a:pt x="1081" y="593"/>
                    <a:pt x="976" y="578"/>
                    <a:pt x="851" y="550"/>
                  </a:cubicBezTo>
                  <a:cubicBezTo>
                    <a:pt x="699" y="520"/>
                    <a:pt x="547" y="489"/>
                    <a:pt x="395" y="429"/>
                  </a:cubicBezTo>
                  <a:cubicBezTo>
                    <a:pt x="304" y="398"/>
                    <a:pt x="213" y="368"/>
                    <a:pt x="152" y="338"/>
                  </a:cubicBezTo>
                  <a:cubicBezTo>
                    <a:pt x="61" y="277"/>
                    <a:pt x="30" y="216"/>
                    <a:pt x="122" y="155"/>
                  </a:cubicBezTo>
                  <a:cubicBezTo>
                    <a:pt x="205" y="105"/>
                    <a:pt x="298" y="82"/>
                    <a:pt x="395" y="82"/>
                  </a:cubicBezTo>
                  <a:close/>
                  <a:moveTo>
                    <a:pt x="459" y="1"/>
                  </a:moveTo>
                  <a:cubicBezTo>
                    <a:pt x="334" y="1"/>
                    <a:pt x="207" y="31"/>
                    <a:pt x="91" y="94"/>
                  </a:cubicBezTo>
                  <a:cubicBezTo>
                    <a:pt x="30" y="125"/>
                    <a:pt x="0" y="216"/>
                    <a:pt x="30" y="277"/>
                  </a:cubicBezTo>
                  <a:cubicBezTo>
                    <a:pt x="30" y="338"/>
                    <a:pt x="61" y="368"/>
                    <a:pt x="122" y="398"/>
                  </a:cubicBezTo>
                  <a:cubicBezTo>
                    <a:pt x="213" y="459"/>
                    <a:pt x="304" y="489"/>
                    <a:pt x="395" y="520"/>
                  </a:cubicBezTo>
                  <a:cubicBezTo>
                    <a:pt x="547" y="550"/>
                    <a:pt x="699" y="581"/>
                    <a:pt x="851" y="611"/>
                  </a:cubicBezTo>
                  <a:cubicBezTo>
                    <a:pt x="927" y="626"/>
                    <a:pt x="1003" y="634"/>
                    <a:pt x="1079" y="634"/>
                  </a:cubicBezTo>
                  <a:cubicBezTo>
                    <a:pt x="1110" y="634"/>
                    <a:pt x="1141" y="633"/>
                    <a:pt x="1173" y="630"/>
                  </a:cubicBezTo>
                  <a:lnTo>
                    <a:pt x="1173" y="630"/>
                  </a:lnTo>
                  <a:cubicBezTo>
                    <a:pt x="1187" y="663"/>
                    <a:pt x="1202" y="697"/>
                    <a:pt x="1216" y="733"/>
                  </a:cubicBezTo>
                  <a:cubicBezTo>
                    <a:pt x="1216" y="682"/>
                    <a:pt x="1216" y="652"/>
                    <a:pt x="1216" y="626"/>
                  </a:cubicBezTo>
                  <a:lnTo>
                    <a:pt x="1216" y="626"/>
                  </a:lnTo>
                  <a:cubicBezTo>
                    <a:pt x="1246" y="622"/>
                    <a:pt x="1277" y="617"/>
                    <a:pt x="1307" y="611"/>
                  </a:cubicBezTo>
                  <a:cubicBezTo>
                    <a:pt x="1307" y="611"/>
                    <a:pt x="1274" y="611"/>
                    <a:pt x="1215" y="606"/>
                  </a:cubicBezTo>
                  <a:lnTo>
                    <a:pt x="1215" y="606"/>
                  </a:lnTo>
                  <a:cubicBezTo>
                    <a:pt x="1185" y="487"/>
                    <a:pt x="1154" y="397"/>
                    <a:pt x="1064" y="307"/>
                  </a:cubicBezTo>
                  <a:cubicBezTo>
                    <a:pt x="925" y="109"/>
                    <a:pt x="695" y="1"/>
                    <a:pt x="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4648525" y="4662975"/>
              <a:ext cx="15975" cy="21300"/>
            </a:xfrm>
            <a:custGeom>
              <a:avLst/>
              <a:gdLst/>
              <a:ahLst/>
              <a:cxnLst/>
              <a:rect l="l" t="t" r="r" b="b"/>
              <a:pathLst>
                <a:path w="639" h="852" extrusionOk="0">
                  <a:moveTo>
                    <a:pt x="487" y="0"/>
                  </a:moveTo>
                  <a:cubicBezTo>
                    <a:pt x="335" y="0"/>
                    <a:pt x="183" y="92"/>
                    <a:pt x="122" y="213"/>
                  </a:cubicBezTo>
                  <a:cubicBezTo>
                    <a:pt x="61" y="304"/>
                    <a:pt x="1" y="426"/>
                    <a:pt x="1" y="548"/>
                  </a:cubicBezTo>
                  <a:cubicBezTo>
                    <a:pt x="1" y="730"/>
                    <a:pt x="61" y="851"/>
                    <a:pt x="61" y="851"/>
                  </a:cubicBezTo>
                  <a:cubicBezTo>
                    <a:pt x="61" y="730"/>
                    <a:pt x="61" y="639"/>
                    <a:pt x="61" y="548"/>
                  </a:cubicBezTo>
                  <a:cubicBezTo>
                    <a:pt x="92" y="456"/>
                    <a:pt x="122" y="335"/>
                    <a:pt x="183" y="274"/>
                  </a:cubicBezTo>
                  <a:cubicBezTo>
                    <a:pt x="274" y="183"/>
                    <a:pt x="365" y="61"/>
                    <a:pt x="487" y="61"/>
                  </a:cubicBezTo>
                  <a:cubicBezTo>
                    <a:pt x="578" y="92"/>
                    <a:pt x="548" y="274"/>
                    <a:pt x="487" y="365"/>
                  </a:cubicBezTo>
                  <a:cubicBezTo>
                    <a:pt x="426" y="456"/>
                    <a:pt x="365" y="548"/>
                    <a:pt x="305" y="608"/>
                  </a:cubicBezTo>
                  <a:cubicBezTo>
                    <a:pt x="183" y="760"/>
                    <a:pt x="92" y="821"/>
                    <a:pt x="92" y="821"/>
                  </a:cubicBezTo>
                  <a:cubicBezTo>
                    <a:pt x="92" y="826"/>
                    <a:pt x="95" y="829"/>
                    <a:pt x="101" y="829"/>
                  </a:cubicBezTo>
                  <a:cubicBezTo>
                    <a:pt x="132" y="829"/>
                    <a:pt x="234" y="765"/>
                    <a:pt x="335" y="639"/>
                  </a:cubicBezTo>
                  <a:cubicBezTo>
                    <a:pt x="426" y="578"/>
                    <a:pt x="487" y="487"/>
                    <a:pt x="548" y="396"/>
                  </a:cubicBezTo>
                  <a:cubicBezTo>
                    <a:pt x="578" y="335"/>
                    <a:pt x="609" y="274"/>
                    <a:pt x="609" y="183"/>
                  </a:cubicBezTo>
                  <a:cubicBezTo>
                    <a:pt x="639" y="92"/>
                    <a:pt x="57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4773900" y="4669050"/>
              <a:ext cx="60075" cy="50175"/>
            </a:xfrm>
            <a:custGeom>
              <a:avLst/>
              <a:gdLst/>
              <a:ahLst/>
              <a:cxnLst/>
              <a:rect l="l" t="t" r="r" b="b"/>
              <a:pathLst>
                <a:path w="2403" h="2007" extrusionOk="0">
                  <a:moveTo>
                    <a:pt x="1885" y="1"/>
                  </a:moveTo>
                  <a:cubicBezTo>
                    <a:pt x="1034" y="61"/>
                    <a:pt x="305" y="669"/>
                    <a:pt x="62" y="1490"/>
                  </a:cubicBezTo>
                  <a:cubicBezTo>
                    <a:pt x="31" y="1612"/>
                    <a:pt x="1" y="1733"/>
                    <a:pt x="1" y="1855"/>
                  </a:cubicBezTo>
                  <a:cubicBezTo>
                    <a:pt x="1" y="1915"/>
                    <a:pt x="1" y="1946"/>
                    <a:pt x="1" y="2007"/>
                  </a:cubicBezTo>
                  <a:cubicBezTo>
                    <a:pt x="31" y="2007"/>
                    <a:pt x="31" y="1794"/>
                    <a:pt x="123" y="1520"/>
                  </a:cubicBezTo>
                  <a:cubicBezTo>
                    <a:pt x="396" y="730"/>
                    <a:pt x="1065" y="183"/>
                    <a:pt x="1885" y="61"/>
                  </a:cubicBezTo>
                  <a:lnTo>
                    <a:pt x="2402" y="61"/>
                  </a:lnTo>
                  <a:cubicBezTo>
                    <a:pt x="2341" y="31"/>
                    <a:pt x="2311"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4814275" y="4599900"/>
              <a:ext cx="3725" cy="69925"/>
            </a:xfrm>
            <a:custGeom>
              <a:avLst/>
              <a:gdLst/>
              <a:ahLst/>
              <a:cxnLst/>
              <a:rect l="l" t="t" r="r" b="b"/>
              <a:pathLst>
                <a:path w="149" h="2797" extrusionOk="0">
                  <a:moveTo>
                    <a:pt x="27" y="1"/>
                  </a:moveTo>
                  <a:cubicBezTo>
                    <a:pt x="35" y="55"/>
                    <a:pt x="41" y="109"/>
                    <a:pt x="48" y="164"/>
                  </a:cubicBezTo>
                  <a:lnTo>
                    <a:pt x="48" y="164"/>
                  </a:lnTo>
                  <a:cubicBezTo>
                    <a:pt x="51" y="109"/>
                    <a:pt x="54" y="55"/>
                    <a:pt x="58" y="1"/>
                  </a:cubicBezTo>
                  <a:close/>
                  <a:moveTo>
                    <a:pt x="48" y="164"/>
                  </a:moveTo>
                  <a:lnTo>
                    <a:pt x="48" y="164"/>
                  </a:lnTo>
                  <a:cubicBezTo>
                    <a:pt x="1" y="1025"/>
                    <a:pt x="33" y="1911"/>
                    <a:pt x="119" y="2797"/>
                  </a:cubicBezTo>
                  <a:cubicBezTo>
                    <a:pt x="149" y="2311"/>
                    <a:pt x="149" y="1855"/>
                    <a:pt x="119" y="1399"/>
                  </a:cubicBezTo>
                  <a:cubicBezTo>
                    <a:pt x="119" y="971"/>
                    <a:pt x="95" y="566"/>
                    <a:pt x="48" y="1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4702475" y="4703800"/>
              <a:ext cx="49425" cy="2800"/>
            </a:xfrm>
            <a:custGeom>
              <a:avLst/>
              <a:gdLst/>
              <a:ahLst/>
              <a:cxnLst/>
              <a:rect l="l" t="t" r="r" b="b"/>
              <a:pathLst>
                <a:path w="1977" h="112" extrusionOk="0">
                  <a:moveTo>
                    <a:pt x="1928" y="0"/>
                  </a:moveTo>
                  <a:cubicBezTo>
                    <a:pt x="1801" y="0"/>
                    <a:pt x="1442" y="39"/>
                    <a:pt x="1004" y="39"/>
                  </a:cubicBezTo>
                  <a:cubicBezTo>
                    <a:pt x="639" y="39"/>
                    <a:pt x="315" y="26"/>
                    <a:pt x="139" y="26"/>
                  </a:cubicBezTo>
                  <a:cubicBezTo>
                    <a:pt x="51" y="26"/>
                    <a:pt x="1" y="29"/>
                    <a:pt x="1" y="39"/>
                  </a:cubicBezTo>
                  <a:cubicBezTo>
                    <a:pt x="246" y="84"/>
                    <a:pt x="490" y="112"/>
                    <a:pt x="735" y="112"/>
                  </a:cubicBezTo>
                  <a:cubicBezTo>
                    <a:pt x="825" y="112"/>
                    <a:pt x="914" y="108"/>
                    <a:pt x="1004" y="100"/>
                  </a:cubicBezTo>
                  <a:cubicBezTo>
                    <a:pt x="1338" y="100"/>
                    <a:pt x="1673" y="70"/>
                    <a:pt x="1976" y="9"/>
                  </a:cubicBezTo>
                  <a:cubicBezTo>
                    <a:pt x="1976" y="3"/>
                    <a:pt x="1959" y="0"/>
                    <a:pt x="1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4780000" y="4703250"/>
              <a:ext cx="5325" cy="9900"/>
            </a:xfrm>
            <a:custGeom>
              <a:avLst/>
              <a:gdLst/>
              <a:ahLst/>
              <a:cxnLst/>
              <a:rect l="l" t="t" r="r" b="b"/>
              <a:pathLst>
                <a:path w="213" h="396" extrusionOk="0">
                  <a:moveTo>
                    <a:pt x="213" y="0"/>
                  </a:moveTo>
                  <a:cubicBezTo>
                    <a:pt x="213" y="0"/>
                    <a:pt x="91" y="61"/>
                    <a:pt x="61" y="152"/>
                  </a:cubicBezTo>
                  <a:cubicBezTo>
                    <a:pt x="0" y="274"/>
                    <a:pt x="31" y="396"/>
                    <a:pt x="61" y="396"/>
                  </a:cubicBezTo>
                  <a:cubicBezTo>
                    <a:pt x="61" y="396"/>
                    <a:pt x="91" y="304"/>
                    <a:pt x="152" y="213"/>
                  </a:cubicBezTo>
                  <a:cubicBezTo>
                    <a:pt x="182" y="92"/>
                    <a:pt x="213"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4790625" y="4687300"/>
              <a:ext cx="6875" cy="6850"/>
            </a:xfrm>
            <a:custGeom>
              <a:avLst/>
              <a:gdLst/>
              <a:ahLst/>
              <a:cxnLst/>
              <a:rect l="l" t="t" r="r" b="b"/>
              <a:pathLst>
                <a:path w="275" h="274" extrusionOk="0">
                  <a:moveTo>
                    <a:pt x="274" y="0"/>
                  </a:moveTo>
                  <a:cubicBezTo>
                    <a:pt x="274" y="0"/>
                    <a:pt x="183" y="30"/>
                    <a:pt x="122" y="122"/>
                  </a:cubicBezTo>
                  <a:cubicBezTo>
                    <a:pt x="61" y="182"/>
                    <a:pt x="1" y="243"/>
                    <a:pt x="31" y="274"/>
                  </a:cubicBezTo>
                  <a:cubicBezTo>
                    <a:pt x="31" y="274"/>
                    <a:pt x="122" y="243"/>
                    <a:pt x="183" y="182"/>
                  </a:cubicBezTo>
                  <a:cubicBezTo>
                    <a:pt x="244" y="91"/>
                    <a:pt x="274"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4805825" y="4679375"/>
              <a:ext cx="9900" cy="4350"/>
            </a:xfrm>
            <a:custGeom>
              <a:avLst/>
              <a:gdLst/>
              <a:ahLst/>
              <a:cxnLst/>
              <a:rect l="l" t="t" r="r" b="b"/>
              <a:pathLst>
                <a:path w="396" h="174" extrusionOk="0">
                  <a:moveTo>
                    <a:pt x="280" y="1"/>
                  </a:moveTo>
                  <a:cubicBezTo>
                    <a:pt x="252" y="1"/>
                    <a:pt x="219" y="4"/>
                    <a:pt x="183" y="13"/>
                  </a:cubicBezTo>
                  <a:cubicBezTo>
                    <a:pt x="61" y="43"/>
                    <a:pt x="1" y="165"/>
                    <a:pt x="1" y="165"/>
                  </a:cubicBezTo>
                  <a:cubicBezTo>
                    <a:pt x="6" y="171"/>
                    <a:pt x="13" y="173"/>
                    <a:pt x="22" y="173"/>
                  </a:cubicBezTo>
                  <a:cubicBezTo>
                    <a:pt x="56" y="173"/>
                    <a:pt x="115" y="129"/>
                    <a:pt x="213" y="104"/>
                  </a:cubicBezTo>
                  <a:cubicBezTo>
                    <a:pt x="305" y="43"/>
                    <a:pt x="396" y="43"/>
                    <a:pt x="396" y="43"/>
                  </a:cubicBezTo>
                  <a:cubicBezTo>
                    <a:pt x="396" y="22"/>
                    <a:pt x="350" y="1"/>
                    <a:pt x="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4823300" y="4676075"/>
              <a:ext cx="5350" cy="2875"/>
            </a:xfrm>
            <a:custGeom>
              <a:avLst/>
              <a:gdLst/>
              <a:ahLst/>
              <a:cxnLst/>
              <a:rect l="l" t="t" r="r" b="b"/>
              <a:pathLst>
                <a:path w="214" h="115" extrusionOk="0">
                  <a:moveTo>
                    <a:pt x="164" y="1"/>
                  </a:moveTo>
                  <a:cubicBezTo>
                    <a:pt x="145" y="1"/>
                    <a:pt x="122" y="8"/>
                    <a:pt x="92" y="24"/>
                  </a:cubicBezTo>
                  <a:cubicBezTo>
                    <a:pt x="31" y="54"/>
                    <a:pt x="1" y="84"/>
                    <a:pt x="1" y="115"/>
                  </a:cubicBezTo>
                  <a:lnTo>
                    <a:pt x="122" y="115"/>
                  </a:lnTo>
                  <a:cubicBezTo>
                    <a:pt x="183" y="84"/>
                    <a:pt x="213" y="54"/>
                    <a:pt x="213" y="24"/>
                  </a:cubicBezTo>
                  <a:cubicBezTo>
                    <a:pt x="198" y="8"/>
                    <a:pt x="183"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4548225" y="2880275"/>
              <a:ext cx="848825" cy="1778175"/>
            </a:xfrm>
            <a:custGeom>
              <a:avLst/>
              <a:gdLst/>
              <a:ahLst/>
              <a:cxnLst/>
              <a:rect l="l" t="t" r="r" b="b"/>
              <a:pathLst>
                <a:path w="33953" h="71127" extrusionOk="0">
                  <a:moveTo>
                    <a:pt x="0" y="0"/>
                  </a:moveTo>
                  <a:lnTo>
                    <a:pt x="3162" y="70457"/>
                  </a:lnTo>
                  <a:lnTo>
                    <a:pt x="13739" y="70670"/>
                  </a:lnTo>
                  <a:lnTo>
                    <a:pt x="13739" y="70670"/>
                  </a:lnTo>
                  <a:lnTo>
                    <a:pt x="12007" y="11703"/>
                  </a:lnTo>
                  <a:lnTo>
                    <a:pt x="23891" y="71126"/>
                  </a:lnTo>
                  <a:lnTo>
                    <a:pt x="33952" y="71126"/>
                  </a:lnTo>
                  <a:lnTo>
                    <a:pt x="20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5132575" y="4623450"/>
              <a:ext cx="264475" cy="40300"/>
            </a:xfrm>
            <a:custGeom>
              <a:avLst/>
              <a:gdLst/>
              <a:ahLst/>
              <a:cxnLst/>
              <a:rect l="l" t="t" r="r" b="b"/>
              <a:pathLst>
                <a:path w="10579" h="1612" extrusionOk="0">
                  <a:moveTo>
                    <a:pt x="10426" y="1"/>
                  </a:moveTo>
                  <a:lnTo>
                    <a:pt x="1" y="457"/>
                  </a:lnTo>
                  <a:lnTo>
                    <a:pt x="244" y="1490"/>
                  </a:lnTo>
                  <a:lnTo>
                    <a:pt x="10578" y="1612"/>
                  </a:lnTo>
                  <a:lnTo>
                    <a:pt x="10578" y="1612"/>
                  </a:lnTo>
                  <a:lnTo>
                    <a:pt x="10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4843825" y="4631825"/>
              <a:ext cx="6100" cy="15975"/>
            </a:xfrm>
            <a:custGeom>
              <a:avLst/>
              <a:gdLst/>
              <a:ahLst/>
              <a:cxnLst/>
              <a:rect l="l" t="t" r="r" b="b"/>
              <a:pathLst>
                <a:path w="244" h="639" extrusionOk="0">
                  <a:moveTo>
                    <a:pt x="92" y="0"/>
                  </a:moveTo>
                  <a:cubicBezTo>
                    <a:pt x="61" y="0"/>
                    <a:pt x="0" y="152"/>
                    <a:pt x="0" y="304"/>
                  </a:cubicBezTo>
                  <a:cubicBezTo>
                    <a:pt x="31" y="487"/>
                    <a:pt x="61" y="638"/>
                    <a:pt x="122" y="638"/>
                  </a:cubicBezTo>
                  <a:cubicBezTo>
                    <a:pt x="183" y="638"/>
                    <a:pt x="244" y="487"/>
                    <a:pt x="213" y="304"/>
                  </a:cubicBezTo>
                  <a:cubicBezTo>
                    <a:pt x="213" y="122"/>
                    <a:pt x="152" y="0"/>
                    <a:pt x="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4841550" y="4567975"/>
              <a:ext cx="6100" cy="31950"/>
            </a:xfrm>
            <a:custGeom>
              <a:avLst/>
              <a:gdLst/>
              <a:ahLst/>
              <a:cxnLst/>
              <a:rect l="l" t="t" r="r" b="b"/>
              <a:pathLst>
                <a:path w="244" h="1278" extrusionOk="0">
                  <a:moveTo>
                    <a:pt x="91" y="1"/>
                  </a:moveTo>
                  <a:cubicBezTo>
                    <a:pt x="31" y="1"/>
                    <a:pt x="0" y="305"/>
                    <a:pt x="0" y="639"/>
                  </a:cubicBezTo>
                  <a:cubicBezTo>
                    <a:pt x="31" y="1004"/>
                    <a:pt x="91" y="1278"/>
                    <a:pt x="152" y="1278"/>
                  </a:cubicBezTo>
                  <a:cubicBezTo>
                    <a:pt x="213" y="1278"/>
                    <a:pt x="243" y="1004"/>
                    <a:pt x="213" y="639"/>
                  </a:cubicBezTo>
                  <a:cubicBezTo>
                    <a:pt x="213" y="275"/>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4839250" y="4504150"/>
              <a:ext cx="6125" cy="31950"/>
            </a:xfrm>
            <a:custGeom>
              <a:avLst/>
              <a:gdLst/>
              <a:ahLst/>
              <a:cxnLst/>
              <a:rect l="l" t="t" r="r" b="b"/>
              <a:pathLst>
                <a:path w="245" h="1278" extrusionOk="0">
                  <a:moveTo>
                    <a:pt x="92" y="1"/>
                  </a:moveTo>
                  <a:cubicBezTo>
                    <a:pt x="31" y="1"/>
                    <a:pt x="1" y="305"/>
                    <a:pt x="1" y="639"/>
                  </a:cubicBezTo>
                  <a:cubicBezTo>
                    <a:pt x="31" y="1004"/>
                    <a:pt x="92" y="1277"/>
                    <a:pt x="153" y="1277"/>
                  </a:cubicBezTo>
                  <a:cubicBezTo>
                    <a:pt x="214" y="1277"/>
                    <a:pt x="244" y="1004"/>
                    <a:pt x="244" y="639"/>
                  </a:cubicBezTo>
                  <a:cubicBezTo>
                    <a:pt x="214" y="27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4837750" y="4440325"/>
              <a:ext cx="6100" cy="31950"/>
            </a:xfrm>
            <a:custGeom>
              <a:avLst/>
              <a:gdLst/>
              <a:ahLst/>
              <a:cxnLst/>
              <a:rect l="l" t="t" r="r" b="b"/>
              <a:pathLst>
                <a:path w="244" h="1278" extrusionOk="0">
                  <a:moveTo>
                    <a:pt x="91" y="0"/>
                  </a:moveTo>
                  <a:cubicBezTo>
                    <a:pt x="31" y="0"/>
                    <a:pt x="0" y="304"/>
                    <a:pt x="0" y="639"/>
                  </a:cubicBezTo>
                  <a:cubicBezTo>
                    <a:pt x="31" y="1004"/>
                    <a:pt x="61" y="1277"/>
                    <a:pt x="122" y="1277"/>
                  </a:cubicBezTo>
                  <a:cubicBezTo>
                    <a:pt x="183" y="1277"/>
                    <a:pt x="243" y="973"/>
                    <a:pt x="243" y="639"/>
                  </a:cubicBezTo>
                  <a:cubicBezTo>
                    <a:pt x="213" y="274"/>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4836225" y="4376500"/>
              <a:ext cx="6100" cy="31925"/>
            </a:xfrm>
            <a:custGeom>
              <a:avLst/>
              <a:gdLst/>
              <a:ahLst/>
              <a:cxnLst/>
              <a:rect l="l" t="t" r="r" b="b"/>
              <a:pathLst>
                <a:path w="244" h="1277" extrusionOk="0">
                  <a:moveTo>
                    <a:pt x="92" y="0"/>
                  </a:moveTo>
                  <a:cubicBezTo>
                    <a:pt x="31" y="0"/>
                    <a:pt x="0" y="274"/>
                    <a:pt x="0" y="639"/>
                  </a:cubicBezTo>
                  <a:cubicBezTo>
                    <a:pt x="31" y="1003"/>
                    <a:pt x="61" y="1277"/>
                    <a:pt x="122" y="1277"/>
                  </a:cubicBezTo>
                  <a:cubicBezTo>
                    <a:pt x="183" y="1277"/>
                    <a:pt x="244" y="1003"/>
                    <a:pt x="213" y="639"/>
                  </a:cubicBezTo>
                  <a:cubicBezTo>
                    <a:pt x="213" y="274"/>
                    <a:pt x="152"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4834700" y="4312675"/>
              <a:ext cx="5350" cy="31925"/>
            </a:xfrm>
            <a:custGeom>
              <a:avLst/>
              <a:gdLst/>
              <a:ahLst/>
              <a:cxnLst/>
              <a:rect l="l" t="t" r="r" b="b"/>
              <a:pathLst>
                <a:path w="214" h="1277" extrusionOk="0">
                  <a:moveTo>
                    <a:pt x="92" y="0"/>
                  </a:moveTo>
                  <a:cubicBezTo>
                    <a:pt x="31" y="0"/>
                    <a:pt x="1" y="274"/>
                    <a:pt x="1" y="638"/>
                  </a:cubicBezTo>
                  <a:cubicBezTo>
                    <a:pt x="1" y="1003"/>
                    <a:pt x="61" y="1277"/>
                    <a:pt x="122" y="1277"/>
                  </a:cubicBezTo>
                  <a:cubicBezTo>
                    <a:pt x="183" y="1277"/>
                    <a:pt x="213" y="973"/>
                    <a:pt x="213" y="638"/>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4831675" y="4248825"/>
              <a:ext cx="6850" cy="31950"/>
            </a:xfrm>
            <a:custGeom>
              <a:avLst/>
              <a:gdLst/>
              <a:ahLst/>
              <a:cxnLst/>
              <a:rect l="l" t="t" r="r" b="b"/>
              <a:pathLst>
                <a:path w="274" h="1278" extrusionOk="0">
                  <a:moveTo>
                    <a:pt x="122" y="1"/>
                  </a:moveTo>
                  <a:cubicBezTo>
                    <a:pt x="61" y="1"/>
                    <a:pt x="0" y="274"/>
                    <a:pt x="30" y="639"/>
                  </a:cubicBezTo>
                  <a:cubicBezTo>
                    <a:pt x="61" y="1004"/>
                    <a:pt x="91" y="1277"/>
                    <a:pt x="182" y="1277"/>
                  </a:cubicBezTo>
                  <a:cubicBezTo>
                    <a:pt x="243" y="1277"/>
                    <a:pt x="274" y="973"/>
                    <a:pt x="243" y="639"/>
                  </a:cubicBezTo>
                  <a:cubicBezTo>
                    <a:pt x="243" y="274"/>
                    <a:pt x="182"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4829375" y="4185000"/>
              <a:ext cx="6100" cy="31950"/>
            </a:xfrm>
            <a:custGeom>
              <a:avLst/>
              <a:gdLst/>
              <a:ahLst/>
              <a:cxnLst/>
              <a:rect l="l" t="t" r="r" b="b"/>
              <a:pathLst>
                <a:path w="244" h="1278" extrusionOk="0">
                  <a:moveTo>
                    <a:pt x="92" y="1"/>
                  </a:moveTo>
                  <a:cubicBezTo>
                    <a:pt x="31" y="1"/>
                    <a:pt x="1" y="274"/>
                    <a:pt x="31" y="639"/>
                  </a:cubicBezTo>
                  <a:cubicBezTo>
                    <a:pt x="31" y="973"/>
                    <a:pt x="92" y="1277"/>
                    <a:pt x="153" y="1277"/>
                  </a:cubicBezTo>
                  <a:cubicBezTo>
                    <a:pt x="214" y="1247"/>
                    <a:pt x="244" y="973"/>
                    <a:pt x="244" y="608"/>
                  </a:cubicBezTo>
                  <a:cubicBezTo>
                    <a:pt x="214" y="27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4827100" y="4121175"/>
              <a:ext cx="6100" cy="31925"/>
            </a:xfrm>
            <a:custGeom>
              <a:avLst/>
              <a:gdLst/>
              <a:ahLst/>
              <a:cxnLst/>
              <a:rect l="l" t="t" r="r" b="b"/>
              <a:pathLst>
                <a:path w="244" h="1277" extrusionOk="0">
                  <a:moveTo>
                    <a:pt x="92" y="0"/>
                  </a:moveTo>
                  <a:cubicBezTo>
                    <a:pt x="31" y="0"/>
                    <a:pt x="1" y="274"/>
                    <a:pt x="1" y="639"/>
                  </a:cubicBezTo>
                  <a:cubicBezTo>
                    <a:pt x="31" y="1003"/>
                    <a:pt x="92" y="1277"/>
                    <a:pt x="153" y="1277"/>
                  </a:cubicBezTo>
                  <a:cubicBezTo>
                    <a:pt x="213" y="1277"/>
                    <a:pt x="244" y="973"/>
                    <a:pt x="244" y="639"/>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4824825" y="4057350"/>
              <a:ext cx="6100" cy="31925"/>
            </a:xfrm>
            <a:custGeom>
              <a:avLst/>
              <a:gdLst/>
              <a:ahLst/>
              <a:cxnLst/>
              <a:rect l="l" t="t" r="r" b="b"/>
              <a:pathLst>
                <a:path w="244" h="1277" extrusionOk="0">
                  <a:moveTo>
                    <a:pt x="122" y="0"/>
                  </a:moveTo>
                  <a:cubicBezTo>
                    <a:pt x="61" y="0"/>
                    <a:pt x="0" y="274"/>
                    <a:pt x="31" y="638"/>
                  </a:cubicBezTo>
                  <a:cubicBezTo>
                    <a:pt x="31" y="1003"/>
                    <a:pt x="92" y="1277"/>
                    <a:pt x="152" y="1277"/>
                  </a:cubicBezTo>
                  <a:cubicBezTo>
                    <a:pt x="213" y="1277"/>
                    <a:pt x="244" y="973"/>
                    <a:pt x="244" y="638"/>
                  </a:cubicBezTo>
                  <a:cubicBezTo>
                    <a:pt x="244" y="274"/>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4823300" y="3993500"/>
              <a:ext cx="6100" cy="31950"/>
            </a:xfrm>
            <a:custGeom>
              <a:avLst/>
              <a:gdLst/>
              <a:ahLst/>
              <a:cxnLst/>
              <a:rect l="l" t="t" r="r" b="b"/>
              <a:pathLst>
                <a:path w="244" h="1278" extrusionOk="0">
                  <a:moveTo>
                    <a:pt x="122" y="1"/>
                  </a:moveTo>
                  <a:cubicBezTo>
                    <a:pt x="31" y="1"/>
                    <a:pt x="1" y="305"/>
                    <a:pt x="1" y="639"/>
                  </a:cubicBezTo>
                  <a:cubicBezTo>
                    <a:pt x="31" y="1004"/>
                    <a:pt x="61" y="1278"/>
                    <a:pt x="153" y="1278"/>
                  </a:cubicBezTo>
                  <a:cubicBezTo>
                    <a:pt x="213" y="1278"/>
                    <a:pt x="244" y="974"/>
                    <a:pt x="244" y="639"/>
                  </a:cubicBezTo>
                  <a:cubicBezTo>
                    <a:pt x="213" y="274"/>
                    <a:pt x="153"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4821775" y="3929675"/>
              <a:ext cx="6125" cy="31950"/>
            </a:xfrm>
            <a:custGeom>
              <a:avLst/>
              <a:gdLst/>
              <a:ahLst/>
              <a:cxnLst/>
              <a:rect l="l" t="t" r="r" b="b"/>
              <a:pathLst>
                <a:path w="245" h="1278" extrusionOk="0">
                  <a:moveTo>
                    <a:pt x="122" y="1"/>
                  </a:moveTo>
                  <a:cubicBezTo>
                    <a:pt x="62" y="1"/>
                    <a:pt x="1" y="274"/>
                    <a:pt x="1" y="639"/>
                  </a:cubicBezTo>
                  <a:cubicBezTo>
                    <a:pt x="31" y="1004"/>
                    <a:pt x="62" y="1277"/>
                    <a:pt x="122" y="1277"/>
                  </a:cubicBezTo>
                  <a:cubicBezTo>
                    <a:pt x="183" y="1277"/>
                    <a:pt x="244" y="973"/>
                    <a:pt x="244" y="639"/>
                  </a:cubicBezTo>
                  <a:cubicBezTo>
                    <a:pt x="214" y="274"/>
                    <a:pt x="183"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4821025" y="3865850"/>
              <a:ext cx="5350" cy="31950"/>
            </a:xfrm>
            <a:custGeom>
              <a:avLst/>
              <a:gdLst/>
              <a:ahLst/>
              <a:cxnLst/>
              <a:rect l="l" t="t" r="r" b="b"/>
              <a:pathLst>
                <a:path w="214" h="1278" extrusionOk="0">
                  <a:moveTo>
                    <a:pt x="92" y="0"/>
                  </a:moveTo>
                  <a:cubicBezTo>
                    <a:pt x="31" y="0"/>
                    <a:pt x="0" y="274"/>
                    <a:pt x="0" y="639"/>
                  </a:cubicBezTo>
                  <a:cubicBezTo>
                    <a:pt x="0" y="1003"/>
                    <a:pt x="61" y="1277"/>
                    <a:pt x="122" y="1277"/>
                  </a:cubicBezTo>
                  <a:cubicBezTo>
                    <a:pt x="183" y="1277"/>
                    <a:pt x="213" y="973"/>
                    <a:pt x="213" y="639"/>
                  </a:cubicBezTo>
                  <a:cubicBezTo>
                    <a:pt x="213" y="274"/>
                    <a:pt x="152"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4820275" y="3802025"/>
              <a:ext cx="5325" cy="31925"/>
            </a:xfrm>
            <a:custGeom>
              <a:avLst/>
              <a:gdLst/>
              <a:ahLst/>
              <a:cxnLst/>
              <a:rect l="l" t="t" r="r" b="b"/>
              <a:pathLst>
                <a:path w="213" h="1277" extrusionOk="0">
                  <a:moveTo>
                    <a:pt x="91" y="0"/>
                  </a:moveTo>
                  <a:cubicBezTo>
                    <a:pt x="30" y="0"/>
                    <a:pt x="0" y="274"/>
                    <a:pt x="0" y="639"/>
                  </a:cubicBezTo>
                  <a:cubicBezTo>
                    <a:pt x="0" y="973"/>
                    <a:pt x="61" y="1277"/>
                    <a:pt x="122" y="1277"/>
                  </a:cubicBezTo>
                  <a:cubicBezTo>
                    <a:pt x="182" y="1277"/>
                    <a:pt x="213" y="973"/>
                    <a:pt x="213" y="639"/>
                  </a:cubicBezTo>
                  <a:cubicBezTo>
                    <a:pt x="213" y="274"/>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4819500" y="3738175"/>
              <a:ext cx="5350" cy="31950"/>
            </a:xfrm>
            <a:custGeom>
              <a:avLst/>
              <a:gdLst/>
              <a:ahLst/>
              <a:cxnLst/>
              <a:rect l="l" t="t" r="r" b="b"/>
              <a:pathLst>
                <a:path w="214" h="1278" extrusionOk="0">
                  <a:moveTo>
                    <a:pt x="122" y="1"/>
                  </a:moveTo>
                  <a:cubicBezTo>
                    <a:pt x="61" y="1"/>
                    <a:pt x="1" y="305"/>
                    <a:pt x="1" y="639"/>
                  </a:cubicBezTo>
                  <a:cubicBezTo>
                    <a:pt x="1" y="1004"/>
                    <a:pt x="61" y="1278"/>
                    <a:pt x="122" y="1278"/>
                  </a:cubicBezTo>
                  <a:cubicBezTo>
                    <a:pt x="183" y="1278"/>
                    <a:pt x="213" y="1004"/>
                    <a:pt x="213" y="639"/>
                  </a:cubicBezTo>
                  <a:cubicBezTo>
                    <a:pt x="213" y="305"/>
                    <a:pt x="183"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4819500" y="3674350"/>
              <a:ext cx="5350" cy="31950"/>
            </a:xfrm>
            <a:custGeom>
              <a:avLst/>
              <a:gdLst/>
              <a:ahLst/>
              <a:cxnLst/>
              <a:rect l="l" t="t" r="r" b="b"/>
              <a:pathLst>
                <a:path w="214" h="1278" extrusionOk="0">
                  <a:moveTo>
                    <a:pt x="122" y="1"/>
                  </a:moveTo>
                  <a:cubicBezTo>
                    <a:pt x="61" y="1"/>
                    <a:pt x="1" y="274"/>
                    <a:pt x="1" y="639"/>
                  </a:cubicBezTo>
                  <a:cubicBezTo>
                    <a:pt x="1" y="973"/>
                    <a:pt x="61" y="1277"/>
                    <a:pt x="122" y="1277"/>
                  </a:cubicBezTo>
                  <a:cubicBezTo>
                    <a:pt x="183" y="1277"/>
                    <a:pt x="213" y="973"/>
                    <a:pt x="213" y="639"/>
                  </a:cubicBezTo>
                  <a:cubicBezTo>
                    <a:pt x="213" y="274"/>
                    <a:pt x="183"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4819500" y="3610525"/>
              <a:ext cx="6100" cy="31950"/>
            </a:xfrm>
            <a:custGeom>
              <a:avLst/>
              <a:gdLst/>
              <a:ahLst/>
              <a:cxnLst/>
              <a:rect l="l" t="t" r="r" b="b"/>
              <a:pathLst>
                <a:path w="244" h="1278" extrusionOk="0">
                  <a:moveTo>
                    <a:pt x="122" y="1"/>
                  </a:moveTo>
                  <a:cubicBezTo>
                    <a:pt x="61" y="1"/>
                    <a:pt x="1" y="274"/>
                    <a:pt x="1" y="639"/>
                  </a:cubicBezTo>
                  <a:cubicBezTo>
                    <a:pt x="1" y="973"/>
                    <a:pt x="61" y="1277"/>
                    <a:pt x="122" y="1277"/>
                  </a:cubicBezTo>
                  <a:cubicBezTo>
                    <a:pt x="183" y="1277"/>
                    <a:pt x="213" y="973"/>
                    <a:pt x="213" y="639"/>
                  </a:cubicBezTo>
                  <a:cubicBezTo>
                    <a:pt x="244" y="274"/>
                    <a:pt x="183"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4820275" y="3546700"/>
              <a:ext cx="5325" cy="31925"/>
            </a:xfrm>
            <a:custGeom>
              <a:avLst/>
              <a:gdLst/>
              <a:ahLst/>
              <a:cxnLst/>
              <a:rect l="l" t="t" r="r" b="b"/>
              <a:pathLst>
                <a:path w="213" h="1277" extrusionOk="0">
                  <a:moveTo>
                    <a:pt x="122" y="0"/>
                  </a:moveTo>
                  <a:cubicBezTo>
                    <a:pt x="61" y="0"/>
                    <a:pt x="0" y="274"/>
                    <a:pt x="0" y="639"/>
                  </a:cubicBezTo>
                  <a:cubicBezTo>
                    <a:pt x="0" y="973"/>
                    <a:pt x="30" y="1247"/>
                    <a:pt x="91" y="1277"/>
                  </a:cubicBezTo>
                  <a:cubicBezTo>
                    <a:pt x="152" y="1277"/>
                    <a:pt x="213" y="973"/>
                    <a:pt x="213" y="639"/>
                  </a:cubicBezTo>
                  <a:cubicBezTo>
                    <a:pt x="213" y="274"/>
                    <a:pt x="18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4821025" y="3482875"/>
              <a:ext cx="6100" cy="31925"/>
            </a:xfrm>
            <a:custGeom>
              <a:avLst/>
              <a:gdLst/>
              <a:ahLst/>
              <a:cxnLst/>
              <a:rect l="l" t="t" r="r" b="b"/>
              <a:pathLst>
                <a:path w="244" h="1277" extrusionOk="0">
                  <a:moveTo>
                    <a:pt x="122" y="0"/>
                  </a:moveTo>
                  <a:cubicBezTo>
                    <a:pt x="61" y="0"/>
                    <a:pt x="0" y="274"/>
                    <a:pt x="0" y="638"/>
                  </a:cubicBezTo>
                  <a:cubicBezTo>
                    <a:pt x="0" y="973"/>
                    <a:pt x="31" y="1277"/>
                    <a:pt x="92" y="1277"/>
                  </a:cubicBezTo>
                  <a:cubicBezTo>
                    <a:pt x="152" y="1277"/>
                    <a:pt x="213" y="973"/>
                    <a:pt x="213" y="638"/>
                  </a:cubicBezTo>
                  <a:cubicBezTo>
                    <a:pt x="244" y="274"/>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4822550" y="3418275"/>
              <a:ext cx="5350" cy="32700"/>
            </a:xfrm>
            <a:custGeom>
              <a:avLst/>
              <a:gdLst/>
              <a:ahLst/>
              <a:cxnLst/>
              <a:rect l="l" t="t" r="r" b="b"/>
              <a:pathLst>
                <a:path w="214" h="1308" extrusionOk="0">
                  <a:moveTo>
                    <a:pt x="122" y="0"/>
                  </a:moveTo>
                  <a:cubicBezTo>
                    <a:pt x="61" y="0"/>
                    <a:pt x="0" y="304"/>
                    <a:pt x="0" y="639"/>
                  </a:cubicBezTo>
                  <a:cubicBezTo>
                    <a:pt x="0" y="1003"/>
                    <a:pt x="31" y="1307"/>
                    <a:pt x="91" y="1307"/>
                  </a:cubicBezTo>
                  <a:cubicBezTo>
                    <a:pt x="152" y="1307"/>
                    <a:pt x="213" y="1003"/>
                    <a:pt x="213" y="669"/>
                  </a:cubicBezTo>
                  <a:cubicBezTo>
                    <a:pt x="213" y="304"/>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4823300" y="3354450"/>
              <a:ext cx="6875" cy="32700"/>
            </a:xfrm>
            <a:custGeom>
              <a:avLst/>
              <a:gdLst/>
              <a:ahLst/>
              <a:cxnLst/>
              <a:rect l="l" t="t" r="r" b="b"/>
              <a:pathLst>
                <a:path w="275" h="1308" extrusionOk="0">
                  <a:moveTo>
                    <a:pt x="153" y="0"/>
                  </a:moveTo>
                  <a:cubicBezTo>
                    <a:pt x="122" y="0"/>
                    <a:pt x="31" y="304"/>
                    <a:pt x="31" y="639"/>
                  </a:cubicBezTo>
                  <a:cubicBezTo>
                    <a:pt x="1" y="1003"/>
                    <a:pt x="31" y="1307"/>
                    <a:pt x="122" y="1307"/>
                  </a:cubicBezTo>
                  <a:cubicBezTo>
                    <a:pt x="183" y="1307"/>
                    <a:pt x="244" y="1003"/>
                    <a:pt x="244" y="669"/>
                  </a:cubicBezTo>
                  <a:cubicBezTo>
                    <a:pt x="274" y="304"/>
                    <a:pt x="21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4826350" y="3290600"/>
              <a:ext cx="6850" cy="31950"/>
            </a:xfrm>
            <a:custGeom>
              <a:avLst/>
              <a:gdLst/>
              <a:ahLst/>
              <a:cxnLst/>
              <a:rect l="l" t="t" r="r" b="b"/>
              <a:pathLst>
                <a:path w="274" h="1278" extrusionOk="0">
                  <a:moveTo>
                    <a:pt x="183" y="1"/>
                  </a:moveTo>
                  <a:cubicBezTo>
                    <a:pt x="122" y="1"/>
                    <a:pt x="61" y="305"/>
                    <a:pt x="31" y="639"/>
                  </a:cubicBezTo>
                  <a:cubicBezTo>
                    <a:pt x="0" y="1004"/>
                    <a:pt x="61" y="1278"/>
                    <a:pt x="91" y="1278"/>
                  </a:cubicBezTo>
                  <a:cubicBezTo>
                    <a:pt x="152" y="1278"/>
                    <a:pt x="213" y="1004"/>
                    <a:pt x="243" y="670"/>
                  </a:cubicBezTo>
                  <a:cubicBezTo>
                    <a:pt x="274" y="305"/>
                    <a:pt x="243"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4831675" y="3227475"/>
              <a:ext cx="6850" cy="31300"/>
            </a:xfrm>
            <a:custGeom>
              <a:avLst/>
              <a:gdLst/>
              <a:ahLst/>
              <a:cxnLst/>
              <a:rect l="l" t="t" r="r" b="b"/>
              <a:pathLst>
                <a:path w="274" h="1252" extrusionOk="0">
                  <a:moveTo>
                    <a:pt x="173" y="1"/>
                  </a:moveTo>
                  <a:cubicBezTo>
                    <a:pt x="116" y="1"/>
                    <a:pt x="59" y="265"/>
                    <a:pt x="30" y="611"/>
                  </a:cubicBezTo>
                  <a:cubicBezTo>
                    <a:pt x="0" y="976"/>
                    <a:pt x="0" y="1249"/>
                    <a:pt x="61" y="1249"/>
                  </a:cubicBezTo>
                  <a:cubicBezTo>
                    <a:pt x="64" y="1251"/>
                    <a:pt x="67" y="1251"/>
                    <a:pt x="69" y="1251"/>
                  </a:cubicBezTo>
                  <a:cubicBezTo>
                    <a:pt x="130" y="1251"/>
                    <a:pt x="214" y="960"/>
                    <a:pt x="243" y="641"/>
                  </a:cubicBezTo>
                  <a:cubicBezTo>
                    <a:pt x="274" y="277"/>
                    <a:pt x="243" y="3"/>
                    <a:pt x="182" y="3"/>
                  </a:cubicBezTo>
                  <a:cubicBezTo>
                    <a:pt x="179" y="2"/>
                    <a:pt x="176"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4837750" y="3179675"/>
              <a:ext cx="6850" cy="15975"/>
            </a:xfrm>
            <a:custGeom>
              <a:avLst/>
              <a:gdLst/>
              <a:ahLst/>
              <a:cxnLst/>
              <a:rect l="l" t="t" r="r" b="b"/>
              <a:pathLst>
                <a:path w="274" h="639" extrusionOk="0">
                  <a:moveTo>
                    <a:pt x="183" y="0"/>
                  </a:moveTo>
                  <a:cubicBezTo>
                    <a:pt x="122" y="0"/>
                    <a:pt x="61" y="122"/>
                    <a:pt x="31" y="304"/>
                  </a:cubicBezTo>
                  <a:cubicBezTo>
                    <a:pt x="0" y="487"/>
                    <a:pt x="31" y="639"/>
                    <a:pt x="91" y="639"/>
                  </a:cubicBezTo>
                  <a:cubicBezTo>
                    <a:pt x="152" y="639"/>
                    <a:pt x="243" y="517"/>
                    <a:pt x="243" y="335"/>
                  </a:cubicBezTo>
                  <a:cubicBezTo>
                    <a:pt x="274" y="183"/>
                    <a:pt x="243"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4620425" y="4608250"/>
              <a:ext cx="279650" cy="46400"/>
            </a:xfrm>
            <a:custGeom>
              <a:avLst/>
              <a:gdLst/>
              <a:ahLst/>
              <a:cxnLst/>
              <a:rect l="l" t="t" r="r" b="b"/>
              <a:pathLst>
                <a:path w="11186" h="1856" extrusionOk="0">
                  <a:moveTo>
                    <a:pt x="11125" y="1"/>
                  </a:moveTo>
                  <a:lnTo>
                    <a:pt x="0" y="62"/>
                  </a:lnTo>
                  <a:lnTo>
                    <a:pt x="0" y="1673"/>
                  </a:lnTo>
                  <a:lnTo>
                    <a:pt x="11186" y="1855"/>
                  </a:lnTo>
                  <a:lnTo>
                    <a:pt x="11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5342300" y="4609025"/>
              <a:ext cx="6875" cy="15325"/>
            </a:xfrm>
            <a:custGeom>
              <a:avLst/>
              <a:gdLst/>
              <a:ahLst/>
              <a:cxnLst/>
              <a:rect l="l" t="t" r="r" b="b"/>
              <a:pathLst>
                <a:path w="275" h="613" extrusionOk="0">
                  <a:moveTo>
                    <a:pt x="92" y="0"/>
                  </a:moveTo>
                  <a:cubicBezTo>
                    <a:pt x="31" y="0"/>
                    <a:pt x="1" y="152"/>
                    <a:pt x="31" y="335"/>
                  </a:cubicBezTo>
                  <a:cubicBezTo>
                    <a:pt x="59" y="473"/>
                    <a:pt x="112" y="612"/>
                    <a:pt x="167" y="612"/>
                  </a:cubicBezTo>
                  <a:cubicBezTo>
                    <a:pt x="173" y="612"/>
                    <a:pt x="178" y="611"/>
                    <a:pt x="183" y="608"/>
                  </a:cubicBezTo>
                  <a:cubicBezTo>
                    <a:pt x="244" y="608"/>
                    <a:pt x="275" y="456"/>
                    <a:pt x="244" y="304"/>
                  </a:cubicBezTo>
                  <a:cubicBezTo>
                    <a:pt x="214" y="122"/>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5333200" y="4547475"/>
              <a:ext cx="7625" cy="31175"/>
            </a:xfrm>
            <a:custGeom>
              <a:avLst/>
              <a:gdLst/>
              <a:ahLst/>
              <a:cxnLst/>
              <a:rect l="l" t="t" r="r" b="b"/>
              <a:pathLst>
                <a:path w="305" h="1247" extrusionOk="0">
                  <a:moveTo>
                    <a:pt x="31" y="0"/>
                  </a:moveTo>
                  <a:cubicBezTo>
                    <a:pt x="0" y="31"/>
                    <a:pt x="0" y="304"/>
                    <a:pt x="31" y="639"/>
                  </a:cubicBezTo>
                  <a:cubicBezTo>
                    <a:pt x="91" y="973"/>
                    <a:pt x="183" y="1246"/>
                    <a:pt x="243" y="1246"/>
                  </a:cubicBezTo>
                  <a:cubicBezTo>
                    <a:pt x="304" y="1216"/>
                    <a:pt x="304" y="943"/>
                    <a:pt x="243" y="608"/>
                  </a:cubicBezTo>
                  <a:cubicBezTo>
                    <a:pt x="183" y="274"/>
                    <a:pt x="91"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5322550" y="4486675"/>
              <a:ext cx="8375" cy="30425"/>
            </a:xfrm>
            <a:custGeom>
              <a:avLst/>
              <a:gdLst/>
              <a:ahLst/>
              <a:cxnLst/>
              <a:rect l="l" t="t" r="r" b="b"/>
              <a:pathLst>
                <a:path w="335" h="1217" extrusionOk="0">
                  <a:moveTo>
                    <a:pt x="61" y="1"/>
                  </a:moveTo>
                  <a:cubicBezTo>
                    <a:pt x="1" y="1"/>
                    <a:pt x="1" y="274"/>
                    <a:pt x="61" y="639"/>
                  </a:cubicBezTo>
                  <a:cubicBezTo>
                    <a:pt x="122" y="973"/>
                    <a:pt x="213" y="1216"/>
                    <a:pt x="274" y="1216"/>
                  </a:cubicBezTo>
                  <a:cubicBezTo>
                    <a:pt x="335" y="1216"/>
                    <a:pt x="335" y="912"/>
                    <a:pt x="274" y="57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5312675" y="4425125"/>
              <a:ext cx="7625" cy="31175"/>
            </a:xfrm>
            <a:custGeom>
              <a:avLst/>
              <a:gdLst/>
              <a:ahLst/>
              <a:cxnLst/>
              <a:rect l="l" t="t" r="r" b="b"/>
              <a:pathLst>
                <a:path w="305" h="1247" extrusionOk="0">
                  <a:moveTo>
                    <a:pt x="61" y="1"/>
                  </a:moveTo>
                  <a:cubicBezTo>
                    <a:pt x="1" y="31"/>
                    <a:pt x="1" y="305"/>
                    <a:pt x="61" y="639"/>
                  </a:cubicBezTo>
                  <a:cubicBezTo>
                    <a:pt x="122" y="973"/>
                    <a:pt x="213" y="1247"/>
                    <a:pt x="274" y="1247"/>
                  </a:cubicBezTo>
                  <a:cubicBezTo>
                    <a:pt x="304" y="1216"/>
                    <a:pt x="304" y="943"/>
                    <a:pt x="274" y="608"/>
                  </a:cubicBezTo>
                  <a:cubicBezTo>
                    <a:pt x="213" y="27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5302025" y="4364325"/>
              <a:ext cx="8400" cy="30425"/>
            </a:xfrm>
            <a:custGeom>
              <a:avLst/>
              <a:gdLst/>
              <a:ahLst/>
              <a:cxnLst/>
              <a:rect l="l" t="t" r="r" b="b"/>
              <a:pathLst>
                <a:path w="336" h="1217" extrusionOk="0">
                  <a:moveTo>
                    <a:pt x="62" y="1"/>
                  </a:moveTo>
                  <a:cubicBezTo>
                    <a:pt x="1" y="1"/>
                    <a:pt x="1" y="274"/>
                    <a:pt x="62" y="609"/>
                  </a:cubicBezTo>
                  <a:cubicBezTo>
                    <a:pt x="123" y="974"/>
                    <a:pt x="214" y="1217"/>
                    <a:pt x="275" y="1217"/>
                  </a:cubicBezTo>
                  <a:cubicBezTo>
                    <a:pt x="335" y="1217"/>
                    <a:pt x="335" y="913"/>
                    <a:pt x="275" y="578"/>
                  </a:cubicBezTo>
                  <a:cubicBezTo>
                    <a:pt x="214" y="244"/>
                    <a:pt x="123"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p:nvPr/>
          </p:nvSpPr>
          <p:spPr>
            <a:xfrm>
              <a:off x="5291400" y="4302775"/>
              <a:ext cx="8375" cy="31200"/>
            </a:xfrm>
            <a:custGeom>
              <a:avLst/>
              <a:gdLst/>
              <a:ahLst/>
              <a:cxnLst/>
              <a:rect l="l" t="t" r="r" b="b"/>
              <a:pathLst>
                <a:path w="335" h="1248" extrusionOk="0">
                  <a:moveTo>
                    <a:pt x="92" y="1"/>
                  </a:moveTo>
                  <a:cubicBezTo>
                    <a:pt x="0" y="31"/>
                    <a:pt x="31" y="305"/>
                    <a:pt x="92" y="639"/>
                  </a:cubicBezTo>
                  <a:cubicBezTo>
                    <a:pt x="122" y="974"/>
                    <a:pt x="244" y="1247"/>
                    <a:pt x="304" y="1247"/>
                  </a:cubicBezTo>
                  <a:cubicBezTo>
                    <a:pt x="335" y="1217"/>
                    <a:pt x="335" y="943"/>
                    <a:pt x="304" y="609"/>
                  </a:cubicBezTo>
                  <a:cubicBezTo>
                    <a:pt x="244" y="274"/>
                    <a:pt x="12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3"/>
            <p:cNvSpPr/>
            <p:nvPr/>
          </p:nvSpPr>
          <p:spPr>
            <a:xfrm>
              <a:off x="5281525" y="4242000"/>
              <a:ext cx="7625" cy="30425"/>
            </a:xfrm>
            <a:custGeom>
              <a:avLst/>
              <a:gdLst/>
              <a:ahLst/>
              <a:cxnLst/>
              <a:rect l="l" t="t" r="r" b="b"/>
              <a:pathLst>
                <a:path w="305" h="1217" extrusionOk="0">
                  <a:moveTo>
                    <a:pt x="61" y="0"/>
                  </a:moveTo>
                  <a:cubicBezTo>
                    <a:pt x="0" y="0"/>
                    <a:pt x="0" y="274"/>
                    <a:pt x="61" y="608"/>
                  </a:cubicBezTo>
                  <a:cubicBezTo>
                    <a:pt x="122" y="943"/>
                    <a:pt x="213" y="1216"/>
                    <a:pt x="274" y="1216"/>
                  </a:cubicBezTo>
                  <a:cubicBezTo>
                    <a:pt x="304" y="1186"/>
                    <a:pt x="304" y="912"/>
                    <a:pt x="274" y="578"/>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5270875" y="4180450"/>
              <a:ext cx="8400" cy="31175"/>
            </a:xfrm>
            <a:custGeom>
              <a:avLst/>
              <a:gdLst/>
              <a:ahLst/>
              <a:cxnLst/>
              <a:rect l="l" t="t" r="r" b="b"/>
              <a:pathLst>
                <a:path w="336" h="1247" extrusionOk="0">
                  <a:moveTo>
                    <a:pt x="62" y="0"/>
                  </a:moveTo>
                  <a:cubicBezTo>
                    <a:pt x="1" y="31"/>
                    <a:pt x="1" y="304"/>
                    <a:pt x="62" y="639"/>
                  </a:cubicBezTo>
                  <a:cubicBezTo>
                    <a:pt x="122" y="973"/>
                    <a:pt x="214" y="1246"/>
                    <a:pt x="274" y="1246"/>
                  </a:cubicBezTo>
                  <a:cubicBezTo>
                    <a:pt x="335" y="1216"/>
                    <a:pt x="335" y="942"/>
                    <a:pt x="274" y="608"/>
                  </a:cubicBezTo>
                  <a:cubicBezTo>
                    <a:pt x="214" y="27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5260250" y="4119650"/>
              <a:ext cx="8375" cy="30475"/>
            </a:xfrm>
            <a:custGeom>
              <a:avLst/>
              <a:gdLst/>
              <a:ahLst/>
              <a:cxnLst/>
              <a:rect l="l" t="t" r="r" b="b"/>
              <a:pathLst>
                <a:path w="335" h="1219" extrusionOk="0">
                  <a:moveTo>
                    <a:pt x="61" y="1"/>
                  </a:moveTo>
                  <a:cubicBezTo>
                    <a:pt x="0" y="1"/>
                    <a:pt x="0" y="305"/>
                    <a:pt x="61" y="639"/>
                  </a:cubicBezTo>
                  <a:cubicBezTo>
                    <a:pt x="119" y="956"/>
                    <a:pt x="204" y="1219"/>
                    <a:pt x="264" y="1219"/>
                  </a:cubicBezTo>
                  <a:cubicBezTo>
                    <a:pt x="267" y="1219"/>
                    <a:pt x="271" y="1218"/>
                    <a:pt x="274" y="1216"/>
                  </a:cubicBezTo>
                  <a:cubicBezTo>
                    <a:pt x="335" y="1216"/>
                    <a:pt x="335" y="943"/>
                    <a:pt x="274" y="57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5248850" y="4058850"/>
              <a:ext cx="9150" cy="30425"/>
            </a:xfrm>
            <a:custGeom>
              <a:avLst/>
              <a:gdLst/>
              <a:ahLst/>
              <a:cxnLst/>
              <a:rect l="l" t="t" r="r" b="b"/>
              <a:pathLst>
                <a:path w="366" h="1217" extrusionOk="0">
                  <a:moveTo>
                    <a:pt x="91" y="1"/>
                  </a:moveTo>
                  <a:cubicBezTo>
                    <a:pt x="0" y="1"/>
                    <a:pt x="0" y="274"/>
                    <a:pt x="91" y="609"/>
                  </a:cubicBezTo>
                  <a:cubicBezTo>
                    <a:pt x="152" y="943"/>
                    <a:pt x="243" y="1217"/>
                    <a:pt x="304" y="1217"/>
                  </a:cubicBezTo>
                  <a:cubicBezTo>
                    <a:pt x="365" y="1186"/>
                    <a:pt x="365" y="913"/>
                    <a:pt x="304" y="578"/>
                  </a:cubicBezTo>
                  <a:cubicBezTo>
                    <a:pt x="243" y="244"/>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5238200" y="3997300"/>
              <a:ext cx="8400" cy="30475"/>
            </a:xfrm>
            <a:custGeom>
              <a:avLst/>
              <a:gdLst/>
              <a:ahLst/>
              <a:cxnLst/>
              <a:rect l="l" t="t" r="r" b="b"/>
              <a:pathLst>
                <a:path w="336" h="1219" extrusionOk="0">
                  <a:moveTo>
                    <a:pt x="62" y="1"/>
                  </a:moveTo>
                  <a:cubicBezTo>
                    <a:pt x="1" y="1"/>
                    <a:pt x="1" y="305"/>
                    <a:pt x="62" y="639"/>
                  </a:cubicBezTo>
                  <a:cubicBezTo>
                    <a:pt x="119" y="956"/>
                    <a:pt x="204" y="1219"/>
                    <a:pt x="265" y="1219"/>
                  </a:cubicBezTo>
                  <a:cubicBezTo>
                    <a:pt x="268" y="1219"/>
                    <a:pt x="271" y="1218"/>
                    <a:pt x="274" y="1217"/>
                  </a:cubicBezTo>
                  <a:cubicBezTo>
                    <a:pt x="335" y="1217"/>
                    <a:pt x="335" y="943"/>
                    <a:pt x="274" y="609"/>
                  </a:cubicBezTo>
                  <a:cubicBezTo>
                    <a:pt x="214" y="274"/>
                    <a:pt x="12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5227575" y="3936525"/>
              <a:ext cx="8375" cy="30425"/>
            </a:xfrm>
            <a:custGeom>
              <a:avLst/>
              <a:gdLst/>
              <a:ahLst/>
              <a:cxnLst/>
              <a:rect l="l" t="t" r="r" b="b"/>
              <a:pathLst>
                <a:path w="335" h="1217" extrusionOk="0">
                  <a:moveTo>
                    <a:pt x="61" y="0"/>
                  </a:moveTo>
                  <a:cubicBezTo>
                    <a:pt x="0" y="0"/>
                    <a:pt x="0" y="304"/>
                    <a:pt x="61" y="639"/>
                  </a:cubicBezTo>
                  <a:cubicBezTo>
                    <a:pt x="122" y="973"/>
                    <a:pt x="213" y="1216"/>
                    <a:pt x="274" y="1216"/>
                  </a:cubicBezTo>
                  <a:cubicBezTo>
                    <a:pt x="335" y="1216"/>
                    <a:pt x="335" y="912"/>
                    <a:pt x="274" y="578"/>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5216175" y="3874975"/>
              <a:ext cx="9125" cy="31175"/>
            </a:xfrm>
            <a:custGeom>
              <a:avLst/>
              <a:gdLst/>
              <a:ahLst/>
              <a:cxnLst/>
              <a:rect l="l" t="t" r="r" b="b"/>
              <a:pathLst>
                <a:path w="365" h="1247" extrusionOk="0">
                  <a:moveTo>
                    <a:pt x="61" y="0"/>
                  </a:moveTo>
                  <a:cubicBezTo>
                    <a:pt x="0" y="31"/>
                    <a:pt x="0" y="304"/>
                    <a:pt x="61" y="638"/>
                  </a:cubicBezTo>
                  <a:cubicBezTo>
                    <a:pt x="122" y="973"/>
                    <a:pt x="213" y="1246"/>
                    <a:pt x="274" y="1246"/>
                  </a:cubicBezTo>
                  <a:cubicBezTo>
                    <a:pt x="365" y="1216"/>
                    <a:pt x="335" y="942"/>
                    <a:pt x="274" y="608"/>
                  </a:cubicBezTo>
                  <a:cubicBezTo>
                    <a:pt x="213" y="274"/>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5205525" y="3814175"/>
              <a:ext cx="8400" cy="30475"/>
            </a:xfrm>
            <a:custGeom>
              <a:avLst/>
              <a:gdLst/>
              <a:ahLst/>
              <a:cxnLst/>
              <a:rect l="l" t="t" r="r" b="b"/>
              <a:pathLst>
                <a:path w="336" h="1219" extrusionOk="0">
                  <a:moveTo>
                    <a:pt x="62" y="1"/>
                  </a:moveTo>
                  <a:cubicBezTo>
                    <a:pt x="1" y="1"/>
                    <a:pt x="1" y="304"/>
                    <a:pt x="62" y="639"/>
                  </a:cubicBezTo>
                  <a:cubicBezTo>
                    <a:pt x="119" y="956"/>
                    <a:pt x="204" y="1219"/>
                    <a:pt x="265" y="1219"/>
                  </a:cubicBezTo>
                  <a:cubicBezTo>
                    <a:pt x="268" y="1219"/>
                    <a:pt x="271" y="1218"/>
                    <a:pt x="274" y="1216"/>
                  </a:cubicBezTo>
                  <a:cubicBezTo>
                    <a:pt x="335" y="1216"/>
                    <a:pt x="335" y="943"/>
                    <a:pt x="274" y="578"/>
                  </a:cubicBezTo>
                  <a:cubicBezTo>
                    <a:pt x="213" y="244"/>
                    <a:pt x="12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5194125" y="3753375"/>
              <a:ext cx="8400" cy="30425"/>
            </a:xfrm>
            <a:custGeom>
              <a:avLst/>
              <a:gdLst/>
              <a:ahLst/>
              <a:cxnLst/>
              <a:rect l="l" t="t" r="r" b="b"/>
              <a:pathLst>
                <a:path w="336" h="1217" extrusionOk="0">
                  <a:moveTo>
                    <a:pt x="62" y="1"/>
                  </a:moveTo>
                  <a:cubicBezTo>
                    <a:pt x="1" y="1"/>
                    <a:pt x="1" y="274"/>
                    <a:pt x="62" y="609"/>
                  </a:cubicBezTo>
                  <a:cubicBezTo>
                    <a:pt x="122" y="974"/>
                    <a:pt x="214" y="1217"/>
                    <a:pt x="274" y="1217"/>
                  </a:cubicBezTo>
                  <a:cubicBezTo>
                    <a:pt x="335" y="1217"/>
                    <a:pt x="335" y="913"/>
                    <a:pt x="274" y="578"/>
                  </a:cubicBezTo>
                  <a:cubicBezTo>
                    <a:pt x="214" y="244"/>
                    <a:pt x="12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5182725" y="3692600"/>
              <a:ext cx="8400" cy="30425"/>
            </a:xfrm>
            <a:custGeom>
              <a:avLst/>
              <a:gdLst/>
              <a:ahLst/>
              <a:cxnLst/>
              <a:rect l="l" t="t" r="r" b="b"/>
              <a:pathLst>
                <a:path w="336" h="1217" extrusionOk="0">
                  <a:moveTo>
                    <a:pt x="62" y="0"/>
                  </a:moveTo>
                  <a:cubicBezTo>
                    <a:pt x="1" y="0"/>
                    <a:pt x="1" y="274"/>
                    <a:pt x="62" y="608"/>
                  </a:cubicBezTo>
                  <a:cubicBezTo>
                    <a:pt x="122" y="943"/>
                    <a:pt x="214" y="1216"/>
                    <a:pt x="274" y="1216"/>
                  </a:cubicBezTo>
                  <a:cubicBezTo>
                    <a:pt x="335" y="1186"/>
                    <a:pt x="335" y="912"/>
                    <a:pt x="274" y="578"/>
                  </a:cubicBezTo>
                  <a:cubicBezTo>
                    <a:pt x="214" y="243"/>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5171325" y="3631050"/>
              <a:ext cx="8400" cy="30475"/>
            </a:xfrm>
            <a:custGeom>
              <a:avLst/>
              <a:gdLst/>
              <a:ahLst/>
              <a:cxnLst/>
              <a:rect l="l" t="t" r="r" b="b"/>
              <a:pathLst>
                <a:path w="336" h="1219" extrusionOk="0">
                  <a:moveTo>
                    <a:pt x="62" y="0"/>
                  </a:moveTo>
                  <a:cubicBezTo>
                    <a:pt x="1" y="31"/>
                    <a:pt x="1" y="304"/>
                    <a:pt x="62" y="639"/>
                  </a:cubicBezTo>
                  <a:cubicBezTo>
                    <a:pt x="119" y="956"/>
                    <a:pt x="204" y="1218"/>
                    <a:pt x="265" y="1218"/>
                  </a:cubicBezTo>
                  <a:cubicBezTo>
                    <a:pt x="268" y="1218"/>
                    <a:pt x="271" y="1218"/>
                    <a:pt x="274" y="1216"/>
                  </a:cubicBezTo>
                  <a:cubicBezTo>
                    <a:pt x="335" y="1216"/>
                    <a:pt x="335" y="942"/>
                    <a:pt x="274" y="608"/>
                  </a:cubicBezTo>
                  <a:cubicBezTo>
                    <a:pt x="214" y="27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5159175" y="3570250"/>
              <a:ext cx="9150" cy="30475"/>
            </a:xfrm>
            <a:custGeom>
              <a:avLst/>
              <a:gdLst/>
              <a:ahLst/>
              <a:cxnLst/>
              <a:rect l="l" t="t" r="r" b="b"/>
              <a:pathLst>
                <a:path w="366" h="1219" extrusionOk="0">
                  <a:moveTo>
                    <a:pt x="92" y="1"/>
                  </a:moveTo>
                  <a:cubicBezTo>
                    <a:pt x="31" y="1"/>
                    <a:pt x="1" y="305"/>
                    <a:pt x="92" y="639"/>
                  </a:cubicBezTo>
                  <a:cubicBezTo>
                    <a:pt x="149" y="956"/>
                    <a:pt x="235" y="1219"/>
                    <a:pt x="295" y="1219"/>
                  </a:cubicBezTo>
                  <a:cubicBezTo>
                    <a:pt x="298" y="1219"/>
                    <a:pt x="301" y="1218"/>
                    <a:pt x="305" y="1216"/>
                  </a:cubicBezTo>
                  <a:cubicBezTo>
                    <a:pt x="365" y="1216"/>
                    <a:pt x="365" y="912"/>
                    <a:pt x="305" y="578"/>
                  </a:cubicBezTo>
                  <a:cubicBezTo>
                    <a:pt x="244" y="244"/>
                    <a:pt x="12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5147775" y="3509450"/>
              <a:ext cx="9150" cy="30425"/>
            </a:xfrm>
            <a:custGeom>
              <a:avLst/>
              <a:gdLst/>
              <a:ahLst/>
              <a:cxnLst/>
              <a:rect l="l" t="t" r="r" b="b"/>
              <a:pathLst>
                <a:path w="366" h="1217" extrusionOk="0">
                  <a:moveTo>
                    <a:pt x="61" y="1"/>
                  </a:moveTo>
                  <a:cubicBezTo>
                    <a:pt x="1" y="1"/>
                    <a:pt x="1" y="305"/>
                    <a:pt x="61" y="639"/>
                  </a:cubicBezTo>
                  <a:cubicBezTo>
                    <a:pt x="122" y="974"/>
                    <a:pt x="213" y="1217"/>
                    <a:pt x="305" y="1217"/>
                  </a:cubicBezTo>
                  <a:cubicBezTo>
                    <a:pt x="365" y="1217"/>
                    <a:pt x="365" y="913"/>
                    <a:pt x="305" y="57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5136375" y="3448675"/>
              <a:ext cx="9150" cy="30425"/>
            </a:xfrm>
            <a:custGeom>
              <a:avLst/>
              <a:gdLst/>
              <a:ahLst/>
              <a:cxnLst/>
              <a:rect l="l" t="t" r="r" b="b"/>
              <a:pathLst>
                <a:path w="366" h="1217" extrusionOk="0">
                  <a:moveTo>
                    <a:pt x="61" y="0"/>
                  </a:moveTo>
                  <a:cubicBezTo>
                    <a:pt x="1" y="0"/>
                    <a:pt x="1" y="274"/>
                    <a:pt x="61" y="608"/>
                  </a:cubicBezTo>
                  <a:cubicBezTo>
                    <a:pt x="122" y="973"/>
                    <a:pt x="213" y="1216"/>
                    <a:pt x="274" y="1216"/>
                  </a:cubicBezTo>
                  <a:cubicBezTo>
                    <a:pt x="365" y="1186"/>
                    <a:pt x="335" y="912"/>
                    <a:pt x="274" y="578"/>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5124225" y="3387875"/>
              <a:ext cx="9150" cy="30425"/>
            </a:xfrm>
            <a:custGeom>
              <a:avLst/>
              <a:gdLst/>
              <a:ahLst/>
              <a:cxnLst/>
              <a:rect l="l" t="t" r="r" b="b"/>
              <a:pathLst>
                <a:path w="366" h="1217" extrusionOk="0">
                  <a:moveTo>
                    <a:pt x="61" y="1"/>
                  </a:moveTo>
                  <a:cubicBezTo>
                    <a:pt x="0" y="1"/>
                    <a:pt x="0" y="274"/>
                    <a:pt x="61" y="609"/>
                  </a:cubicBezTo>
                  <a:cubicBezTo>
                    <a:pt x="152" y="943"/>
                    <a:pt x="244" y="1216"/>
                    <a:pt x="304" y="1216"/>
                  </a:cubicBezTo>
                  <a:cubicBezTo>
                    <a:pt x="365" y="1186"/>
                    <a:pt x="365" y="912"/>
                    <a:pt x="304" y="578"/>
                  </a:cubicBezTo>
                  <a:cubicBezTo>
                    <a:pt x="244"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5112825" y="3326325"/>
              <a:ext cx="8375" cy="31175"/>
            </a:xfrm>
            <a:custGeom>
              <a:avLst/>
              <a:gdLst/>
              <a:ahLst/>
              <a:cxnLst/>
              <a:rect l="l" t="t" r="r" b="b"/>
              <a:pathLst>
                <a:path w="335" h="1247" extrusionOk="0">
                  <a:moveTo>
                    <a:pt x="61" y="1"/>
                  </a:moveTo>
                  <a:cubicBezTo>
                    <a:pt x="0" y="31"/>
                    <a:pt x="0" y="305"/>
                    <a:pt x="61" y="639"/>
                  </a:cubicBezTo>
                  <a:cubicBezTo>
                    <a:pt x="122" y="973"/>
                    <a:pt x="213" y="1247"/>
                    <a:pt x="274" y="1247"/>
                  </a:cubicBezTo>
                  <a:cubicBezTo>
                    <a:pt x="335" y="1216"/>
                    <a:pt x="335" y="943"/>
                    <a:pt x="274" y="608"/>
                  </a:cubicBezTo>
                  <a:cubicBezTo>
                    <a:pt x="213" y="27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5100675" y="3265525"/>
              <a:ext cx="9125" cy="30500"/>
            </a:xfrm>
            <a:custGeom>
              <a:avLst/>
              <a:gdLst/>
              <a:ahLst/>
              <a:cxnLst/>
              <a:rect l="l" t="t" r="r" b="b"/>
              <a:pathLst>
                <a:path w="365" h="1220" extrusionOk="0">
                  <a:moveTo>
                    <a:pt x="61" y="1"/>
                  </a:moveTo>
                  <a:cubicBezTo>
                    <a:pt x="0" y="31"/>
                    <a:pt x="0" y="305"/>
                    <a:pt x="61" y="639"/>
                  </a:cubicBezTo>
                  <a:cubicBezTo>
                    <a:pt x="119" y="957"/>
                    <a:pt x="204" y="1219"/>
                    <a:pt x="264" y="1219"/>
                  </a:cubicBezTo>
                  <a:cubicBezTo>
                    <a:pt x="267" y="1219"/>
                    <a:pt x="271" y="1218"/>
                    <a:pt x="274" y="1217"/>
                  </a:cubicBezTo>
                  <a:cubicBezTo>
                    <a:pt x="365" y="1217"/>
                    <a:pt x="334" y="943"/>
                    <a:pt x="274" y="609"/>
                  </a:cubicBezTo>
                  <a:cubicBezTo>
                    <a:pt x="213" y="27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5088500" y="3204750"/>
              <a:ext cx="9150" cy="30475"/>
            </a:xfrm>
            <a:custGeom>
              <a:avLst/>
              <a:gdLst/>
              <a:ahLst/>
              <a:cxnLst/>
              <a:rect l="l" t="t" r="r" b="b"/>
              <a:pathLst>
                <a:path w="366" h="1219" extrusionOk="0">
                  <a:moveTo>
                    <a:pt x="62" y="0"/>
                  </a:moveTo>
                  <a:cubicBezTo>
                    <a:pt x="1" y="31"/>
                    <a:pt x="1" y="304"/>
                    <a:pt x="62" y="639"/>
                  </a:cubicBezTo>
                  <a:cubicBezTo>
                    <a:pt x="119" y="956"/>
                    <a:pt x="204" y="1218"/>
                    <a:pt x="265" y="1218"/>
                  </a:cubicBezTo>
                  <a:cubicBezTo>
                    <a:pt x="268" y="1218"/>
                    <a:pt x="271" y="1218"/>
                    <a:pt x="274" y="1216"/>
                  </a:cubicBezTo>
                  <a:cubicBezTo>
                    <a:pt x="366" y="1216"/>
                    <a:pt x="366" y="943"/>
                    <a:pt x="274" y="608"/>
                  </a:cubicBezTo>
                  <a:cubicBezTo>
                    <a:pt x="214" y="27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5076350" y="3143950"/>
              <a:ext cx="9150" cy="30475"/>
            </a:xfrm>
            <a:custGeom>
              <a:avLst/>
              <a:gdLst/>
              <a:ahLst/>
              <a:cxnLst/>
              <a:rect l="l" t="t" r="r" b="b"/>
              <a:pathLst>
                <a:path w="366" h="1219" extrusionOk="0">
                  <a:moveTo>
                    <a:pt x="61" y="1"/>
                  </a:moveTo>
                  <a:cubicBezTo>
                    <a:pt x="0" y="31"/>
                    <a:pt x="0" y="305"/>
                    <a:pt x="61" y="639"/>
                  </a:cubicBezTo>
                  <a:cubicBezTo>
                    <a:pt x="119" y="956"/>
                    <a:pt x="204" y="1219"/>
                    <a:pt x="264" y="1219"/>
                  </a:cubicBezTo>
                  <a:cubicBezTo>
                    <a:pt x="268" y="1219"/>
                    <a:pt x="271" y="1218"/>
                    <a:pt x="274" y="1216"/>
                  </a:cubicBezTo>
                  <a:cubicBezTo>
                    <a:pt x="365" y="1216"/>
                    <a:pt x="365" y="943"/>
                    <a:pt x="274" y="609"/>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5063425" y="3083150"/>
              <a:ext cx="9900" cy="30425"/>
            </a:xfrm>
            <a:custGeom>
              <a:avLst/>
              <a:gdLst/>
              <a:ahLst/>
              <a:cxnLst/>
              <a:rect l="l" t="t" r="r" b="b"/>
              <a:pathLst>
                <a:path w="396" h="1217" extrusionOk="0">
                  <a:moveTo>
                    <a:pt x="92" y="1"/>
                  </a:moveTo>
                  <a:cubicBezTo>
                    <a:pt x="31" y="31"/>
                    <a:pt x="1" y="305"/>
                    <a:pt x="92" y="639"/>
                  </a:cubicBezTo>
                  <a:cubicBezTo>
                    <a:pt x="153" y="974"/>
                    <a:pt x="244" y="1217"/>
                    <a:pt x="305" y="1217"/>
                  </a:cubicBezTo>
                  <a:cubicBezTo>
                    <a:pt x="396" y="1217"/>
                    <a:pt x="396" y="943"/>
                    <a:pt x="305" y="609"/>
                  </a:cubicBezTo>
                  <a:cubicBezTo>
                    <a:pt x="244" y="24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5054300" y="3037575"/>
              <a:ext cx="6875" cy="15325"/>
            </a:xfrm>
            <a:custGeom>
              <a:avLst/>
              <a:gdLst/>
              <a:ahLst/>
              <a:cxnLst/>
              <a:rect l="l" t="t" r="r" b="b"/>
              <a:pathLst>
                <a:path w="275" h="613" extrusionOk="0">
                  <a:moveTo>
                    <a:pt x="62" y="0"/>
                  </a:moveTo>
                  <a:cubicBezTo>
                    <a:pt x="1" y="0"/>
                    <a:pt x="1" y="152"/>
                    <a:pt x="31" y="335"/>
                  </a:cubicBezTo>
                  <a:cubicBezTo>
                    <a:pt x="59" y="473"/>
                    <a:pt x="138" y="612"/>
                    <a:pt x="197" y="612"/>
                  </a:cubicBezTo>
                  <a:cubicBezTo>
                    <a:pt x="203" y="612"/>
                    <a:pt x="208" y="611"/>
                    <a:pt x="214" y="608"/>
                  </a:cubicBezTo>
                  <a:cubicBezTo>
                    <a:pt x="244" y="608"/>
                    <a:pt x="275" y="456"/>
                    <a:pt x="244" y="274"/>
                  </a:cubicBezTo>
                  <a:cubicBezTo>
                    <a:pt x="214" y="122"/>
                    <a:pt x="123"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3925100" y="1862925"/>
              <a:ext cx="879225" cy="886675"/>
            </a:xfrm>
            <a:custGeom>
              <a:avLst/>
              <a:gdLst/>
              <a:ahLst/>
              <a:cxnLst/>
              <a:rect l="l" t="t" r="r" b="b"/>
              <a:pathLst>
                <a:path w="35169" h="35467" extrusionOk="0">
                  <a:moveTo>
                    <a:pt x="16856" y="1"/>
                  </a:moveTo>
                  <a:cubicBezTo>
                    <a:pt x="14129" y="1"/>
                    <a:pt x="10973" y="880"/>
                    <a:pt x="7691" y="3581"/>
                  </a:cubicBezTo>
                  <a:cubicBezTo>
                    <a:pt x="7691" y="3581"/>
                    <a:pt x="1" y="9296"/>
                    <a:pt x="2372" y="17928"/>
                  </a:cubicBezTo>
                  <a:cubicBezTo>
                    <a:pt x="4773" y="26560"/>
                    <a:pt x="10214" y="27472"/>
                    <a:pt x="12858" y="28567"/>
                  </a:cubicBezTo>
                  <a:cubicBezTo>
                    <a:pt x="15533" y="29630"/>
                    <a:pt x="21886" y="31485"/>
                    <a:pt x="24956" y="35466"/>
                  </a:cubicBezTo>
                  <a:lnTo>
                    <a:pt x="35169" y="27624"/>
                  </a:lnTo>
                  <a:cubicBezTo>
                    <a:pt x="33011" y="23673"/>
                    <a:pt x="31673" y="19357"/>
                    <a:pt x="31187" y="14889"/>
                  </a:cubicBezTo>
                  <a:cubicBezTo>
                    <a:pt x="30397" y="7442"/>
                    <a:pt x="27205" y="4007"/>
                    <a:pt x="24682" y="2396"/>
                  </a:cubicBezTo>
                  <a:cubicBezTo>
                    <a:pt x="23253" y="1501"/>
                    <a:pt x="20420" y="1"/>
                    <a:pt x="16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4167525" y="2093175"/>
              <a:ext cx="541825" cy="591075"/>
            </a:xfrm>
            <a:custGeom>
              <a:avLst/>
              <a:gdLst/>
              <a:ahLst/>
              <a:cxnLst/>
              <a:rect l="l" t="t" r="r" b="b"/>
              <a:pathLst>
                <a:path w="21673" h="23643" extrusionOk="0">
                  <a:moveTo>
                    <a:pt x="11985" y="183"/>
                  </a:moveTo>
                  <a:cubicBezTo>
                    <a:pt x="12113" y="183"/>
                    <a:pt x="12242" y="191"/>
                    <a:pt x="12371" y="207"/>
                  </a:cubicBezTo>
                  <a:cubicBezTo>
                    <a:pt x="12979" y="268"/>
                    <a:pt x="13526" y="602"/>
                    <a:pt x="13891" y="1089"/>
                  </a:cubicBezTo>
                  <a:cubicBezTo>
                    <a:pt x="14225" y="1606"/>
                    <a:pt x="14408" y="2213"/>
                    <a:pt x="14408" y="2821"/>
                  </a:cubicBezTo>
                  <a:cubicBezTo>
                    <a:pt x="14377" y="3460"/>
                    <a:pt x="14225" y="4098"/>
                    <a:pt x="13921" y="4645"/>
                  </a:cubicBezTo>
                  <a:cubicBezTo>
                    <a:pt x="13617" y="5223"/>
                    <a:pt x="13253" y="5739"/>
                    <a:pt x="12797" y="6226"/>
                  </a:cubicBezTo>
                  <a:cubicBezTo>
                    <a:pt x="12109" y="7008"/>
                    <a:pt x="11366" y="7736"/>
                    <a:pt x="10567" y="8422"/>
                  </a:cubicBezTo>
                  <a:lnTo>
                    <a:pt x="10567" y="8422"/>
                  </a:lnTo>
                  <a:cubicBezTo>
                    <a:pt x="10435" y="8231"/>
                    <a:pt x="10307" y="8036"/>
                    <a:pt x="10183" y="7837"/>
                  </a:cubicBezTo>
                  <a:cubicBezTo>
                    <a:pt x="9544" y="6955"/>
                    <a:pt x="9119" y="5982"/>
                    <a:pt x="8876" y="4919"/>
                  </a:cubicBezTo>
                  <a:cubicBezTo>
                    <a:pt x="8633" y="3794"/>
                    <a:pt x="8815" y="2639"/>
                    <a:pt x="9362" y="1636"/>
                  </a:cubicBezTo>
                  <a:cubicBezTo>
                    <a:pt x="9932" y="740"/>
                    <a:pt x="10915" y="183"/>
                    <a:pt x="11985" y="183"/>
                  </a:cubicBezTo>
                  <a:close/>
                  <a:moveTo>
                    <a:pt x="2566" y="6936"/>
                  </a:moveTo>
                  <a:cubicBezTo>
                    <a:pt x="2934" y="6936"/>
                    <a:pt x="3297" y="6990"/>
                    <a:pt x="3648" y="7107"/>
                  </a:cubicBezTo>
                  <a:cubicBezTo>
                    <a:pt x="4164" y="7289"/>
                    <a:pt x="4651" y="7563"/>
                    <a:pt x="5076" y="7928"/>
                  </a:cubicBezTo>
                  <a:cubicBezTo>
                    <a:pt x="5867" y="8688"/>
                    <a:pt x="6596" y="9478"/>
                    <a:pt x="7234" y="10329"/>
                  </a:cubicBezTo>
                  <a:lnTo>
                    <a:pt x="7511" y="10657"/>
                  </a:lnTo>
                  <a:lnTo>
                    <a:pt x="7511" y="10657"/>
                  </a:lnTo>
                  <a:cubicBezTo>
                    <a:pt x="7199" y="10850"/>
                    <a:pt x="6884" y="11035"/>
                    <a:pt x="6566" y="11211"/>
                  </a:cubicBezTo>
                  <a:cubicBezTo>
                    <a:pt x="5671" y="11719"/>
                    <a:pt x="4660" y="11995"/>
                    <a:pt x="3641" y="11995"/>
                  </a:cubicBezTo>
                  <a:cubicBezTo>
                    <a:pt x="3380" y="11995"/>
                    <a:pt x="3118" y="11977"/>
                    <a:pt x="2857" y="11940"/>
                  </a:cubicBezTo>
                  <a:cubicBezTo>
                    <a:pt x="2219" y="11818"/>
                    <a:pt x="1672" y="11575"/>
                    <a:pt x="1186" y="11180"/>
                  </a:cubicBezTo>
                  <a:cubicBezTo>
                    <a:pt x="730" y="10755"/>
                    <a:pt x="395" y="10238"/>
                    <a:pt x="304" y="9630"/>
                  </a:cubicBezTo>
                  <a:cubicBezTo>
                    <a:pt x="183" y="9052"/>
                    <a:pt x="274" y="8445"/>
                    <a:pt x="578" y="7928"/>
                  </a:cubicBezTo>
                  <a:cubicBezTo>
                    <a:pt x="882" y="7441"/>
                    <a:pt x="1398" y="7107"/>
                    <a:pt x="1946" y="6986"/>
                  </a:cubicBezTo>
                  <a:cubicBezTo>
                    <a:pt x="2153" y="6953"/>
                    <a:pt x="2360" y="6936"/>
                    <a:pt x="2566" y="6936"/>
                  </a:cubicBezTo>
                  <a:close/>
                  <a:moveTo>
                    <a:pt x="21520" y="20694"/>
                  </a:moveTo>
                  <a:lnTo>
                    <a:pt x="21672" y="20846"/>
                  </a:lnTo>
                  <a:cubicBezTo>
                    <a:pt x="21672" y="20846"/>
                    <a:pt x="21642" y="20785"/>
                    <a:pt x="21520" y="20694"/>
                  </a:cubicBezTo>
                  <a:close/>
                  <a:moveTo>
                    <a:pt x="11998" y="1"/>
                  </a:moveTo>
                  <a:cubicBezTo>
                    <a:pt x="10868" y="1"/>
                    <a:pt x="9808" y="566"/>
                    <a:pt x="9210" y="1545"/>
                  </a:cubicBezTo>
                  <a:cubicBezTo>
                    <a:pt x="8633" y="2578"/>
                    <a:pt x="8450" y="3794"/>
                    <a:pt x="8724" y="4949"/>
                  </a:cubicBezTo>
                  <a:cubicBezTo>
                    <a:pt x="8967" y="6013"/>
                    <a:pt x="9423" y="7016"/>
                    <a:pt x="10031" y="7928"/>
                  </a:cubicBezTo>
                  <a:cubicBezTo>
                    <a:pt x="10170" y="8130"/>
                    <a:pt x="10310" y="8328"/>
                    <a:pt x="10450" y="8522"/>
                  </a:cubicBezTo>
                  <a:lnTo>
                    <a:pt x="10450" y="8522"/>
                  </a:lnTo>
                  <a:cubicBezTo>
                    <a:pt x="10262" y="8680"/>
                    <a:pt x="10072" y="8837"/>
                    <a:pt x="9879" y="8992"/>
                  </a:cubicBezTo>
                  <a:cubicBezTo>
                    <a:pt x="9179" y="9547"/>
                    <a:pt x="8438" y="10075"/>
                    <a:pt x="7674" y="10556"/>
                  </a:cubicBezTo>
                  <a:lnTo>
                    <a:pt x="7674" y="10556"/>
                  </a:lnTo>
                  <a:lnTo>
                    <a:pt x="7386" y="10207"/>
                  </a:lnTo>
                  <a:cubicBezTo>
                    <a:pt x="6718" y="9356"/>
                    <a:pt x="5988" y="8536"/>
                    <a:pt x="5198" y="7806"/>
                  </a:cubicBezTo>
                  <a:cubicBezTo>
                    <a:pt x="4772" y="7411"/>
                    <a:pt x="4256" y="7138"/>
                    <a:pt x="3708" y="6925"/>
                  </a:cubicBezTo>
                  <a:cubicBezTo>
                    <a:pt x="3336" y="6807"/>
                    <a:pt x="2950" y="6740"/>
                    <a:pt x="2568" y="6740"/>
                  </a:cubicBezTo>
                  <a:cubicBezTo>
                    <a:pt x="2358" y="6740"/>
                    <a:pt x="2150" y="6760"/>
                    <a:pt x="1946" y="6803"/>
                  </a:cubicBezTo>
                  <a:cubicBezTo>
                    <a:pt x="1307" y="6925"/>
                    <a:pt x="760" y="7289"/>
                    <a:pt x="426" y="7806"/>
                  </a:cubicBezTo>
                  <a:cubicBezTo>
                    <a:pt x="91" y="8384"/>
                    <a:pt x="0" y="9022"/>
                    <a:pt x="122" y="9660"/>
                  </a:cubicBezTo>
                  <a:cubicBezTo>
                    <a:pt x="243" y="10299"/>
                    <a:pt x="578" y="10876"/>
                    <a:pt x="1064" y="11302"/>
                  </a:cubicBezTo>
                  <a:cubicBezTo>
                    <a:pt x="1550" y="11727"/>
                    <a:pt x="2158" y="12001"/>
                    <a:pt x="2827" y="12122"/>
                  </a:cubicBezTo>
                  <a:cubicBezTo>
                    <a:pt x="3107" y="12176"/>
                    <a:pt x="3393" y="12200"/>
                    <a:pt x="3679" y="12200"/>
                  </a:cubicBezTo>
                  <a:cubicBezTo>
                    <a:pt x="4046" y="12200"/>
                    <a:pt x="4414" y="12160"/>
                    <a:pt x="4772" y="12092"/>
                  </a:cubicBezTo>
                  <a:cubicBezTo>
                    <a:pt x="5441" y="11940"/>
                    <a:pt x="6049" y="11697"/>
                    <a:pt x="6657" y="11393"/>
                  </a:cubicBezTo>
                  <a:cubicBezTo>
                    <a:pt x="6990" y="11205"/>
                    <a:pt x="7319" y="11012"/>
                    <a:pt x="7643" y="10813"/>
                  </a:cubicBezTo>
                  <a:lnTo>
                    <a:pt x="7643" y="10813"/>
                  </a:lnTo>
                  <a:lnTo>
                    <a:pt x="11003" y="14797"/>
                  </a:lnTo>
                  <a:lnTo>
                    <a:pt x="16414" y="21271"/>
                  </a:lnTo>
                  <a:lnTo>
                    <a:pt x="17903" y="23034"/>
                  </a:lnTo>
                  <a:lnTo>
                    <a:pt x="18268" y="23490"/>
                  </a:lnTo>
                  <a:cubicBezTo>
                    <a:pt x="18359" y="23582"/>
                    <a:pt x="18420" y="23642"/>
                    <a:pt x="18420" y="23642"/>
                  </a:cubicBezTo>
                  <a:cubicBezTo>
                    <a:pt x="18420" y="23642"/>
                    <a:pt x="18390" y="23582"/>
                    <a:pt x="18298" y="23490"/>
                  </a:cubicBezTo>
                  <a:lnTo>
                    <a:pt x="17903" y="23004"/>
                  </a:lnTo>
                  <a:cubicBezTo>
                    <a:pt x="17569" y="22609"/>
                    <a:pt x="17083" y="22001"/>
                    <a:pt x="16475" y="21241"/>
                  </a:cubicBezTo>
                  <a:lnTo>
                    <a:pt x="11095" y="14706"/>
                  </a:lnTo>
                  <a:lnTo>
                    <a:pt x="7803" y="10713"/>
                  </a:lnTo>
                  <a:lnTo>
                    <a:pt x="7803" y="10713"/>
                  </a:lnTo>
                  <a:cubicBezTo>
                    <a:pt x="8573" y="10233"/>
                    <a:pt x="9316" y="9716"/>
                    <a:pt x="10031" y="9144"/>
                  </a:cubicBezTo>
                  <a:cubicBezTo>
                    <a:pt x="10212" y="8994"/>
                    <a:pt x="10393" y="8843"/>
                    <a:pt x="10572" y="8690"/>
                  </a:cubicBezTo>
                  <a:lnTo>
                    <a:pt x="10572" y="8690"/>
                  </a:lnTo>
                  <a:cubicBezTo>
                    <a:pt x="10999" y="9275"/>
                    <a:pt x="11427" y="9825"/>
                    <a:pt x="11855" y="10359"/>
                  </a:cubicBezTo>
                  <a:cubicBezTo>
                    <a:pt x="12462" y="11119"/>
                    <a:pt x="13070" y="11849"/>
                    <a:pt x="13678" y="12518"/>
                  </a:cubicBezTo>
                  <a:cubicBezTo>
                    <a:pt x="16019" y="15192"/>
                    <a:pt x="18055" y="17259"/>
                    <a:pt x="19453" y="18657"/>
                  </a:cubicBezTo>
                  <a:lnTo>
                    <a:pt x="21095" y="20268"/>
                  </a:lnTo>
                  <a:lnTo>
                    <a:pt x="21520" y="20694"/>
                  </a:lnTo>
                  <a:lnTo>
                    <a:pt x="21125" y="20268"/>
                  </a:lnTo>
                  <a:lnTo>
                    <a:pt x="19514" y="18627"/>
                  </a:lnTo>
                  <a:cubicBezTo>
                    <a:pt x="18116" y="17168"/>
                    <a:pt x="16080" y="15132"/>
                    <a:pt x="13769" y="12426"/>
                  </a:cubicBezTo>
                  <a:cubicBezTo>
                    <a:pt x="13192" y="11758"/>
                    <a:pt x="12584" y="11028"/>
                    <a:pt x="11976" y="10268"/>
                  </a:cubicBezTo>
                  <a:cubicBezTo>
                    <a:pt x="11547" y="9732"/>
                    <a:pt x="11102" y="9180"/>
                    <a:pt x="10686" y="8592"/>
                  </a:cubicBezTo>
                  <a:lnTo>
                    <a:pt x="10686" y="8592"/>
                  </a:lnTo>
                  <a:cubicBezTo>
                    <a:pt x="11487" y="7900"/>
                    <a:pt x="12261" y="7167"/>
                    <a:pt x="12979" y="6378"/>
                  </a:cubicBezTo>
                  <a:cubicBezTo>
                    <a:pt x="13405" y="5861"/>
                    <a:pt x="13800" y="5314"/>
                    <a:pt x="14104" y="4736"/>
                  </a:cubicBezTo>
                  <a:cubicBezTo>
                    <a:pt x="14408" y="4159"/>
                    <a:pt x="14590" y="3490"/>
                    <a:pt x="14590" y="2852"/>
                  </a:cubicBezTo>
                  <a:cubicBezTo>
                    <a:pt x="14621" y="2183"/>
                    <a:pt x="14408" y="1514"/>
                    <a:pt x="14043" y="998"/>
                  </a:cubicBezTo>
                  <a:cubicBezTo>
                    <a:pt x="13648" y="450"/>
                    <a:pt x="13040" y="116"/>
                    <a:pt x="12402" y="25"/>
                  </a:cubicBezTo>
                  <a:cubicBezTo>
                    <a:pt x="12267" y="9"/>
                    <a:pt x="12132" y="1"/>
                    <a:pt x="11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4545950" y="2546675"/>
              <a:ext cx="380725" cy="385300"/>
            </a:xfrm>
            <a:custGeom>
              <a:avLst/>
              <a:gdLst/>
              <a:ahLst/>
              <a:cxnLst/>
              <a:rect l="l" t="t" r="r" b="b"/>
              <a:pathLst>
                <a:path w="15229" h="15412" extrusionOk="0">
                  <a:moveTo>
                    <a:pt x="10183" y="1"/>
                  </a:moveTo>
                  <a:lnTo>
                    <a:pt x="0" y="7964"/>
                  </a:lnTo>
                  <a:lnTo>
                    <a:pt x="4742" y="13952"/>
                  </a:lnTo>
                  <a:lnTo>
                    <a:pt x="11125" y="15411"/>
                  </a:lnTo>
                  <a:lnTo>
                    <a:pt x="14925" y="12250"/>
                  </a:lnTo>
                  <a:lnTo>
                    <a:pt x="15228" y="6414"/>
                  </a:lnTo>
                  <a:lnTo>
                    <a:pt x="1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4822550" y="2851875"/>
              <a:ext cx="96525" cy="81625"/>
            </a:xfrm>
            <a:custGeom>
              <a:avLst/>
              <a:gdLst/>
              <a:ahLst/>
              <a:cxnLst/>
              <a:rect l="l" t="t" r="r" b="b"/>
              <a:pathLst>
                <a:path w="3861" h="3265" extrusionOk="0">
                  <a:moveTo>
                    <a:pt x="3342" y="1"/>
                  </a:moveTo>
                  <a:cubicBezTo>
                    <a:pt x="2562" y="1"/>
                    <a:pt x="1782" y="274"/>
                    <a:pt x="1186" y="772"/>
                  </a:cubicBezTo>
                  <a:cubicBezTo>
                    <a:pt x="456" y="1410"/>
                    <a:pt x="0" y="2322"/>
                    <a:pt x="0" y="3264"/>
                  </a:cubicBezTo>
                  <a:lnTo>
                    <a:pt x="3861" y="42"/>
                  </a:lnTo>
                  <a:cubicBezTo>
                    <a:pt x="3689" y="14"/>
                    <a:pt x="3515" y="1"/>
                    <a:pt x="3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4666775" y="2699425"/>
              <a:ext cx="243175" cy="191500"/>
            </a:xfrm>
            <a:custGeom>
              <a:avLst/>
              <a:gdLst/>
              <a:ahLst/>
              <a:cxnLst/>
              <a:rect l="l" t="t" r="r" b="b"/>
              <a:pathLst>
                <a:path w="9727" h="7660" extrusionOk="0">
                  <a:moveTo>
                    <a:pt x="9727" y="0"/>
                  </a:moveTo>
                  <a:cubicBezTo>
                    <a:pt x="9544" y="0"/>
                    <a:pt x="9362" y="0"/>
                    <a:pt x="9210" y="31"/>
                  </a:cubicBezTo>
                  <a:cubicBezTo>
                    <a:pt x="8754" y="91"/>
                    <a:pt x="8298" y="213"/>
                    <a:pt x="7842" y="335"/>
                  </a:cubicBezTo>
                  <a:cubicBezTo>
                    <a:pt x="4833" y="1186"/>
                    <a:pt x="2310" y="3192"/>
                    <a:pt x="760" y="5927"/>
                  </a:cubicBezTo>
                  <a:cubicBezTo>
                    <a:pt x="547" y="6323"/>
                    <a:pt x="335" y="6748"/>
                    <a:pt x="183" y="7174"/>
                  </a:cubicBezTo>
                  <a:cubicBezTo>
                    <a:pt x="91" y="7326"/>
                    <a:pt x="31" y="7478"/>
                    <a:pt x="0" y="7660"/>
                  </a:cubicBezTo>
                  <a:cubicBezTo>
                    <a:pt x="91" y="7508"/>
                    <a:pt x="183" y="7356"/>
                    <a:pt x="243" y="7204"/>
                  </a:cubicBezTo>
                  <a:cubicBezTo>
                    <a:pt x="365" y="6900"/>
                    <a:pt x="608" y="6474"/>
                    <a:pt x="882" y="5988"/>
                  </a:cubicBezTo>
                  <a:cubicBezTo>
                    <a:pt x="2462" y="3344"/>
                    <a:pt x="4955" y="1398"/>
                    <a:pt x="7873" y="456"/>
                  </a:cubicBezTo>
                  <a:cubicBezTo>
                    <a:pt x="8329" y="335"/>
                    <a:pt x="8754" y="213"/>
                    <a:pt x="9210" y="122"/>
                  </a:cubicBezTo>
                  <a:cubicBezTo>
                    <a:pt x="9392" y="91"/>
                    <a:pt x="9544" y="31"/>
                    <a:pt x="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4637125" y="2659150"/>
              <a:ext cx="243200" cy="191500"/>
            </a:xfrm>
            <a:custGeom>
              <a:avLst/>
              <a:gdLst/>
              <a:ahLst/>
              <a:cxnLst/>
              <a:rect l="l" t="t" r="r" b="b"/>
              <a:pathLst>
                <a:path w="9728" h="7660" extrusionOk="0">
                  <a:moveTo>
                    <a:pt x="9727" y="0"/>
                  </a:moveTo>
                  <a:cubicBezTo>
                    <a:pt x="9545" y="0"/>
                    <a:pt x="9363" y="31"/>
                    <a:pt x="9211" y="61"/>
                  </a:cubicBezTo>
                  <a:cubicBezTo>
                    <a:pt x="8755" y="122"/>
                    <a:pt x="8299" y="213"/>
                    <a:pt x="7843" y="365"/>
                  </a:cubicBezTo>
                  <a:cubicBezTo>
                    <a:pt x="4834" y="1216"/>
                    <a:pt x="2311" y="3222"/>
                    <a:pt x="791" y="5927"/>
                  </a:cubicBezTo>
                  <a:cubicBezTo>
                    <a:pt x="548" y="6323"/>
                    <a:pt x="335" y="6748"/>
                    <a:pt x="183" y="7174"/>
                  </a:cubicBezTo>
                  <a:cubicBezTo>
                    <a:pt x="92" y="7356"/>
                    <a:pt x="31" y="7508"/>
                    <a:pt x="1" y="7660"/>
                  </a:cubicBezTo>
                  <a:cubicBezTo>
                    <a:pt x="92" y="7538"/>
                    <a:pt x="183" y="7386"/>
                    <a:pt x="244" y="7204"/>
                  </a:cubicBezTo>
                  <a:cubicBezTo>
                    <a:pt x="396" y="6930"/>
                    <a:pt x="609" y="6505"/>
                    <a:pt x="913" y="6019"/>
                  </a:cubicBezTo>
                  <a:cubicBezTo>
                    <a:pt x="2463" y="3374"/>
                    <a:pt x="4955" y="1398"/>
                    <a:pt x="7873" y="487"/>
                  </a:cubicBezTo>
                  <a:cubicBezTo>
                    <a:pt x="8329" y="335"/>
                    <a:pt x="8755" y="213"/>
                    <a:pt x="9211" y="122"/>
                  </a:cubicBezTo>
                  <a:cubicBezTo>
                    <a:pt x="9393" y="91"/>
                    <a:pt x="9545" y="61"/>
                    <a:pt x="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4606725" y="2623425"/>
              <a:ext cx="243200" cy="191525"/>
            </a:xfrm>
            <a:custGeom>
              <a:avLst/>
              <a:gdLst/>
              <a:ahLst/>
              <a:cxnLst/>
              <a:rect l="l" t="t" r="r" b="b"/>
              <a:pathLst>
                <a:path w="9728" h="7661" extrusionOk="0">
                  <a:moveTo>
                    <a:pt x="9728" y="1"/>
                  </a:moveTo>
                  <a:cubicBezTo>
                    <a:pt x="9545" y="1"/>
                    <a:pt x="9363" y="1"/>
                    <a:pt x="9211" y="31"/>
                  </a:cubicBezTo>
                  <a:cubicBezTo>
                    <a:pt x="8755" y="122"/>
                    <a:pt x="8299" y="213"/>
                    <a:pt x="7843" y="335"/>
                  </a:cubicBezTo>
                  <a:cubicBezTo>
                    <a:pt x="4834" y="1186"/>
                    <a:pt x="2311" y="3192"/>
                    <a:pt x="791" y="5928"/>
                  </a:cubicBezTo>
                  <a:cubicBezTo>
                    <a:pt x="548" y="6323"/>
                    <a:pt x="335" y="6748"/>
                    <a:pt x="183" y="7174"/>
                  </a:cubicBezTo>
                  <a:cubicBezTo>
                    <a:pt x="92" y="7326"/>
                    <a:pt x="31" y="7478"/>
                    <a:pt x="1" y="7660"/>
                  </a:cubicBezTo>
                  <a:cubicBezTo>
                    <a:pt x="92" y="7508"/>
                    <a:pt x="183" y="7356"/>
                    <a:pt x="244" y="7204"/>
                  </a:cubicBezTo>
                  <a:cubicBezTo>
                    <a:pt x="396" y="6900"/>
                    <a:pt x="609" y="6475"/>
                    <a:pt x="913" y="5989"/>
                  </a:cubicBezTo>
                  <a:cubicBezTo>
                    <a:pt x="2463" y="3344"/>
                    <a:pt x="4955" y="1399"/>
                    <a:pt x="7873" y="487"/>
                  </a:cubicBezTo>
                  <a:cubicBezTo>
                    <a:pt x="8329" y="335"/>
                    <a:pt x="8755" y="213"/>
                    <a:pt x="9211" y="122"/>
                  </a:cubicBezTo>
                  <a:cubicBezTo>
                    <a:pt x="9393" y="92"/>
                    <a:pt x="9545" y="6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4001850" y="2043725"/>
              <a:ext cx="324500" cy="491375"/>
            </a:xfrm>
            <a:custGeom>
              <a:avLst/>
              <a:gdLst/>
              <a:ahLst/>
              <a:cxnLst/>
              <a:rect l="l" t="t" r="r" b="b"/>
              <a:pathLst>
                <a:path w="12980" h="19655" extrusionOk="0">
                  <a:moveTo>
                    <a:pt x="4028" y="1"/>
                  </a:moveTo>
                  <a:cubicBezTo>
                    <a:pt x="3793" y="1"/>
                    <a:pt x="3451" y="172"/>
                    <a:pt x="3040" y="514"/>
                  </a:cubicBezTo>
                  <a:cubicBezTo>
                    <a:pt x="2281" y="1182"/>
                    <a:pt x="1673" y="2003"/>
                    <a:pt x="1247" y="2945"/>
                  </a:cubicBezTo>
                  <a:cubicBezTo>
                    <a:pt x="609" y="4313"/>
                    <a:pt x="244" y="5802"/>
                    <a:pt x="183" y="7322"/>
                  </a:cubicBezTo>
                  <a:cubicBezTo>
                    <a:pt x="1" y="11213"/>
                    <a:pt x="1733" y="14921"/>
                    <a:pt x="4803" y="17322"/>
                  </a:cubicBezTo>
                  <a:cubicBezTo>
                    <a:pt x="5989" y="18265"/>
                    <a:pt x="7357" y="18964"/>
                    <a:pt x="8816" y="19359"/>
                  </a:cubicBezTo>
                  <a:cubicBezTo>
                    <a:pt x="9505" y="19553"/>
                    <a:pt x="10224" y="19655"/>
                    <a:pt x="10941" y="19655"/>
                  </a:cubicBezTo>
                  <a:cubicBezTo>
                    <a:pt x="11237" y="19655"/>
                    <a:pt x="11532" y="19637"/>
                    <a:pt x="11825" y="19602"/>
                  </a:cubicBezTo>
                  <a:cubicBezTo>
                    <a:pt x="12524" y="19480"/>
                    <a:pt x="12919" y="19237"/>
                    <a:pt x="12949" y="18964"/>
                  </a:cubicBezTo>
                  <a:cubicBezTo>
                    <a:pt x="12980" y="18386"/>
                    <a:pt x="11642" y="17900"/>
                    <a:pt x="9910" y="16806"/>
                  </a:cubicBezTo>
                  <a:cubicBezTo>
                    <a:pt x="8937" y="16167"/>
                    <a:pt x="8025" y="15407"/>
                    <a:pt x="7205" y="14587"/>
                  </a:cubicBezTo>
                  <a:cubicBezTo>
                    <a:pt x="5259" y="12641"/>
                    <a:pt x="4044" y="10027"/>
                    <a:pt x="3831" y="7261"/>
                  </a:cubicBezTo>
                  <a:cubicBezTo>
                    <a:pt x="3740" y="6106"/>
                    <a:pt x="3770" y="4921"/>
                    <a:pt x="3922" y="3766"/>
                  </a:cubicBezTo>
                  <a:cubicBezTo>
                    <a:pt x="4196" y="1760"/>
                    <a:pt x="4682" y="422"/>
                    <a:pt x="4226" y="58"/>
                  </a:cubicBezTo>
                  <a:cubicBezTo>
                    <a:pt x="4173" y="20"/>
                    <a:pt x="4106" y="1"/>
                    <a:pt x="4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4379525" y="2525700"/>
              <a:ext cx="115450" cy="89550"/>
            </a:xfrm>
            <a:custGeom>
              <a:avLst/>
              <a:gdLst/>
              <a:ahLst/>
              <a:cxnLst/>
              <a:rect l="l" t="t" r="r" b="b"/>
              <a:pathLst>
                <a:path w="4618" h="3582" extrusionOk="0">
                  <a:moveTo>
                    <a:pt x="2330" y="0"/>
                  </a:moveTo>
                  <a:cubicBezTo>
                    <a:pt x="1965" y="0"/>
                    <a:pt x="1597" y="106"/>
                    <a:pt x="1277" y="323"/>
                  </a:cubicBezTo>
                  <a:cubicBezTo>
                    <a:pt x="1" y="1235"/>
                    <a:pt x="426" y="3241"/>
                    <a:pt x="1976" y="3545"/>
                  </a:cubicBezTo>
                  <a:cubicBezTo>
                    <a:pt x="2101" y="3569"/>
                    <a:pt x="2224" y="3581"/>
                    <a:pt x="2343" y="3581"/>
                  </a:cubicBezTo>
                  <a:cubicBezTo>
                    <a:pt x="3700" y="3581"/>
                    <a:pt x="4618" y="2069"/>
                    <a:pt x="3891" y="840"/>
                  </a:cubicBezTo>
                  <a:cubicBezTo>
                    <a:pt x="3531" y="290"/>
                    <a:pt x="2934" y="0"/>
                    <a:pt x="2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3629525" y="2243475"/>
              <a:ext cx="225700" cy="5350"/>
            </a:xfrm>
            <a:custGeom>
              <a:avLst/>
              <a:gdLst/>
              <a:ahLst/>
              <a:cxnLst/>
              <a:rect l="l" t="t" r="r" b="b"/>
              <a:pathLst>
                <a:path w="9028" h="214" extrusionOk="0">
                  <a:moveTo>
                    <a:pt x="4499" y="1"/>
                  </a:moveTo>
                  <a:cubicBezTo>
                    <a:pt x="2006" y="1"/>
                    <a:pt x="0" y="62"/>
                    <a:pt x="0" y="92"/>
                  </a:cubicBezTo>
                  <a:cubicBezTo>
                    <a:pt x="0" y="153"/>
                    <a:pt x="2006" y="214"/>
                    <a:pt x="4499" y="214"/>
                  </a:cubicBezTo>
                  <a:cubicBezTo>
                    <a:pt x="6991" y="214"/>
                    <a:pt x="9028" y="153"/>
                    <a:pt x="9028" y="92"/>
                  </a:cubicBezTo>
                  <a:cubicBezTo>
                    <a:pt x="9028" y="31"/>
                    <a:pt x="6991" y="1"/>
                    <a:pt x="4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3741975" y="2105175"/>
              <a:ext cx="113250" cy="28150"/>
            </a:xfrm>
            <a:custGeom>
              <a:avLst/>
              <a:gdLst/>
              <a:ahLst/>
              <a:cxnLst/>
              <a:rect l="l" t="t" r="r" b="b"/>
              <a:pathLst>
                <a:path w="4530" h="1126" extrusionOk="0">
                  <a:moveTo>
                    <a:pt x="1" y="1"/>
                  </a:moveTo>
                  <a:cubicBezTo>
                    <a:pt x="1460" y="487"/>
                    <a:pt x="2979" y="882"/>
                    <a:pt x="4530" y="1126"/>
                  </a:cubicBezTo>
                  <a:cubicBezTo>
                    <a:pt x="3800" y="852"/>
                    <a:pt x="3040" y="609"/>
                    <a:pt x="2280" y="457"/>
                  </a:cubicBezTo>
                  <a:cubicBezTo>
                    <a:pt x="1551" y="244"/>
                    <a:pt x="791"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3780725" y="1906075"/>
              <a:ext cx="180125" cy="122450"/>
            </a:xfrm>
            <a:custGeom>
              <a:avLst/>
              <a:gdLst/>
              <a:ahLst/>
              <a:cxnLst/>
              <a:rect l="l" t="t" r="r" b="b"/>
              <a:pathLst>
                <a:path w="7205" h="4898" extrusionOk="0">
                  <a:moveTo>
                    <a:pt x="33" y="1"/>
                  </a:moveTo>
                  <a:cubicBezTo>
                    <a:pt x="32" y="1"/>
                    <a:pt x="32" y="1"/>
                    <a:pt x="31" y="1"/>
                  </a:cubicBezTo>
                  <a:cubicBezTo>
                    <a:pt x="1" y="62"/>
                    <a:pt x="1581" y="1187"/>
                    <a:pt x="3557" y="2524"/>
                  </a:cubicBezTo>
                  <a:cubicBezTo>
                    <a:pt x="5449" y="3855"/>
                    <a:pt x="7054" y="4897"/>
                    <a:pt x="7168" y="4897"/>
                  </a:cubicBezTo>
                  <a:cubicBezTo>
                    <a:pt x="7171" y="4897"/>
                    <a:pt x="7173" y="4897"/>
                    <a:pt x="7174" y="4895"/>
                  </a:cubicBezTo>
                  <a:cubicBezTo>
                    <a:pt x="7205" y="4834"/>
                    <a:pt x="5624" y="3710"/>
                    <a:pt x="3648" y="2372"/>
                  </a:cubicBezTo>
                  <a:cubicBezTo>
                    <a:pt x="1730" y="1053"/>
                    <a:pt x="107"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4007175" y="1813375"/>
              <a:ext cx="73750" cy="74500"/>
            </a:xfrm>
            <a:custGeom>
              <a:avLst/>
              <a:gdLst/>
              <a:ahLst/>
              <a:cxnLst/>
              <a:rect l="l" t="t" r="r" b="b"/>
              <a:pathLst>
                <a:path w="2950" h="2980" extrusionOk="0">
                  <a:moveTo>
                    <a:pt x="1" y="1"/>
                  </a:moveTo>
                  <a:cubicBezTo>
                    <a:pt x="396" y="579"/>
                    <a:pt x="882" y="1095"/>
                    <a:pt x="1399" y="1551"/>
                  </a:cubicBezTo>
                  <a:cubicBezTo>
                    <a:pt x="1855" y="2068"/>
                    <a:pt x="2372" y="2554"/>
                    <a:pt x="2949" y="2980"/>
                  </a:cubicBezTo>
                  <a:cubicBezTo>
                    <a:pt x="2524" y="2402"/>
                    <a:pt x="2037" y="1886"/>
                    <a:pt x="1520" y="1430"/>
                  </a:cubicBezTo>
                  <a:cubicBezTo>
                    <a:pt x="1065" y="913"/>
                    <a:pt x="548" y="42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4166750" y="1599100"/>
              <a:ext cx="94250" cy="230275"/>
            </a:xfrm>
            <a:custGeom>
              <a:avLst/>
              <a:gdLst/>
              <a:ahLst/>
              <a:cxnLst/>
              <a:rect l="l" t="t" r="r" b="b"/>
              <a:pathLst>
                <a:path w="3770" h="9211" extrusionOk="0">
                  <a:moveTo>
                    <a:pt x="31" y="0"/>
                  </a:moveTo>
                  <a:lnTo>
                    <a:pt x="31" y="0"/>
                  </a:lnTo>
                  <a:cubicBezTo>
                    <a:pt x="1" y="31"/>
                    <a:pt x="761" y="2128"/>
                    <a:pt x="1794" y="4651"/>
                  </a:cubicBezTo>
                  <a:cubicBezTo>
                    <a:pt x="2790" y="7185"/>
                    <a:pt x="3636" y="9211"/>
                    <a:pt x="3708" y="9211"/>
                  </a:cubicBezTo>
                  <a:cubicBezTo>
                    <a:pt x="3708" y="9211"/>
                    <a:pt x="3709" y="9211"/>
                    <a:pt x="3709" y="9210"/>
                  </a:cubicBezTo>
                  <a:cubicBezTo>
                    <a:pt x="3770" y="9210"/>
                    <a:pt x="2980" y="7113"/>
                    <a:pt x="1977" y="4560"/>
                  </a:cubicBezTo>
                  <a:cubicBezTo>
                    <a:pt x="943" y="2037"/>
                    <a:pt x="92"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4414475" y="1681175"/>
              <a:ext cx="9900" cy="117050"/>
            </a:xfrm>
            <a:custGeom>
              <a:avLst/>
              <a:gdLst/>
              <a:ahLst/>
              <a:cxnLst/>
              <a:rect l="l" t="t" r="r" b="b"/>
              <a:pathLst>
                <a:path w="396" h="4682" extrusionOk="0">
                  <a:moveTo>
                    <a:pt x="62" y="0"/>
                  </a:moveTo>
                  <a:cubicBezTo>
                    <a:pt x="1" y="790"/>
                    <a:pt x="31" y="1581"/>
                    <a:pt x="92" y="2341"/>
                  </a:cubicBezTo>
                  <a:cubicBezTo>
                    <a:pt x="122" y="3131"/>
                    <a:pt x="214" y="3921"/>
                    <a:pt x="366" y="4681"/>
                  </a:cubicBezTo>
                  <a:cubicBezTo>
                    <a:pt x="396" y="3891"/>
                    <a:pt x="396" y="3101"/>
                    <a:pt x="305" y="2341"/>
                  </a:cubicBezTo>
                  <a:cubicBezTo>
                    <a:pt x="274" y="1550"/>
                    <a:pt x="183" y="79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4523900" y="1630250"/>
              <a:ext cx="71450" cy="222675"/>
            </a:xfrm>
            <a:custGeom>
              <a:avLst/>
              <a:gdLst/>
              <a:ahLst/>
              <a:cxnLst/>
              <a:rect l="l" t="t" r="r" b="b"/>
              <a:pathLst>
                <a:path w="2858" h="8907" extrusionOk="0">
                  <a:moveTo>
                    <a:pt x="2797" y="1"/>
                  </a:moveTo>
                  <a:lnTo>
                    <a:pt x="2797" y="1"/>
                  </a:lnTo>
                  <a:cubicBezTo>
                    <a:pt x="2736" y="1"/>
                    <a:pt x="2098" y="1976"/>
                    <a:pt x="1338" y="4438"/>
                  </a:cubicBezTo>
                  <a:cubicBezTo>
                    <a:pt x="578" y="6870"/>
                    <a:pt x="1" y="8876"/>
                    <a:pt x="62" y="8907"/>
                  </a:cubicBezTo>
                  <a:cubicBezTo>
                    <a:pt x="62" y="8907"/>
                    <a:pt x="63" y="8907"/>
                    <a:pt x="63" y="8907"/>
                  </a:cubicBezTo>
                  <a:cubicBezTo>
                    <a:pt x="132" y="8907"/>
                    <a:pt x="766" y="6913"/>
                    <a:pt x="1521" y="4499"/>
                  </a:cubicBezTo>
                  <a:cubicBezTo>
                    <a:pt x="2280" y="2037"/>
                    <a:pt x="2858" y="1"/>
                    <a:pt x="2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4591525" y="2427375"/>
              <a:ext cx="723450" cy="459750"/>
            </a:xfrm>
            <a:custGeom>
              <a:avLst/>
              <a:gdLst/>
              <a:ahLst/>
              <a:cxnLst/>
              <a:rect l="l" t="t" r="r" b="b"/>
              <a:pathLst>
                <a:path w="28938" h="18390" extrusionOk="0">
                  <a:moveTo>
                    <a:pt x="25533" y="1"/>
                  </a:moveTo>
                  <a:lnTo>
                    <a:pt x="19454" y="3830"/>
                  </a:lnTo>
                  <a:lnTo>
                    <a:pt x="20457" y="6414"/>
                  </a:lnTo>
                  <a:lnTo>
                    <a:pt x="6840" y="12007"/>
                  </a:lnTo>
                  <a:lnTo>
                    <a:pt x="3132" y="12189"/>
                  </a:lnTo>
                  <a:lnTo>
                    <a:pt x="366" y="11673"/>
                  </a:lnTo>
                  <a:lnTo>
                    <a:pt x="366" y="11673"/>
                  </a:lnTo>
                  <a:cubicBezTo>
                    <a:pt x="366" y="11673"/>
                    <a:pt x="123" y="11976"/>
                    <a:pt x="609" y="12463"/>
                  </a:cubicBezTo>
                  <a:cubicBezTo>
                    <a:pt x="1034" y="12797"/>
                    <a:pt x="1521" y="13040"/>
                    <a:pt x="2037" y="13162"/>
                  </a:cubicBezTo>
                  <a:lnTo>
                    <a:pt x="1" y="15016"/>
                  </a:lnTo>
                  <a:lnTo>
                    <a:pt x="2645" y="18390"/>
                  </a:lnTo>
                  <a:lnTo>
                    <a:pt x="11764" y="16171"/>
                  </a:lnTo>
                  <a:cubicBezTo>
                    <a:pt x="16810" y="15320"/>
                    <a:pt x="28847" y="12919"/>
                    <a:pt x="28877" y="9393"/>
                  </a:cubicBezTo>
                  <a:cubicBezTo>
                    <a:pt x="28938" y="6232"/>
                    <a:pt x="25533" y="1"/>
                    <a:pt x="25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3976775" y="2257700"/>
              <a:ext cx="95025" cy="260900"/>
            </a:xfrm>
            <a:custGeom>
              <a:avLst/>
              <a:gdLst/>
              <a:ahLst/>
              <a:cxnLst/>
              <a:rect l="l" t="t" r="r" b="b"/>
              <a:pathLst>
                <a:path w="3801" h="10436" extrusionOk="0">
                  <a:moveTo>
                    <a:pt x="1949" y="1"/>
                  </a:moveTo>
                  <a:cubicBezTo>
                    <a:pt x="1683" y="1"/>
                    <a:pt x="1456" y="257"/>
                    <a:pt x="1338" y="587"/>
                  </a:cubicBezTo>
                  <a:lnTo>
                    <a:pt x="244" y="3657"/>
                  </a:lnTo>
                  <a:cubicBezTo>
                    <a:pt x="31" y="4295"/>
                    <a:pt x="1" y="4964"/>
                    <a:pt x="153" y="5602"/>
                  </a:cubicBezTo>
                  <a:cubicBezTo>
                    <a:pt x="396" y="6727"/>
                    <a:pt x="1126" y="9706"/>
                    <a:pt x="1946" y="10435"/>
                  </a:cubicBezTo>
                  <a:lnTo>
                    <a:pt x="3496" y="8976"/>
                  </a:lnTo>
                  <a:lnTo>
                    <a:pt x="3253" y="8703"/>
                  </a:lnTo>
                  <a:cubicBezTo>
                    <a:pt x="3253" y="8642"/>
                    <a:pt x="3162" y="8520"/>
                    <a:pt x="3192" y="8490"/>
                  </a:cubicBezTo>
                  <a:cubicBezTo>
                    <a:pt x="3709" y="7669"/>
                    <a:pt x="3162" y="6240"/>
                    <a:pt x="3010" y="5785"/>
                  </a:cubicBezTo>
                  <a:lnTo>
                    <a:pt x="3740" y="3383"/>
                  </a:lnTo>
                  <a:cubicBezTo>
                    <a:pt x="3800" y="3231"/>
                    <a:pt x="3770" y="2867"/>
                    <a:pt x="3557" y="2775"/>
                  </a:cubicBezTo>
                  <a:cubicBezTo>
                    <a:pt x="3508" y="2757"/>
                    <a:pt x="3460" y="2747"/>
                    <a:pt x="3413" y="2747"/>
                  </a:cubicBezTo>
                  <a:cubicBezTo>
                    <a:pt x="3229" y="2747"/>
                    <a:pt x="3064" y="2898"/>
                    <a:pt x="2919" y="3262"/>
                  </a:cubicBezTo>
                  <a:lnTo>
                    <a:pt x="2098" y="5268"/>
                  </a:lnTo>
                  <a:lnTo>
                    <a:pt x="3132" y="2016"/>
                  </a:lnTo>
                  <a:cubicBezTo>
                    <a:pt x="3192" y="1803"/>
                    <a:pt x="3162" y="1590"/>
                    <a:pt x="3040" y="1408"/>
                  </a:cubicBezTo>
                  <a:cubicBezTo>
                    <a:pt x="2977" y="1344"/>
                    <a:pt x="2903" y="1316"/>
                    <a:pt x="2826" y="1316"/>
                  </a:cubicBezTo>
                  <a:cubicBezTo>
                    <a:pt x="2609" y="1316"/>
                    <a:pt x="2370" y="1541"/>
                    <a:pt x="2281" y="1833"/>
                  </a:cubicBezTo>
                  <a:lnTo>
                    <a:pt x="1126" y="4569"/>
                  </a:lnTo>
                  <a:lnTo>
                    <a:pt x="1126" y="4569"/>
                  </a:lnTo>
                  <a:lnTo>
                    <a:pt x="2311" y="708"/>
                  </a:lnTo>
                  <a:cubicBezTo>
                    <a:pt x="2402" y="496"/>
                    <a:pt x="2341" y="253"/>
                    <a:pt x="2189" y="70"/>
                  </a:cubicBezTo>
                  <a:cubicBezTo>
                    <a:pt x="2107" y="22"/>
                    <a:pt x="2027" y="1"/>
                    <a:pt x="19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53"/>
          <p:cNvGrpSpPr/>
          <p:nvPr/>
        </p:nvGrpSpPr>
        <p:grpSpPr>
          <a:xfrm>
            <a:off x="-385078" y="705339"/>
            <a:ext cx="2235213" cy="3980551"/>
            <a:chOff x="1874925" y="1375700"/>
            <a:chExt cx="1889125" cy="3364225"/>
          </a:xfrm>
        </p:grpSpPr>
        <p:sp>
          <p:nvSpPr>
            <p:cNvPr id="992" name="Google Shape;992;p53"/>
            <p:cNvSpPr/>
            <p:nvPr/>
          </p:nvSpPr>
          <p:spPr>
            <a:xfrm>
              <a:off x="2764000" y="4664500"/>
              <a:ext cx="293350" cy="67225"/>
            </a:xfrm>
            <a:custGeom>
              <a:avLst/>
              <a:gdLst/>
              <a:ahLst/>
              <a:cxnLst/>
              <a:rect l="l" t="t" r="r" b="b"/>
              <a:pathLst>
                <a:path w="11734" h="2689" extrusionOk="0">
                  <a:moveTo>
                    <a:pt x="31" y="0"/>
                  </a:moveTo>
                  <a:lnTo>
                    <a:pt x="0" y="2401"/>
                  </a:lnTo>
                  <a:lnTo>
                    <a:pt x="395" y="2432"/>
                  </a:lnTo>
                  <a:cubicBezTo>
                    <a:pt x="1551" y="2513"/>
                    <a:pt x="5097" y="2689"/>
                    <a:pt x="7675" y="2689"/>
                  </a:cubicBezTo>
                  <a:cubicBezTo>
                    <a:pt x="8964" y="2689"/>
                    <a:pt x="10011" y="2645"/>
                    <a:pt x="10396" y="2523"/>
                  </a:cubicBezTo>
                  <a:cubicBezTo>
                    <a:pt x="11733" y="2158"/>
                    <a:pt x="6383" y="912"/>
                    <a:pt x="6383" y="912"/>
                  </a:cubicBezTo>
                  <a:lnTo>
                    <a:pt x="6383" y="335"/>
                  </a:lnTo>
                  <a:lnTo>
                    <a:pt x="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764750" y="4678650"/>
              <a:ext cx="57025" cy="45150"/>
            </a:xfrm>
            <a:custGeom>
              <a:avLst/>
              <a:gdLst/>
              <a:ahLst/>
              <a:cxnLst/>
              <a:rect l="l" t="t" r="r" b="b"/>
              <a:pathLst>
                <a:path w="2281" h="1806" extrusionOk="0">
                  <a:moveTo>
                    <a:pt x="209" y="0"/>
                  </a:moveTo>
                  <a:cubicBezTo>
                    <a:pt x="140" y="0"/>
                    <a:pt x="71" y="4"/>
                    <a:pt x="1" y="12"/>
                  </a:cubicBezTo>
                  <a:lnTo>
                    <a:pt x="1" y="1775"/>
                  </a:lnTo>
                  <a:lnTo>
                    <a:pt x="2280" y="1805"/>
                  </a:lnTo>
                  <a:cubicBezTo>
                    <a:pt x="2189" y="1288"/>
                    <a:pt x="1916" y="802"/>
                    <a:pt x="1490" y="468"/>
                  </a:cubicBezTo>
                  <a:cubicBezTo>
                    <a:pt x="1119" y="176"/>
                    <a:pt x="679"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764000" y="4704775"/>
              <a:ext cx="271300" cy="26300"/>
            </a:xfrm>
            <a:custGeom>
              <a:avLst/>
              <a:gdLst/>
              <a:ahLst/>
              <a:cxnLst/>
              <a:rect l="l" t="t" r="r" b="b"/>
              <a:pathLst>
                <a:path w="10852" h="1052" extrusionOk="0">
                  <a:moveTo>
                    <a:pt x="8997" y="0"/>
                  </a:moveTo>
                  <a:cubicBezTo>
                    <a:pt x="8633" y="0"/>
                    <a:pt x="8420" y="790"/>
                    <a:pt x="8420" y="790"/>
                  </a:cubicBezTo>
                  <a:lnTo>
                    <a:pt x="0" y="638"/>
                  </a:lnTo>
                  <a:lnTo>
                    <a:pt x="0" y="790"/>
                  </a:lnTo>
                  <a:cubicBezTo>
                    <a:pt x="1754" y="957"/>
                    <a:pt x="4719" y="1051"/>
                    <a:pt x="7076" y="1051"/>
                  </a:cubicBezTo>
                  <a:cubicBezTo>
                    <a:pt x="9007" y="1051"/>
                    <a:pt x="10529" y="988"/>
                    <a:pt x="10639" y="851"/>
                  </a:cubicBezTo>
                  <a:cubicBezTo>
                    <a:pt x="10852" y="547"/>
                    <a:pt x="8997" y="0"/>
                    <a:pt x="89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764750" y="4720725"/>
              <a:ext cx="254600" cy="4900"/>
            </a:xfrm>
            <a:custGeom>
              <a:avLst/>
              <a:gdLst/>
              <a:ahLst/>
              <a:cxnLst/>
              <a:rect l="l" t="t" r="r" b="b"/>
              <a:pathLst>
                <a:path w="10184" h="196" extrusionOk="0">
                  <a:moveTo>
                    <a:pt x="1" y="0"/>
                  </a:moveTo>
                  <a:lnTo>
                    <a:pt x="335" y="31"/>
                  </a:lnTo>
                  <a:lnTo>
                    <a:pt x="1460" y="92"/>
                  </a:lnTo>
                  <a:cubicBezTo>
                    <a:pt x="2432" y="122"/>
                    <a:pt x="3770" y="183"/>
                    <a:pt x="5229" y="183"/>
                  </a:cubicBezTo>
                  <a:cubicBezTo>
                    <a:pt x="5665" y="192"/>
                    <a:pt x="6088" y="195"/>
                    <a:pt x="6493" y="195"/>
                  </a:cubicBezTo>
                  <a:cubicBezTo>
                    <a:pt x="7470" y="195"/>
                    <a:pt x="8340" y="174"/>
                    <a:pt x="9028" y="152"/>
                  </a:cubicBezTo>
                  <a:lnTo>
                    <a:pt x="10183" y="122"/>
                  </a:lnTo>
                  <a:lnTo>
                    <a:pt x="5259" y="122"/>
                  </a:lnTo>
                  <a:cubicBezTo>
                    <a:pt x="3770" y="122"/>
                    <a:pt x="2432" y="92"/>
                    <a:pt x="1460" y="61"/>
                  </a:cubicBez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973725" y="4702475"/>
              <a:ext cx="15975" cy="25125"/>
            </a:xfrm>
            <a:custGeom>
              <a:avLst/>
              <a:gdLst/>
              <a:ahLst/>
              <a:cxnLst/>
              <a:rect l="l" t="t" r="r" b="b"/>
              <a:pathLst>
                <a:path w="639" h="1005" extrusionOk="0">
                  <a:moveTo>
                    <a:pt x="639" y="1"/>
                  </a:moveTo>
                  <a:cubicBezTo>
                    <a:pt x="426" y="62"/>
                    <a:pt x="274" y="214"/>
                    <a:pt x="183" y="396"/>
                  </a:cubicBezTo>
                  <a:cubicBezTo>
                    <a:pt x="61" y="578"/>
                    <a:pt x="1" y="791"/>
                    <a:pt x="31" y="1004"/>
                  </a:cubicBezTo>
                  <a:cubicBezTo>
                    <a:pt x="92" y="791"/>
                    <a:pt x="153" y="609"/>
                    <a:pt x="244" y="457"/>
                  </a:cubicBezTo>
                  <a:cubicBezTo>
                    <a:pt x="365" y="275"/>
                    <a:pt x="487" y="153"/>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928125" y="4690200"/>
              <a:ext cx="9150" cy="13075"/>
            </a:xfrm>
            <a:custGeom>
              <a:avLst/>
              <a:gdLst/>
              <a:ahLst/>
              <a:cxnLst/>
              <a:rect l="l" t="t" r="r" b="b"/>
              <a:pathLst>
                <a:path w="366" h="523" extrusionOk="0">
                  <a:moveTo>
                    <a:pt x="325" y="1"/>
                  </a:moveTo>
                  <a:cubicBezTo>
                    <a:pt x="292" y="1"/>
                    <a:pt x="234" y="113"/>
                    <a:pt x="153" y="249"/>
                  </a:cubicBezTo>
                  <a:cubicBezTo>
                    <a:pt x="62" y="370"/>
                    <a:pt x="1" y="522"/>
                    <a:pt x="1" y="522"/>
                  </a:cubicBezTo>
                  <a:cubicBezTo>
                    <a:pt x="1" y="522"/>
                    <a:pt x="122" y="431"/>
                    <a:pt x="214" y="279"/>
                  </a:cubicBezTo>
                  <a:cubicBezTo>
                    <a:pt x="305" y="127"/>
                    <a:pt x="366" y="6"/>
                    <a:pt x="335" y="6"/>
                  </a:cubicBezTo>
                  <a:cubicBezTo>
                    <a:pt x="332" y="2"/>
                    <a:pt x="328"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915225" y="4687300"/>
              <a:ext cx="10650" cy="9125"/>
            </a:xfrm>
            <a:custGeom>
              <a:avLst/>
              <a:gdLst/>
              <a:ahLst/>
              <a:cxnLst/>
              <a:rect l="l" t="t" r="r" b="b"/>
              <a:pathLst>
                <a:path w="426" h="365" extrusionOk="0">
                  <a:moveTo>
                    <a:pt x="395" y="0"/>
                  </a:moveTo>
                  <a:cubicBezTo>
                    <a:pt x="395" y="0"/>
                    <a:pt x="304" y="61"/>
                    <a:pt x="182" y="152"/>
                  </a:cubicBezTo>
                  <a:cubicBezTo>
                    <a:pt x="61" y="274"/>
                    <a:pt x="0" y="334"/>
                    <a:pt x="0" y="365"/>
                  </a:cubicBezTo>
                  <a:cubicBezTo>
                    <a:pt x="0" y="365"/>
                    <a:pt x="122" y="304"/>
                    <a:pt x="243" y="213"/>
                  </a:cubicBezTo>
                  <a:cubicBezTo>
                    <a:pt x="334" y="122"/>
                    <a:pt x="426" y="3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907625" y="4680450"/>
              <a:ext cx="15975" cy="2300"/>
            </a:xfrm>
            <a:custGeom>
              <a:avLst/>
              <a:gdLst/>
              <a:ahLst/>
              <a:cxnLst/>
              <a:rect l="l" t="t" r="r" b="b"/>
              <a:pathLst>
                <a:path w="639" h="92" extrusionOk="0">
                  <a:moveTo>
                    <a:pt x="304" y="0"/>
                  </a:moveTo>
                  <a:cubicBezTo>
                    <a:pt x="213" y="0"/>
                    <a:pt x="91" y="0"/>
                    <a:pt x="0" y="31"/>
                  </a:cubicBezTo>
                  <a:cubicBezTo>
                    <a:pt x="91" y="92"/>
                    <a:pt x="213" y="92"/>
                    <a:pt x="304" y="92"/>
                  </a:cubicBezTo>
                  <a:cubicBezTo>
                    <a:pt x="426" y="92"/>
                    <a:pt x="547" y="92"/>
                    <a:pt x="638" y="61"/>
                  </a:cubicBezTo>
                  <a:cubicBezTo>
                    <a:pt x="547" y="0"/>
                    <a:pt x="426"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904575" y="4670575"/>
              <a:ext cx="19025" cy="3375"/>
            </a:xfrm>
            <a:custGeom>
              <a:avLst/>
              <a:gdLst/>
              <a:ahLst/>
              <a:cxnLst/>
              <a:rect l="l" t="t" r="r" b="b"/>
              <a:pathLst>
                <a:path w="761" h="135" extrusionOk="0">
                  <a:moveTo>
                    <a:pt x="1" y="0"/>
                  </a:moveTo>
                  <a:cubicBezTo>
                    <a:pt x="122" y="92"/>
                    <a:pt x="244" y="122"/>
                    <a:pt x="396" y="122"/>
                  </a:cubicBezTo>
                  <a:cubicBezTo>
                    <a:pt x="431" y="131"/>
                    <a:pt x="467" y="135"/>
                    <a:pt x="503" y="135"/>
                  </a:cubicBezTo>
                  <a:cubicBezTo>
                    <a:pt x="588" y="135"/>
                    <a:pt x="674" y="113"/>
                    <a:pt x="760" y="92"/>
                  </a:cubicBezTo>
                  <a:cubicBezTo>
                    <a:pt x="674" y="70"/>
                    <a:pt x="588" y="49"/>
                    <a:pt x="503" y="49"/>
                  </a:cubicBezTo>
                  <a:cubicBezTo>
                    <a:pt x="467" y="49"/>
                    <a:pt x="431" y="52"/>
                    <a:pt x="396" y="61"/>
                  </a:cubicBezTo>
                  <a:cubicBezTo>
                    <a:pt x="274" y="31"/>
                    <a:pt x="153"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933450" y="4675575"/>
              <a:ext cx="30425" cy="16300"/>
            </a:xfrm>
            <a:custGeom>
              <a:avLst/>
              <a:gdLst/>
              <a:ahLst/>
              <a:cxnLst/>
              <a:rect l="l" t="t" r="r" b="b"/>
              <a:pathLst>
                <a:path w="1217" h="652" extrusionOk="0">
                  <a:moveTo>
                    <a:pt x="793" y="71"/>
                  </a:moveTo>
                  <a:cubicBezTo>
                    <a:pt x="895" y="71"/>
                    <a:pt x="1001" y="97"/>
                    <a:pt x="1095" y="135"/>
                  </a:cubicBezTo>
                  <a:cubicBezTo>
                    <a:pt x="1156" y="195"/>
                    <a:pt x="1125" y="256"/>
                    <a:pt x="1064" y="287"/>
                  </a:cubicBezTo>
                  <a:cubicBezTo>
                    <a:pt x="1004" y="347"/>
                    <a:pt x="912" y="378"/>
                    <a:pt x="821" y="408"/>
                  </a:cubicBezTo>
                  <a:cubicBezTo>
                    <a:pt x="700" y="439"/>
                    <a:pt x="548" y="469"/>
                    <a:pt x="426" y="499"/>
                  </a:cubicBezTo>
                  <a:cubicBezTo>
                    <a:pt x="297" y="528"/>
                    <a:pt x="196" y="543"/>
                    <a:pt x="124" y="551"/>
                  </a:cubicBezTo>
                  <a:lnTo>
                    <a:pt x="124" y="551"/>
                  </a:lnTo>
                  <a:cubicBezTo>
                    <a:pt x="158" y="465"/>
                    <a:pt x="208" y="383"/>
                    <a:pt x="274" y="317"/>
                  </a:cubicBezTo>
                  <a:cubicBezTo>
                    <a:pt x="365" y="226"/>
                    <a:pt x="487" y="135"/>
                    <a:pt x="608" y="104"/>
                  </a:cubicBezTo>
                  <a:cubicBezTo>
                    <a:pt x="667" y="81"/>
                    <a:pt x="729" y="71"/>
                    <a:pt x="793" y="71"/>
                  </a:cubicBezTo>
                  <a:close/>
                  <a:moveTo>
                    <a:pt x="809" y="1"/>
                  </a:moveTo>
                  <a:cubicBezTo>
                    <a:pt x="583" y="1"/>
                    <a:pt x="357" y="102"/>
                    <a:pt x="213" y="287"/>
                  </a:cubicBezTo>
                  <a:cubicBezTo>
                    <a:pt x="154" y="376"/>
                    <a:pt x="94" y="465"/>
                    <a:pt x="92" y="555"/>
                  </a:cubicBezTo>
                  <a:lnTo>
                    <a:pt x="92" y="555"/>
                  </a:lnTo>
                  <a:cubicBezTo>
                    <a:pt x="32" y="560"/>
                    <a:pt x="1" y="560"/>
                    <a:pt x="1" y="560"/>
                  </a:cubicBezTo>
                  <a:cubicBezTo>
                    <a:pt x="30" y="566"/>
                    <a:pt x="58" y="571"/>
                    <a:pt x="86" y="574"/>
                  </a:cubicBezTo>
                  <a:lnTo>
                    <a:pt x="86" y="574"/>
                  </a:lnTo>
                  <a:cubicBezTo>
                    <a:pt x="66" y="626"/>
                    <a:pt x="92" y="651"/>
                    <a:pt x="92" y="651"/>
                  </a:cubicBezTo>
                  <a:cubicBezTo>
                    <a:pt x="98" y="627"/>
                    <a:pt x="105" y="602"/>
                    <a:pt x="114" y="578"/>
                  </a:cubicBezTo>
                  <a:lnTo>
                    <a:pt x="114" y="578"/>
                  </a:lnTo>
                  <a:cubicBezTo>
                    <a:pt x="148" y="581"/>
                    <a:pt x="180" y="583"/>
                    <a:pt x="213" y="583"/>
                  </a:cubicBezTo>
                  <a:cubicBezTo>
                    <a:pt x="282" y="583"/>
                    <a:pt x="350" y="575"/>
                    <a:pt x="426" y="560"/>
                  </a:cubicBezTo>
                  <a:cubicBezTo>
                    <a:pt x="548" y="530"/>
                    <a:pt x="700" y="499"/>
                    <a:pt x="852" y="469"/>
                  </a:cubicBezTo>
                  <a:cubicBezTo>
                    <a:pt x="943" y="439"/>
                    <a:pt x="1004" y="408"/>
                    <a:pt x="1095" y="378"/>
                  </a:cubicBezTo>
                  <a:cubicBezTo>
                    <a:pt x="1156" y="347"/>
                    <a:pt x="1186" y="287"/>
                    <a:pt x="1186" y="256"/>
                  </a:cubicBezTo>
                  <a:cubicBezTo>
                    <a:pt x="1216" y="165"/>
                    <a:pt x="1186" y="104"/>
                    <a:pt x="1125" y="74"/>
                  </a:cubicBezTo>
                  <a:cubicBezTo>
                    <a:pt x="1026" y="24"/>
                    <a:pt x="917" y="1"/>
                    <a:pt x="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922825" y="4670575"/>
              <a:ext cx="15200" cy="19775"/>
            </a:xfrm>
            <a:custGeom>
              <a:avLst/>
              <a:gdLst/>
              <a:ahLst/>
              <a:cxnLst/>
              <a:rect l="l" t="t" r="r" b="b"/>
              <a:pathLst>
                <a:path w="608" h="791" extrusionOk="0">
                  <a:moveTo>
                    <a:pt x="152" y="0"/>
                  </a:moveTo>
                  <a:cubicBezTo>
                    <a:pt x="61" y="0"/>
                    <a:pt x="0" y="92"/>
                    <a:pt x="30" y="183"/>
                  </a:cubicBezTo>
                  <a:cubicBezTo>
                    <a:pt x="30" y="244"/>
                    <a:pt x="61" y="304"/>
                    <a:pt x="91" y="365"/>
                  </a:cubicBezTo>
                  <a:cubicBezTo>
                    <a:pt x="122" y="456"/>
                    <a:pt x="213" y="517"/>
                    <a:pt x="274" y="608"/>
                  </a:cubicBezTo>
                  <a:cubicBezTo>
                    <a:pt x="334" y="669"/>
                    <a:pt x="426" y="730"/>
                    <a:pt x="517" y="760"/>
                  </a:cubicBezTo>
                  <a:cubicBezTo>
                    <a:pt x="517" y="760"/>
                    <a:pt x="426" y="699"/>
                    <a:pt x="304" y="578"/>
                  </a:cubicBezTo>
                  <a:cubicBezTo>
                    <a:pt x="243" y="487"/>
                    <a:pt x="182" y="395"/>
                    <a:pt x="152" y="335"/>
                  </a:cubicBezTo>
                  <a:cubicBezTo>
                    <a:pt x="91" y="244"/>
                    <a:pt x="61" y="92"/>
                    <a:pt x="152" y="61"/>
                  </a:cubicBezTo>
                  <a:cubicBezTo>
                    <a:pt x="162" y="58"/>
                    <a:pt x="171" y="56"/>
                    <a:pt x="181" y="56"/>
                  </a:cubicBezTo>
                  <a:cubicBezTo>
                    <a:pt x="262" y="56"/>
                    <a:pt x="341" y="162"/>
                    <a:pt x="395" y="244"/>
                  </a:cubicBezTo>
                  <a:cubicBezTo>
                    <a:pt x="456" y="304"/>
                    <a:pt x="486" y="395"/>
                    <a:pt x="517" y="487"/>
                  </a:cubicBezTo>
                  <a:cubicBezTo>
                    <a:pt x="517" y="608"/>
                    <a:pt x="547" y="699"/>
                    <a:pt x="547" y="791"/>
                  </a:cubicBezTo>
                  <a:cubicBezTo>
                    <a:pt x="578" y="699"/>
                    <a:pt x="608" y="608"/>
                    <a:pt x="578" y="487"/>
                  </a:cubicBezTo>
                  <a:cubicBezTo>
                    <a:pt x="578" y="395"/>
                    <a:pt x="547" y="304"/>
                    <a:pt x="486" y="213"/>
                  </a:cubicBezTo>
                  <a:cubicBezTo>
                    <a:pt x="426" y="61"/>
                    <a:pt x="274"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765525" y="4676850"/>
              <a:ext cx="55475" cy="46175"/>
            </a:xfrm>
            <a:custGeom>
              <a:avLst/>
              <a:gdLst/>
              <a:ahLst/>
              <a:cxnLst/>
              <a:rect l="l" t="t" r="r" b="b"/>
              <a:pathLst>
                <a:path w="2219" h="1847" extrusionOk="0">
                  <a:moveTo>
                    <a:pt x="304" y="0"/>
                  </a:moveTo>
                  <a:cubicBezTo>
                    <a:pt x="243" y="0"/>
                    <a:pt x="182" y="8"/>
                    <a:pt x="122" y="23"/>
                  </a:cubicBezTo>
                  <a:cubicBezTo>
                    <a:pt x="61" y="23"/>
                    <a:pt x="0" y="23"/>
                    <a:pt x="0" y="53"/>
                  </a:cubicBezTo>
                  <a:lnTo>
                    <a:pt x="486" y="53"/>
                  </a:lnTo>
                  <a:cubicBezTo>
                    <a:pt x="851" y="114"/>
                    <a:pt x="1186" y="266"/>
                    <a:pt x="1490" y="479"/>
                  </a:cubicBezTo>
                  <a:cubicBezTo>
                    <a:pt x="1763" y="722"/>
                    <a:pt x="2006" y="1026"/>
                    <a:pt x="2128" y="1391"/>
                  </a:cubicBezTo>
                  <a:cubicBezTo>
                    <a:pt x="2158" y="1543"/>
                    <a:pt x="2189" y="1695"/>
                    <a:pt x="2219" y="1847"/>
                  </a:cubicBezTo>
                  <a:lnTo>
                    <a:pt x="2219" y="1725"/>
                  </a:lnTo>
                  <a:cubicBezTo>
                    <a:pt x="2219" y="1603"/>
                    <a:pt x="2189" y="1482"/>
                    <a:pt x="2158" y="1391"/>
                  </a:cubicBezTo>
                  <a:cubicBezTo>
                    <a:pt x="2067" y="996"/>
                    <a:pt x="1824" y="661"/>
                    <a:pt x="1550" y="418"/>
                  </a:cubicBezTo>
                  <a:cubicBezTo>
                    <a:pt x="1246" y="175"/>
                    <a:pt x="851" y="53"/>
                    <a:pt x="486" y="23"/>
                  </a:cubicBezTo>
                  <a:cubicBezTo>
                    <a:pt x="426" y="8"/>
                    <a:pt x="36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841500" y="4708575"/>
              <a:ext cx="46375" cy="2400"/>
            </a:xfrm>
            <a:custGeom>
              <a:avLst/>
              <a:gdLst/>
              <a:ahLst/>
              <a:cxnLst/>
              <a:rect l="l" t="t" r="r" b="b"/>
              <a:pathLst>
                <a:path w="1855" h="96" extrusionOk="0">
                  <a:moveTo>
                    <a:pt x="1" y="0"/>
                  </a:moveTo>
                  <a:lnTo>
                    <a:pt x="1" y="0"/>
                  </a:lnTo>
                  <a:cubicBezTo>
                    <a:pt x="326" y="65"/>
                    <a:pt x="661" y="96"/>
                    <a:pt x="995" y="96"/>
                  </a:cubicBezTo>
                  <a:cubicBezTo>
                    <a:pt x="1284" y="96"/>
                    <a:pt x="1573" y="73"/>
                    <a:pt x="1855" y="31"/>
                  </a:cubicBezTo>
                  <a:cubicBezTo>
                    <a:pt x="1855" y="20"/>
                    <a:pt x="1808" y="17"/>
                    <a:pt x="1725" y="17"/>
                  </a:cubicBezTo>
                  <a:cubicBezTo>
                    <a:pt x="1561" y="17"/>
                    <a:pt x="1257" y="31"/>
                    <a:pt x="913" y="31"/>
                  </a:cubicBezTo>
                  <a:cubicBezTo>
                    <a:pt x="396" y="31"/>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810350" y="4708375"/>
              <a:ext cx="5350" cy="9325"/>
            </a:xfrm>
            <a:custGeom>
              <a:avLst/>
              <a:gdLst/>
              <a:ahLst/>
              <a:cxnLst/>
              <a:rect l="l" t="t" r="r" b="b"/>
              <a:pathLst>
                <a:path w="214" h="373" extrusionOk="0">
                  <a:moveTo>
                    <a:pt x="23" y="0"/>
                  </a:moveTo>
                  <a:cubicBezTo>
                    <a:pt x="14" y="0"/>
                    <a:pt x="6" y="3"/>
                    <a:pt x="0" y="8"/>
                  </a:cubicBezTo>
                  <a:cubicBezTo>
                    <a:pt x="0" y="8"/>
                    <a:pt x="31" y="99"/>
                    <a:pt x="92" y="191"/>
                  </a:cubicBezTo>
                  <a:cubicBezTo>
                    <a:pt x="122" y="282"/>
                    <a:pt x="152" y="373"/>
                    <a:pt x="183" y="373"/>
                  </a:cubicBezTo>
                  <a:cubicBezTo>
                    <a:pt x="183" y="373"/>
                    <a:pt x="213" y="251"/>
                    <a:pt x="183" y="160"/>
                  </a:cubicBezTo>
                  <a:cubicBezTo>
                    <a:pt x="158" y="59"/>
                    <a:pt x="70"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798950" y="4693925"/>
              <a:ext cx="6100" cy="5825"/>
            </a:xfrm>
            <a:custGeom>
              <a:avLst/>
              <a:gdLst/>
              <a:ahLst/>
              <a:cxnLst/>
              <a:rect l="l" t="t" r="r" b="b"/>
              <a:pathLst>
                <a:path w="244" h="233" extrusionOk="0">
                  <a:moveTo>
                    <a:pt x="20" y="1"/>
                  </a:moveTo>
                  <a:cubicBezTo>
                    <a:pt x="13" y="1"/>
                    <a:pt x="6" y="3"/>
                    <a:pt x="1" y="9"/>
                  </a:cubicBezTo>
                  <a:cubicBezTo>
                    <a:pt x="1" y="9"/>
                    <a:pt x="31" y="69"/>
                    <a:pt x="92" y="130"/>
                  </a:cubicBezTo>
                  <a:cubicBezTo>
                    <a:pt x="137" y="199"/>
                    <a:pt x="183" y="233"/>
                    <a:pt x="216" y="233"/>
                  </a:cubicBezTo>
                  <a:cubicBezTo>
                    <a:pt x="227" y="233"/>
                    <a:pt x="236" y="229"/>
                    <a:pt x="244" y="221"/>
                  </a:cubicBezTo>
                  <a:cubicBezTo>
                    <a:pt x="244" y="221"/>
                    <a:pt x="213" y="161"/>
                    <a:pt x="153" y="100"/>
                  </a:cubicBezTo>
                  <a:cubicBezTo>
                    <a:pt x="103" y="50"/>
                    <a:pt x="53"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782225" y="4686225"/>
              <a:ext cx="9900" cy="4125"/>
            </a:xfrm>
            <a:custGeom>
              <a:avLst/>
              <a:gdLst/>
              <a:ahLst/>
              <a:cxnLst/>
              <a:rect l="l" t="t" r="r" b="b"/>
              <a:pathLst>
                <a:path w="396" h="165" extrusionOk="0">
                  <a:moveTo>
                    <a:pt x="116" y="0"/>
                  </a:moveTo>
                  <a:cubicBezTo>
                    <a:pt x="46" y="0"/>
                    <a:pt x="1" y="22"/>
                    <a:pt x="1" y="43"/>
                  </a:cubicBezTo>
                  <a:cubicBezTo>
                    <a:pt x="1" y="43"/>
                    <a:pt x="92" y="43"/>
                    <a:pt x="183" y="73"/>
                  </a:cubicBezTo>
                  <a:cubicBezTo>
                    <a:pt x="305" y="104"/>
                    <a:pt x="366" y="165"/>
                    <a:pt x="366" y="165"/>
                  </a:cubicBezTo>
                  <a:cubicBezTo>
                    <a:pt x="396" y="134"/>
                    <a:pt x="335" y="43"/>
                    <a:pt x="214" y="13"/>
                  </a:cubicBezTo>
                  <a:cubicBezTo>
                    <a:pt x="178" y="4"/>
                    <a:pt x="145" y="0"/>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770825" y="4683500"/>
              <a:ext cx="4600" cy="2625"/>
            </a:xfrm>
            <a:custGeom>
              <a:avLst/>
              <a:gdLst/>
              <a:ahLst/>
              <a:cxnLst/>
              <a:rect l="l" t="t" r="r" b="b"/>
              <a:pathLst>
                <a:path w="184" h="105" extrusionOk="0">
                  <a:moveTo>
                    <a:pt x="1" y="0"/>
                  </a:moveTo>
                  <a:cubicBezTo>
                    <a:pt x="1" y="30"/>
                    <a:pt x="31" y="61"/>
                    <a:pt x="62" y="91"/>
                  </a:cubicBezTo>
                  <a:cubicBezTo>
                    <a:pt x="82" y="101"/>
                    <a:pt x="102" y="105"/>
                    <a:pt x="120" y="105"/>
                  </a:cubicBezTo>
                  <a:cubicBezTo>
                    <a:pt x="156" y="105"/>
                    <a:pt x="183" y="91"/>
                    <a:pt x="183" y="91"/>
                  </a:cubicBezTo>
                  <a:cubicBezTo>
                    <a:pt x="183" y="61"/>
                    <a:pt x="153" y="30"/>
                    <a:pt x="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952450" y="4668300"/>
              <a:ext cx="292575" cy="71625"/>
            </a:xfrm>
            <a:custGeom>
              <a:avLst/>
              <a:gdLst/>
              <a:ahLst/>
              <a:cxnLst/>
              <a:rect l="l" t="t" r="r" b="b"/>
              <a:pathLst>
                <a:path w="11703" h="2865" extrusionOk="0">
                  <a:moveTo>
                    <a:pt x="92" y="0"/>
                  </a:moveTo>
                  <a:lnTo>
                    <a:pt x="0" y="2371"/>
                  </a:lnTo>
                  <a:lnTo>
                    <a:pt x="396" y="2432"/>
                  </a:lnTo>
                  <a:cubicBezTo>
                    <a:pt x="1730" y="2549"/>
                    <a:pt x="6236" y="2864"/>
                    <a:pt x="8780" y="2864"/>
                  </a:cubicBezTo>
                  <a:cubicBezTo>
                    <a:pt x="9539" y="2864"/>
                    <a:pt x="10123" y="2836"/>
                    <a:pt x="10396" y="2766"/>
                  </a:cubicBezTo>
                  <a:cubicBezTo>
                    <a:pt x="11703" y="2401"/>
                    <a:pt x="6384" y="1034"/>
                    <a:pt x="6384" y="1034"/>
                  </a:cubicBezTo>
                  <a:lnTo>
                    <a:pt x="6414" y="456"/>
                  </a:lnTo>
                  <a:lnTo>
                    <a:pt x="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52450" y="4681900"/>
              <a:ext cx="57025" cy="46450"/>
            </a:xfrm>
            <a:custGeom>
              <a:avLst/>
              <a:gdLst/>
              <a:ahLst/>
              <a:cxnLst/>
              <a:rect l="l" t="t" r="r" b="b"/>
              <a:pathLst>
                <a:path w="2281" h="1858" extrusionOk="0">
                  <a:moveTo>
                    <a:pt x="179" y="0"/>
                  </a:moveTo>
                  <a:cubicBezTo>
                    <a:pt x="140" y="0"/>
                    <a:pt x="101" y="1"/>
                    <a:pt x="61" y="3"/>
                  </a:cubicBezTo>
                  <a:lnTo>
                    <a:pt x="0" y="1736"/>
                  </a:lnTo>
                  <a:lnTo>
                    <a:pt x="2280" y="1857"/>
                  </a:lnTo>
                  <a:cubicBezTo>
                    <a:pt x="2219" y="1341"/>
                    <a:pt x="1946" y="854"/>
                    <a:pt x="1520" y="490"/>
                  </a:cubicBezTo>
                  <a:cubicBezTo>
                    <a:pt x="1154" y="179"/>
                    <a:pt x="68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52450" y="4713125"/>
              <a:ext cx="271300" cy="26250"/>
            </a:xfrm>
            <a:custGeom>
              <a:avLst/>
              <a:gdLst/>
              <a:ahLst/>
              <a:cxnLst/>
              <a:rect l="l" t="t" r="r" b="b"/>
              <a:pathLst>
                <a:path w="10852" h="1050" extrusionOk="0">
                  <a:moveTo>
                    <a:pt x="8998" y="1"/>
                  </a:moveTo>
                  <a:cubicBezTo>
                    <a:pt x="8633" y="1"/>
                    <a:pt x="8390" y="791"/>
                    <a:pt x="8390" y="791"/>
                  </a:cubicBezTo>
                  <a:lnTo>
                    <a:pt x="0" y="456"/>
                  </a:lnTo>
                  <a:lnTo>
                    <a:pt x="0" y="578"/>
                  </a:lnTo>
                  <a:cubicBezTo>
                    <a:pt x="2172" y="849"/>
                    <a:pt x="6249" y="1049"/>
                    <a:pt x="8670" y="1049"/>
                  </a:cubicBezTo>
                  <a:cubicBezTo>
                    <a:pt x="9773" y="1049"/>
                    <a:pt x="10532" y="1008"/>
                    <a:pt x="10609" y="912"/>
                  </a:cubicBezTo>
                  <a:cubicBezTo>
                    <a:pt x="10852" y="608"/>
                    <a:pt x="8998" y="1"/>
                    <a:pt x="8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50175" y="4724525"/>
              <a:ext cx="228750" cy="9150"/>
            </a:xfrm>
            <a:custGeom>
              <a:avLst/>
              <a:gdLst/>
              <a:ahLst/>
              <a:cxnLst/>
              <a:rect l="l" t="t" r="r" b="b"/>
              <a:pathLst>
                <a:path w="9150" h="366" extrusionOk="0">
                  <a:moveTo>
                    <a:pt x="0" y="0"/>
                  </a:moveTo>
                  <a:lnTo>
                    <a:pt x="152" y="31"/>
                  </a:lnTo>
                  <a:lnTo>
                    <a:pt x="456" y="31"/>
                  </a:lnTo>
                  <a:lnTo>
                    <a:pt x="1581" y="92"/>
                  </a:lnTo>
                  <a:lnTo>
                    <a:pt x="426" y="0"/>
                  </a:lnTo>
                  <a:close/>
                  <a:moveTo>
                    <a:pt x="1581" y="92"/>
                  </a:moveTo>
                  <a:lnTo>
                    <a:pt x="1581" y="92"/>
                  </a:lnTo>
                  <a:cubicBezTo>
                    <a:pt x="2523" y="183"/>
                    <a:pt x="3861" y="244"/>
                    <a:pt x="5380" y="304"/>
                  </a:cubicBezTo>
                  <a:cubicBezTo>
                    <a:pt x="6870" y="335"/>
                    <a:pt x="8177" y="365"/>
                    <a:pt x="9149" y="365"/>
                  </a:cubicBezTo>
                  <a:cubicBezTo>
                    <a:pt x="8177" y="365"/>
                    <a:pt x="6839" y="304"/>
                    <a:pt x="5380" y="274"/>
                  </a:cubicBezTo>
                  <a:cubicBezTo>
                    <a:pt x="3891" y="213"/>
                    <a:pt x="2554" y="152"/>
                    <a:pt x="1581" y="9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3162175" y="4711600"/>
              <a:ext cx="15975" cy="24350"/>
            </a:xfrm>
            <a:custGeom>
              <a:avLst/>
              <a:gdLst/>
              <a:ahLst/>
              <a:cxnLst/>
              <a:rect l="l" t="t" r="r" b="b"/>
              <a:pathLst>
                <a:path w="639" h="974" extrusionOk="0">
                  <a:moveTo>
                    <a:pt x="639" y="1"/>
                  </a:moveTo>
                  <a:cubicBezTo>
                    <a:pt x="457" y="62"/>
                    <a:pt x="274" y="183"/>
                    <a:pt x="183" y="365"/>
                  </a:cubicBezTo>
                  <a:cubicBezTo>
                    <a:pt x="61" y="548"/>
                    <a:pt x="1" y="761"/>
                    <a:pt x="1" y="973"/>
                  </a:cubicBezTo>
                  <a:cubicBezTo>
                    <a:pt x="61" y="761"/>
                    <a:pt x="153" y="578"/>
                    <a:pt x="244" y="426"/>
                  </a:cubicBezTo>
                  <a:cubicBezTo>
                    <a:pt x="365" y="274"/>
                    <a:pt x="487" y="122"/>
                    <a:pt x="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116575" y="4697175"/>
              <a:ext cx="9150" cy="12925"/>
            </a:xfrm>
            <a:custGeom>
              <a:avLst/>
              <a:gdLst/>
              <a:ahLst/>
              <a:cxnLst/>
              <a:rect l="l" t="t" r="r" b="b"/>
              <a:pathLst>
                <a:path w="366" h="517" extrusionOk="0">
                  <a:moveTo>
                    <a:pt x="366" y="0"/>
                  </a:moveTo>
                  <a:cubicBezTo>
                    <a:pt x="335" y="0"/>
                    <a:pt x="244" y="91"/>
                    <a:pt x="153" y="243"/>
                  </a:cubicBezTo>
                  <a:cubicBezTo>
                    <a:pt x="92" y="335"/>
                    <a:pt x="31" y="426"/>
                    <a:pt x="1" y="517"/>
                  </a:cubicBezTo>
                  <a:cubicBezTo>
                    <a:pt x="31" y="517"/>
                    <a:pt x="123" y="426"/>
                    <a:pt x="214" y="304"/>
                  </a:cubicBezTo>
                  <a:cubicBezTo>
                    <a:pt x="305" y="152"/>
                    <a:pt x="366" y="31"/>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3103675" y="4694700"/>
              <a:ext cx="10650" cy="8575"/>
            </a:xfrm>
            <a:custGeom>
              <a:avLst/>
              <a:gdLst/>
              <a:ahLst/>
              <a:cxnLst/>
              <a:rect l="l" t="t" r="r" b="b"/>
              <a:pathLst>
                <a:path w="426" h="343" extrusionOk="0">
                  <a:moveTo>
                    <a:pt x="415" y="0"/>
                  </a:moveTo>
                  <a:cubicBezTo>
                    <a:pt x="384" y="0"/>
                    <a:pt x="288" y="55"/>
                    <a:pt x="213" y="130"/>
                  </a:cubicBezTo>
                  <a:cubicBezTo>
                    <a:pt x="91" y="221"/>
                    <a:pt x="0" y="312"/>
                    <a:pt x="31" y="342"/>
                  </a:cubicBezTo>
                  <a:cubicBezTo>
                    <a:pt x="31" y="342"/>
                    <a:pt x="152" y="282"/>
                    <a:pt x="243" y="190"/>
                  </a:cubicBezTo>
                  <a:cubicBezTo>
                    <a:pt x="365" y="99"/>
                    <a:pt x="426" y="8"/>
                    <a:pt x="426" y="8"/>
                  </a:cubicBezTo>
                  <a:cubicBezTo>
                    <a:pt x="426" y="3"/>
                    <a:pt x="422"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3096825" y="4687300"/>
              <a:ext cx="15975" cy="2300"/>
            </a:xfrm>
            <a:custGeom>
              <a:avLst/>
              <a:gdLst/>
              <a:ahLst/>
              <a:cxnLst/>
              <a:rect l="l" t="t" r="r" b="b"/>
              <a:pathLst>
                <a:path w="639" h="92" extrusionOk="0">
                  <a:moveTo>
                    <a:pt x="335" y="0"/>
                  </a:moveTo>
                  <a:cubicBezTo>
                    <a:pt x="153" y="0"/>
                    <a:pt x="1" y="0"/>
                    <a:pt x="1" y="30"/>
                  </a:cubicBezTo>
                  <a:cubicBezTo>
                    <a:pt x="92" y="61"/>
                    <a:pt x="213" y="91"/>
                    <a:pt x="335" y="91"/>
                  </a:cubicBezTo>
                  <a:cubicBezTo>
                    <a:pt x="426" y="91"/>
                    <a:pt x="548" y="91"/>
                    <a:pt x="639" y="61"/>
                  </a:cubicBezTo>
                  <a:cubicBezTo>
                    <a:pt x="548" y="30"/>
                    <a:pt x="426"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3094550" y="4677400"/>
              <a:ext cx="19025" cy="3400"/>
            </a:xfrm>
            <a:custGeom>
              <a:avLst/>
              <a:gdLst/>
              <a:ahLst/>
              <a:cxnLst/>
              <a:rect l="l" t="t" r="r" b="b"/>
              <a:pathLst>
                <a:path w="761" h="136" extrusionOk="0">
                  <a:moveTo>
                    <a:pt x="0" y="1"/>
                  </a:moveTo>
                  <a:cubicBezTo>
                    <a:pt x="92" y="92"/>
                    <a:pt x="244" y="122"/>
                    <a:pt x="365" y="122"/>
                  </a:cubicBezTo>
                  <a:cubicBezTo>
                    <a:pt x="401" y="131"/>
                    <a:pt x="439" y="135"/>
                    <a:pt x="478" y="135"/>
                  </a:cubicBezTo>
                  <a:cubicBezTo>
                    <a:pt x="573" y="135"/>
                    <a:pt x="674" y="114"/>
                    <a:pt x="760" y="92"/>
                  </a:cubicBezTo>
                  <a:cubicBezTo>
                    <a:pt x="608" y="62"/>
                    <a:pt x="487" y="31"/>
                    <a:pt x="365" y="31"/>
                  </a:cubicBezTo>
                  <a:cubicBezTo>
                    <a:pt x="244" y="31"/>
                    <a:pt x="122"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3122675" y="4682975"/>
              <a:ext cx="30400" cy="16500"/>
            </a:xfrm>
            <a:custGeom>
              <a:avLst/>
              <a:gdLst/>
              <a:ahLst/>
              <a:cxnLst/>
              <a:rect l="l" t="t" r="r" b="b"/>
              <a:pathLst>
                <a:path w="1216" h="660" extrusionOk="0">
                  <a:moveTo>
                    <a:pt x="838" y="70"/>
                  </a:moveTo>
                  <a:cubicBezTo>
                    <a:pt x="927" y="70"/>
                    <a:pt x="1011" y="92"/>
                    <a:pt x="1094" y="143"/>
                  </a:cubicBezTo>
                  <a:cubicBezTo>
                    <a:pt x="1155" y="203"/>
                    <a:pt x="1125" y="264"/>
                    <a:pt x="1064" y="325"/>
                  </a:cubicBezTo>
                  <a:cubicBezTo>
                    <a:pt x="973" y="355"/>
                    <a:pt x="912" y="386"/>
                    <a:pt x="821" y="416"/>
                  </a:cubicBezTo>
                  <a:cubicBezTo>
                    <a:pt x="699" y="447"/>
                    <a:pt x="547" y="477"/>
                    <a:pt x="395" y="507"/>
                  </a:cubicBezTo>
                  <a:cubicBezTo>
                    <a:pt x="285" y="521"/>
                    <a:pt x="193" y="529"/>
                    <a:pt x="126" y="533"/>
                  </a:cubicBezTo>
                  <a:lnTo>
                    <a:pt x="126" y="533"/>
                  </a:lnTo>
                  <a:cubicBezTo>
                    <a:pt x="168" y="456"/>
                    <a:pt x="214" y="384"/>
                    <a:pt x="274" y="325"/>
                  </a:cubicBezTo>
                  <a:cubicBezTo>
                    <a:pt x="365" y="203"/>
                    <a:pt x="486" y="143"/>
                    <a:pt x="608" y="112"/>
                  </a:cubicBezTo>
                  <a:cubicBezTo>
                    <a:pt x="690" y="85"/>
                    <a:pt x="766" y="70"/>
                    <a:pt x="838" y="70"/>
                  </a:cubicBezTo>
                  <a:close/>
                  <a:moveTo>
                    <a:pt x="777" y="0"/>
                  </a:moveTo>
                  <a:cubicBezTo>
                    <a:pt x="562" y="0"/>
                    <a:pt x="350" y="88"/>
                    <a:pt x="213" y="264"/>
                  </a:cubicBezTo>
                  <a:cubicBezTo>
                    <a:pt x="152" y="355"/>
                    <a:pt x="92" y="446"/>
                    <a:pt x="61" y="536"/>
                  </a:cubicBezTo>
                  <a:lnTo>
                    <a:pt x="61" y="536"/>
                  </a:lnTo>
                  <a:cubicBezTo>
                    <a:pt x="22" y="538"/>
                    <a:pt x="0" y="538"/>
                    <a:pt x="0" y="538"/>
                  </a:cubicBezTo>
                  <a:cubicBezTo>
                    <a:pt x="20" y="543"/>
                    <a:pt x="40" y="547"/>
                    <a:pt x="61" y="550"/>
                  </a:cubicBezTo>
                  <a:lnTo>
                    <a:pt x="61" y="550"/>
                  </a:lnTo>
                  <a:cubicBezTo>
                    <a:pt x="61" y="583"/>
                    <a:pt x="61" y="633"/>
                    <a:pt x="61" y="659"/>
                  </a:cubicBezTo>
                  <a:cubicBezTo>
                    <a:pt x="78" y="625"/>
                    <a:pt x="95" y="590"/>
                    <a:pt x="113" y="557"/>
                  </a:cubicBezTo>
                  <a:lnTo>
                    <a:pt x="113" y="557"/>
                  </a:lnTo>
                  <a:cubicBezTo>
                    <a:pt x="141" y="559"/>
                    <a:pt x="169" y="561"/>
                    <a:pt x="198" y="561"/>
                  </a:cubicBezTo>
                  <a:cubicBezTo>
                    <a:pt x="266" y="561"/>
                    <a:pt x="334" y="553"/>
                    <a:pt x="395" y="538"/>
                  </a:cubicBezTo>
                  <a:cubicBezTo>
                    <a:pt x="547" y="538"/>
                    <a:pt x="699" y="507"/>
                    <a:pt x="821" y="477"/>
                  </a:cubicBezTo>
                  <a:cubicBezTo>
                    <a:pt x="912" y="447"/>
                    <a:pt x="1003" y="416"/>
                    <a:pt x="1094" y="386"/>
                  </a:cubicBezTo>
                  <a:cubicBezTo>
                    <a:pt x="1125" y="355"/>
                    <a:pt x="1155" y="295"/>
                    <a:pt x="1186" y="264"/>
                  </a:cubicBezTo>
                  <a:cubicBezTo>
                    <a:pt x="1216" y="203"/>
                    <a:pt x="1186" y="143"/>
                    <a:pt x="1125" y="82"/>
                  </a:cubicBezTo>
                  <a:cubicBezTo>
                    <a:pt x="1016" y="28"/>
                    <a:pt x="896"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3112025" y="4677400"/>
              <a:ext cx="15225" cy="20550"/>
            </a:xfrm>
            <a:custGeom>
              <a:avLst/>
              <a:gdLst/>
              <a:ahLst/>
              <a:cxnLst/>
              <a:rect l="l" t="t" r="r" b="b"/>
              <a:pathLst>
                <a:path w="609" h="822" extrusionOk="0">
                  <a:moveTo>
                    <a:pt x="153" y="1"/>
                  </a:moveTo>
                  <a:cubicBezTo>
                    <a:pt x="61" y="31"/>
                    <a:pt x="1" y="92"/>
                    <a:pt x="1" y="183"/>
                  </a:cubicBezTo>
                  <a:cubicBezTo>
                    <a:pt x="31" y="244"/>
                    <a:pt x="61" y="305"/>
                    <a:pt x="92" y="366"/>
                  </a:cubicBezTo>
                  <a:cubicBezTo>
                    <a:pt x="122" y="457"/>
                    <a:pt x="183" y="548"/>
                    <a:pt x="274" y="639"/>
                  </a:cubicBezTo>
                  <a:cubicBezTo>
                    <a:pt x="335" y="700"/>
                    <a:pt x="396" y="761"/>
                    <a:pt x="487" y="791"/>
                  </a:cubicBezTo>
                  <a:cubicBezTo>
                    <a:pt x="487" y="791"/>
                    <a:pt x="426" y="730"/>
                    <a:pt x="305" y="578"/>
                  </a:cubicBezTo>
                  <a:cubicBezTo>
                    <a:pt x="244" y="518"/>
                    <a:pt x="183" y="426"/>
                    <a:pt x="153" y="335"/>
                  </a:cubicBezTo>
                  <a:cubicBezTo>
                    <a:pt x="92" y="244"/>
                    <a:pt x="61" y="92"/>
                    <a:pt x="153" y="92"/>
                  </a:cubicBezTo>
                  <a:cubicBezTo>
                    <a:pt x="166" y="89"/>
                    <a:pt x="178" y="87"/>
                    <a:pt x="190" y="87"/>
                  </a:cubicBezTo>
                  <a:cubicBezTo>
                    <a:pt x="293" y="87"/>
                    <a:pt x="372" y="193"/>
                    <a:pt x="426" y="274"/>
                  </a:cubicBezTo>
                  <a:cubicBezTo>
                    <a:pt x="487" y="335"/>
                    <a:pt x="517" y="426"/>
                    <a:pt x="517" y="548"/>
                  </a:cubicBezTo>
                  <a:cubicBezTo>
                    <a:pt x="517" y="609"/>
                    <a:pt x="517" y="730"/>
                    <a:pt x="517" y="822"/>
                  </a:cubicBezTo>
                  <a:cubicBezTo>
                    <a:pt x="578" y="730"/>
                    <a:pt x="608" y="609"/>
                    <a:pt x="578" y="518"/>
                  </a:cubicBezTo>
                  <a:cubicBezTo>
                    <a:pt x="578" y="426"/>
                    <a:pt x="548" y="305"/>
                    <a:pt x="487" y="214"/>
                  </a:cubicBezTo>
                  <a:cubicBezTo>
                    <a:pt x="426" y="92"/>
                    <a:pt x="274" y="3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54725" y="4680450"/>
              <a:ext cx="54750" cy="47150"/>
            </a:xfrm>
            <a:custGeom>
              <a:avLst/>
              <a:gdLst/>
              <a:ahLst/>
              <a:cxnLst/>
              <a:rect l="l" t="t" r="r" b="b"/>
              <a:pathLst>
                <a:path w="2190" h="1886" extrusionOk="0">
                  <a:moveTo>
                    <a:pt x="122" y="0"/>
                  </a:moveTo>
                  <a:cubicBezTo>
                    <a:pt x="92" y="0"/>
                    <a:pt x="31" y="0"/>
                    <a:pt x="1" y="31"/>
                  </a:cubicBezTo>
                  <a:cubicBezTo>
                    <a:pt x="1" y="31"/>
                    <a:pt x="183" y="31"/>
                    <a:pt x="457" y="61"/>
                  </a:cubicBezTo>
                  <a:cubicBezTo>
                    <a:pt x="1216" y="152"/>
                    <a:pt x="1855" y="700"/>
                    <a:pt x="2068" y="1429"/>
                  </a:cubicBezTo>
                  <a:cubicBezTo>
                    <a:pt x="2159" y="1703"/>
                    <a:pt x="2159" y="1885"/>
                    <a:pt x="2189" y="1885"/>
                  </a:cubicBezTo>
                  <a:cubicBezTo>
                    <a:pt x="2189" y="1855"/>
                    <a:pt x="2189" y="1794"/>
                    <a:pt x="2189" y="1763"/>
                  </a:cubicBezTo>
                  <a:cubicBezTo>
                    <a:pt x="2159" y="1642"/>
                    <a:pt x="2159" y="1520"/>
                    <a:pt x="2128" y="1429"/>
                  </a:cubicBezTo>
                  <a:cubicBezTo>
                    <a:pt x="1916" y="639"/>
                    <a:pt x="1247" y="92"/>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9950" y="4713575"/>
              <a:ext cx="46375" cy="3675"/>
            </a:xfrm>
            <a:custGeom>
              <a:avLst/>
              <a:gdLst/>
              <a:ahLst/>
              <a:cxnLst/>
              <a:rect l="l" t="t" r="r" b="b"/>
              <a:pathLst>
                <a:path w="1855" h="147" extrusionOk="0">
                  <a:moveTo>
                    <a:pt x="101" y="0"/>
                  </a:moveTo>
                  <a:cubicBezTo>
                    <a:pt x="37" y="0"/>
                    <a:pt x="1" y="4"/>
                    <a:pt x="1" y="13"/>
                  </a:cubicBezTo>
                  <a:cubicBezTo>
                    <a:pt x="305" y="104"/>
                    <a:pt x="609" y="134"/>
                    <a:pt x="913" y="134"/>
                  </a:cubicBezTo>
                  <a:cubicBezTo>
                    <a:pt x="994" y="143"/>
                    <a:pt x="1076" y="146"/>
                    <a:pt x="1158" y="146"/>
                  </a:cubicBezTo>
                  <a:cubicBezTo>
                    <a:pt x="1382" y="146"/>
                    <a:pt x="1610" y="118"/>
                    <a:pt x="1855" y="74"/>
                  </a:cubicBezTo>
                  <a:cubicBezTo>
                    <a:pt x="1855" y="58"/>
                    <a:pt x="1749" y="58"/>
                    <a:pt x="1578" y="58"/>
                  </a:cubicBezTo>
                  <a:cubicBezTo>
                    <a:pt x="1407" y="58"/>
                    <a:pt x="1171" y="58"/>
                    <a:pt x="913" y="43"/>
                  </a:cubicBezTo>
                  <a:cubicBezTo>
                    <a:pt x="569" y="22"/>
                    <a:pt x="255" y="0"/>
                    <a:pt x="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2998800" y="4712375"/>
              <a:ext cx="5350" cy="9125"/>
            </a:xfrm>
            <a:custGeom>
              <a:avLst/>
              <a:gdLst/>
              <a:ahLst/>
              <a:cxnLst/>
              <a:rect l="l" t="t" r="r" b="b"/>
              <a:pathLst>
                <a:path w="214" h="365" extrusionOk="0">
                  <a:moveTo>
                    <a:pt x="1" y="0"/>
                  </a:moveTo>
                  <a:cubicBezTo>
                    <a:pt x="1" y="0"/>
                    <a:pt x="31" y="91"/>
                    <a:pt x="92" y="182"/>
                  </a:cubicBezTo>
                  <a:cubicBezTo>
                    <a:pt x="122" y="304"/>
                    <a:pt x="153" y="365"/>
                    <a:pt x="153" y="365"/>
                  </a:cubicBezTo>
                  <a:cubicBezTo>
                    <a:pt x="183" y="365"/>
                    <a:pt x="213" y="274"/>
                    <a:pt x="153" y="182"/>
                  </a:cubicBezTo>
                  <a:cubicBezTo>
                    <a:pt x="122" y="61"/>
                    <a:pt x="3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2988175" y="4697925"/>
              <a:ext cx="6100" cy="6100"/>
            </a:xfrm>
            <a:custGeom>
              <a:avLst/>
              <a:gdLst/>
              <a:ahLst/>
              <a:cxnLst/>
              <a:rect l="l" t="t" r="r" b="b"/>
              <a:pathLst>
                <a:path w="244" h="244" extrusionOk="0">
                  <a:moveTo>
                    <a:pt x="0" y="1"/>
                  </a:moveTo>
                  <a:cubicBezTo>
                    <a:pt x="0" y="1"/>
                    <a:pt x="0" y="61"/>
                    <a:pt x="91" y="153"/>
                  </a:cubicBezTo>
                  <a:cubicBezTo>
                    <a:pt x="152" y="213"/>
                    <a:pt x="213" y="244"/>
                    <a:pt x="213" y="244"/>
                  </a:cubicBezTo>
                  <a:cubicBezTo>
                    <a:pt x="243" y="213"/>
                    <a:pt x="182" y="153"/>
                    <a:pt x="122" y="92"/>
                  </a:cubicBezTo>
                  <a:cubicBezTo>
                    <a:pt x="61" y="3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2971450" y="4690000"/>
              <a:ext cx="9150" cy="4150"/>
            </a:xfrm>
            <a:custGeom>
              <a:avLst/>
              <a:gdLst/>
              <a:ahLst/>
              <a:cxnLst/>
              <a:rect l="l" t="t" r="r" b="b"/>
              <a:pathLst>
                <a:path w="366" h="166" extrusionOk="0">
                  <a:moveTo>
                    <a:pt x="104" y="0"/>
                  </a:moveTo>
                  <a:cubicBezTo>
                    <a:pt x="41" y="0"/>
                    <a:pt x="0" y="14"/>
                    <a:pt x="0" y="14"/>
                  </a:cubicBezTo>
                  <a:cubicBezTo>
                    <a:pt x="0" y="44"/>
                    <a:pt x="92" y="44"/>
                    <a:pt x="183" y="74"/>
                  </a:cubicBezTo>
                  <a:cubicBezTo>
                    <a:pt x="274" y="135"/>
                    <a:pt x="335" y="166"/>
                    <a:pt x="365" y="166"/>
                  </a:cubicBezTo>
                  <a:cubicBezTo>
                    <a:pt x="365" y="135"/>
                    <a:pt x="335" y="44"/>
                    <a:pt x="213" y="14"/>
                  </a:cubicBezTo>
                  <a:cubicBezTo>
                    <a:pt x="173" y="4"/>
                    <a:pt x="135" y="0"/>
                    <a:pt x="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2960050" y="4686725"/>
              <a:ext cx="4575" cy="2675"/>
            </a:xfrm>
            <a:custGeom>
              <a:avLst/>
              <a:gdLst/>
              <a:ahLst/>
              <a:cxnLst/>
              <a:rect l="l" t="t" r="r" b="b"/>
              <a:pathLst>
                <a:path w="183" h="107" extrusionOk="0">
                  <a:moveTo>
                    <a:pt x="23" y="0"/>
                  </a:moveTo>
                  <a:cubicBezTo>
                    <a:pt x="8" y="0"/>
                    <a:pt x="0" y="8"/>
                    <a:pt x="0" y="23"/>
                  </a:cubicBezTo>
                  <a:cubicBezTo>
                    <a:pt x="0" y="23"/>
                    <a:pt x="0" y="84"/>
                    <a:pt x="61" y="84"/>
                  </a:cubicBezTo>
                  <a:cubicBezTo>
                    <a:pt x="92" y="99"/>
                    <a:pt x="114" y="107"/>
                    <a:pt x="133" y="107"/>
                  </a:cubicBezTo>
                  <a:cubicBezTo>
                    <a:pt x="152" y="107"/>
                    <a:pt x="168" y="99"/>
                    <a:pt x="183" y="84"/>
                  </a:cubicBezTo>
                  <a:cubicBezTo>
                    <a:pt x="183" y="84"/>
                    <a:pt x="152" y="53"/>
                    <a:pt x="92" y="23"/>
                  </a:cubicBezTo>
                  <a:cubicBezTo>
                    <a:pt x="61" y="8"/>
                    <a:pt x="38"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2678125" y="2832400"/>
              <a:ext cx="533475" cy="1845025"/>
            </a:xfrm>
            <a:custGeom>
              <a:avLst/>
              <a:gdLst/>
              <a:ahLst/>
              <a:cxnLst/>
              <a:rect l="l" t="t" r="r" b="b"/>
              <a:pathLst>
                <a:path w="21339" h="73801" extrusionOk="0">
                  <a:moveTo>
                    <a:pt x="1" y="0"/>
                  </a:moveTo>
                  <a:lnTo>
                    <a:pt x="1" y="0"/>
                  </a:lnTo>
                  <a:cubicBezTo>
                    <a:pt x="1" y="1"/>
                    <a:pt x="9454" y="33527"/>
                    <a:pt x="9636" y="34165"/>
                  </a:cubicBezTo>
                  <a:cubicBezTo>
                    <a:pt x="9788" y="34773"/>
                    <a:pt x="2736" y="73649"/>
                    <a:pt x="2736" y="73649"/>
                  </a:cubicBezTo>
                  <a:lnTo>
                    <a:pt x="15442" y="73801"/>
                  </a:lnTo>
                  <a:cubicBezTo>
                    <a:pt x="15442" y="73801"/>
                    <a:pt x="19879" y="39971"/>
                    <a:pt x="20609" y="38329"/>
                  </a:cubicBezTo>
                  <a:cubicBezTo>
                    <a:pt x="21338" y="36688"/>
                    <a:pt x="16232" y="2736"/>
                    <a:pt x="16232" y="2736"/>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2566425" y="2811875"/>
              <a:ext cx="597300" cy="1881525"/>
            </a:xfrm>
            <a:custGeom>
              <a:avLst/>
              <a:gdLst/>
              <a:ahLst/>
              <a:cxnLst/>
              <a:rect l="l" t="t" r="r" b="b"/>
              <a:pathLst>
                <a:path w="23892" h="75261" extrusionOk="0">
                  <a:moveTo>
                    <a:pt x="2037" y="1"/>
                  </a:moveTo>
                  <a:lnTo>
                    <a:pt x="1551" y="1186"/>
                  </a:lnTo>
                  <a:cubicBezTo>
                    <a:pt x="61" y="4712"/>
                    <a:pt x="0" y="8664"/>
                    <a:pt x="1368" y="12250"/>
                  </a:cubicBezTo>
                  <a:lnTo>
                    <a:pt x="11247" y="38117"/>
                  </a:lnTo>
                  <a:cubicBezTo>
                    <a:pt x="11946" y="39971"/>
                    <a:pt x="12371" y="41886"/>
                    <a:pt x="12493" y="43862"/>
                  </a:cubicBezTo>
                  <a:lnTo>
                    <a:pt x="14013" y="74561"/>
                  </a:lnTo>
                  <a:lnTo>
                    <a:pt x="23891" y="75260"/>
                  </a:lnTo>
                  <a:cubicBezTo>
                    <a:pt x="23891" y="75260"/>
                    <a:pt x="23192" y="50153"/>
                    <a:pt x="23192" y="42281"/>
                  </a:cubicBezTo>
                  <a:cubicBezTo>
                    <a:pt x="23192" y="36323"/>
                    <a:pt x="18907" y="17509"/>
                    <a:pt x="16505" y="8420"/>
                  </a:cubicBezTo>
                  <a:lnTo>
                    <a:pt x="16505" y="4834"/>
                  </a:lnTo>
                  <a:lnTo>
                    <a:pt x="2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2739675" y="3490475"/>
              <a:ext cx="177075" cy="1173275"/>
            </a:xfrm>
            <a:custGeom>
              <a:avLst/>
              <a:gdLst/>
              <a:ahLst/>
              <a:cxnLst/>
              <a:rect l="l" t="t" r="r" b="b"/>
              <a:pathLst>
                <a:path w="7083" h="46931" extrusionOk="0">
                  <a:moveTo>
                    <a:pt x="1" y="0"/>
                  </a:moveTo>
                  <a:cubicBezTo>
                    <a:pt x="1" y="30"/>
                    <a:pt x="31" y="61"/>
                    <a:pt x="31" y="91"/>
                  </a:cubicBezTo>
                  <a:cubicBezTo>
                    <a:pt x="61" y="182"/>
                    <a:pt x="122" y="304"/>
                    <a:pt x="153" y="426"/>
                  </a:cubicBezTo>
                  <a:lnTo>
                    <a:pt x="669" y="1763"/>
                  </a:lnTo>
                  <a:cubicBezTo>
                    <a:pt x="1095" y="2918"/>
                    <a:pt x="1703" y="4559"/>
                    <a:pt x="2493" y="6626"/>
                  </a:cubicBezTo>
                  <a:cubicBezTo>
                    <a:pt x="3283" y="8693"/>
                    <a:pt x="4195" y="11125"/>
                    <a:pt x="5229" y="13830"/>
                  </a:cubicBezTo>
                  <a:cubicBezTo>
                    <a:pt x="5411" y="14560"/>
                    <a:pt x="5533" y="15289"/>
                    <a:pt x="5624" y="16018"/>
                  </a:cubicBezTo>
                  <a:cubicBezTo>
                    <a:pt x="5685" y="16778"/>
                    <a:pt x="5776" y="17538"/>
                    <a:pt x="5837" y="18329"/>
                  </a:cubicBezTo>
                  <a:cubicBezTo>
                    <a:pt x="5958" y="19909"/>
                    <a:pt x="6049" y="21520"/>
                    <a:pt x="6171" y="23192"/>
                  </a:cubicBezTo>
                  <a:cubicBezTo>
                    <a:pt x="6536" y="29879"/>
                    <a:pt x="6718" y="35958"/>
                    <a:pt x="6870" y="40335"/>
                  </a:cubicBezTo>
                  <a:cubicBezTo>
                    <a:pt x="6931" y="42523"/>
                    <a:pt x="6992" y="44286"/>
                    <a:pt x="7022" y="45533"/>
                  </a:cubicBezTo>
                  <a:cubicBezTo>
                    <a:pt x="7052" y="46110"/>
                    <a:pt x="7083" y="46596"/>
                    <a:pt x="7083" y="46931"/>
                  </a:cubicBezTo>
                  <a:lnTo>
                    <a:pt x="7083" y="45533"/>
                  </a:lnTo>
                  <a:cubicBezTo>
                    <a:pt x="7052" y="44286"/>
                    <a:pt x="7022" y="42523"/>
                    <a:pt x="6992" y="40335"/>
                  </a:cubicBezTo>
                  <a:cubicBezTo>
                    <a:pt x="6870" y="35928"/>
                    <a:pt x="6718" y="29879"/>
                    <a:pt x="6323" y="23192"/>
                  </a:cubicBezTo>
                  <a:cubicBezTo>
                    <a:pt x="6232" y="21520"/>
                    <a:pt x="6141" y="19879"/>
                    <a:pt x="5989" y="18298"/>
                  </a:cubicBezTo>
                  <a:cubicBezTo>
                    <a:pt x="5928" y="17538"/>
                    <a:pt x="5867" y="16748"/>
                    <a:pt x="5776" y="15988"/>
                  </a:cubicBezTo>
                  <a:cubicBezTo>
                    <a:pt x="5715" y="15259"/>
                    <a:pt x="5593" y="14499"/>
                    <a:pt x="5381" y="13769"/>
                  </a:cubicBezTo>
                  <a:cubicBezTo>
                    <a:pt x="4347" y="11094"/>
                    <a:pt x="3405" y="8632"/>
                    <a:pt x="2615" y="6596"/>
                  </a:cubicBezTo>
                  <a:cubicBezTo>
                    <a:pt x="1824" y="4559"/>
                    <a:pt x="1156" y="2888"/>
                    <a:pt x="700" y="1763"/>
                  </a:cubicBezTo>
                  <a:cubicBezTo>
                    <a:pt x="487" y="1216"/>
                    <a:pt x="305" y="760"/>
                    <a:pt x="183" y="456"/>
                  </a:cubicBezTo>
                  <a:cubicBezTo>
                    <a:pt x="122" y="304"/>
                    <a:pt x="92" y="182"/>
                    <a:pt x="61" y="91"/>
                  </a:cubicBezTo>
                  <a:cubicBezTo>
                    <a:pt x="31" y="61"/>
                    <a:pt x="31" y="3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000325" y="2963850"/>
              <a:ext cx="152000" cy="1088200"/>
            </a:xfrm>
            <a:custGeom>
              <a:avLst/>
              <a:gdLst/>
              <a:ahLst/>
              <a:cxnLst/>
              <a:rect l="l" t="t" r="r" b="b"/>
              <a:pathLst>
                <a:path w="6080" h="43528" extrusionOk="0">
                  <a:moveTo>
                    <a:pt x="0" y="1"/>
                  </a:moveTo>
                  <a:cubicBezTo>
                    <a:pt x="0" y="31"/>
                    <a:pt x="0" y="92"/>
                    <a:pt x="0" y="122"/>
                  </a:cubicBezTo>
                  <a:cubicBezTo>
                    <a:pt x="0" y="214"/>
                    <a:pt x="31" y="305"/>
                    <a:pt x="61" y="457"/>
                  </a:cubicBezTo>
                  <a:cubicBezTo>
                    <a:pt x="92" y="761"/>
                    <a:pt x="183" y="1156"/>
                    <a:pt x="274" y="1703"/>
                  </a:cubicBezTo>
                  <a:cubicBezTo>
                    <a:pt x="456" y="2828"/>
                    <a:pt x="730" y="4408"/>
                    <a:pt x="1095" y="6354"/>
                  </a:cubicBezTo>
                  <a:cubicBezTo>
                    <a:pt x="1794" y="10275"/>
                    <a:pt x="2797" y="15685"/>
                    <a:pt x="3891" y="21673"/>
                  </a:cubicBezTo>
                  <a:cubicBezTo>
                    <a:pt x="4438" y="24652"/>
                    <a:pt x="4985" y="27509"/>
                    <a:pt x="5441" y="30093"/>
                  </a:cubicBezTo>
                  <a:cubicBezTo>
                    <a:pt x="5563" y="30761"/>
                    <a:pt x="5684" y="31400"/>
                    <a:pt x="5806" y="32007"/>
                  </a:cubicBezTo>
                  <a:cubicBezTo>
                    <a:pt x="5897" y="32585"/>
                    <a:pt x="5928" y="33193"/>
                    <a:pt x="5897" y="33801"/>
                  </a:cubicBezTo>
                  <a:lnTo>
                    <a:pt x="5897" y="37053"/>
                  </a:lnTo>
                  <a:cubicBezTo>
                    <a:pt x="5928" y="39059"/>
                    <a:pt x="5928" y="40640"/>
                    <a:pt x="5928" y="41795"/>
                  </a:cubicBezTo>
                  <a:cubicBezTo>
                    <a:pt x="5958" y="42342"/>
                    <a:pt x="5958" y="42767"/>
                    <a:pt x="5958" y="43071"/>
                  </a:cubicBezTo>
                  <a:lnTo>
                    <a:pt x="5958" y="43406"/>
                  </a:lnTo>
                  <a:cubicBezTo>
                    <a:pt x="5928" y="43436"/>
                    <a:pt x="5928" y="43467"/>
                    <a:pt x="5958" y="43527"/>
                  </a:cubicBezTo>
                  <a:cubicBezTo>
                    <a:pt x="5988" y="43467"/>
                    <a:pt x="6019" y="43436"/>
                    <a:pt x="6019" y="43406"/>
                  </a:cubicBezTo>
                  <a:lnTo>
                    <a:pt x="6019" y="43071"/>
                  </a:lnTo>
                  <a:lnTo>
                    <a:pt x="6019" y="41764"/>
                  </a:lnTo>
                  <a:cubicBezTo>
                    <a:pt x="6049" y="40640"/>
                    <a:pt x="6080" y="39029"/>
                    <a:pt x="6080" y="37053"/>
                  </a:cubicBezTo>
                  <a:lnTo>
                    <a:pt x="6080" y="33801"/>
                  </a:lnTo>
                  <a:cubicBezTo>
                    <a:pt x="6080" y="33193"/>
                    <a:pt x="6080" y="32585"/>
                    <a:pt x="5988" y="31977"/>
                  </a:cubicBezTo>
                  <a:cubicBezTo>
                    <a:pt x="5867" y="31369"/>
                    <a:pt x="5776" y="30731"/>
                    <a:pt x="5654" y="30062"/>
                  </a:cubicBezTo>
                  <a:cubicBezTo>
                    <a:pt x="5168" y="27478"/>
                    <a:pt x="4651" y="24621"/>
                    <a:pt x="4104" y="21643"/>
                  </a:cubicBezTo>
                  <a:cubicBezTo>
                    <a:pt x="2979" y="15655"/>
                    <a:pt x="1976" y="10275"/>
                    <a:pt x="1247" y="6323"/>
                  </a:cubicBezTo>
                  <a:cubicBezTo>
                    <a:pt x="882" y="4378"/>
                    <a:pt x="548" y="2797"/>
                    <a:pt x="335" y="1703"/>
                  </a:cubicBezTo>
                  <a:cubicBezTo>
                    <a:pt x="244" y="1156"/>
                    <a:pt x="152" y="730"/>
                    <a:pt x="92" y="426"/>
                  </a:cubicBezTo>
                  <a:cubicBezTo>
                    <a:pt x="61" y="305"/>
                    <a:pt x="61" y="183"/>
                    <a:pt x="31" y="122"/>
                  </a:cubicBezTo>
                  <a:cubicBezTo>
                    <a:pt x="31" y="62"/>
                    <a:pt x="0" y="3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3016275" y="2906875"/>
              <a:ext cx="21300" cy="105650"/>
            </a:xfrm>
            <a:custGeom>
              <a:avLst/>
              <a:gdLst/>
              <a:ahLst/>
              <a:cxnLst/>
              <a:rect l="l" t="t" r="r" b="b"/>
              <a:pathLst>
                <a:path w="852" h="4226" extrusionOk="0">
                  <a:moveTo>
                    <a:pt x="213" y="0"/>
                  </a:moveTo>
                  <a:lnTo>
                    <a:pt x="213" y="0"/>
                  </a:lnTo>
                  <a:cubicBezTo>
                    <a:pt x="426" y="699"/>
                    <a:pt x="517" y="1398"/>
                    <a:pt x="517" y="2128"/>
                  </a:cubicBezTo>
                  <a:cubicBezTo>
                    <a:pt x="457" y="2857"/>
                    <a:pt x="274" y="3556"/>
                    <a:pt x="1" y="4225"/>
                  </a:cubicBezTo>
                  <a:cubicBezTo>
                    <a:pt x="153" y="4073"/>
                    <a:pt x="274" y="3891"/>
                    <a:pt x="335" y="3678"/>
                  </a:cubicBezTo>
                  <a:cubicBezTo>
                    <a:pt x="791" y="2705"/>
                    <a:pt x="852" y="1611"/>
                    <a:pt x="517" y="578"/>
                  </a:cubicBezTo>
                  <a:cubicBezTo>
                    <a:pt x="457" y="365"/>
                    <a:pt x="365" y="152"/>
                    <a:pt x="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71300" y="2886350"/>
              <a:ext cx="150475" cy="80475"/>
            </a:xfrm>
            <a:custGeom>
              <a:avLst/>
              <a:gdLst/>
              <a:ahLst/>
              <a:cxnLst/>
              <a:rect l="l" t="t" r="r" b="b"/>
              <a:pathLst>
                <a:path w="6019" h="3219" extrusionOk="0">
                  <a:moveTo>
                    <a:pt x="5988" y="1"/>
                  </a:moveTo>
                  <a:cubicBezTo>
                    <a:pt x="5927" y="396"/>
                    <a:pt x="5806" y="791"/>
                    <a:pt x="5654" y="1156"/>
                  </a:cubicBezTo>
                  <a:cubicBezTo>
                    <a:pt x="5128" y="2362"/>
                    <a:pt x="3954" y="3046"/>
                    <a:pt x="2755" y="3046"/>
                  </a:cubicBezTo>
                  <a:cubicBezTo>
                    <a:pt x="2081" y="3046"/>
                    <a:pt x="1400" y="2830"/>
                    <a:pt x="821" y="2371"/>
                  </a:cubicBezTo>
                  <a:cubicBezTo>
                    <a:pt x="517" y="2098"/>
                    <a:pt x="243" y="1824"/>
                    <a:pt x="0" y="1520"/>
                  </a:cubicBezTo>
                  <a:lnTo>
                    <a:pt x="0" y="1520"/>
                  </a:lnTo>
                  <a:cubicBezTo>
                    <a:pt x="30" y="1612"/>
                    <a:pt x="61" y="1703"/>
                    <a:pt x="152" y="1794"/>
                  </a:cubicBezTo>
                  <a:cubicBezTo>
                    <a:pt x="304" y="2067"/>
                    <a:pt x="517" y="2280"/>
                    <a:pt x="760" y="2463"/>
                  </a:cubicBezTo>
                  <a:cubicBezTo>
                    <a:pt x="1094" y="2767"/>
                    <a:pt x="1489" y="2979"/>
                    <a:pt x="1945" y="3101"/>
                  </a:cubicBezTo>
                  <a:cubicBezTo>
                    <a:pt x="2218" y="3181"/>
                    <a:pt x="2508" y="3219"/>
                    <a:pt x="2801" y="3219"/>
                  </a:cubicBezTo>
                  <a:cubicBezTo>
                    <a:pt x="3063" y="3219"/>
                    <a:pt x="3328" y="3189"/>
                    <a:pt x="3587" y="3131"/>
                  </a:cubicBezTo>
                  <a:cubicBezTo>
                    <a:pt x="4103" y="2979"/>
                    <a:pt x="4620" y="2706"/>
                    <a:pt x="5015" y="2311"/>
                  </a:cubicBezTo>
                  <a:cubicBezTo>
                    <a:pt x="5319" y="2007"/>
                    <a:pt x="5593" y="1642"/>
                    <a:pt x="5775" y="1216"/>
                  </a:cubicBezTo>
                  <a:cubicBezTo>
                    <a:pt x="5897" y="943"/>
                    <a:pt x="5958" y="639"/>
                    <a:pt x="5988" y="335"/>
                  </a:cubicBezTo>
                  <a:cubicBezTo>
                    <a:pt x="6018" y="244"/>
                    <a:pt x="6018" y="122"/>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2540575" y="1653050"/>
              <a:ext cx="297150" cy="600800"/>
            </a:xfrm>
            <a:custGeom>
              <a:avLst/>
              <a:gdLst/>
              <a:ahLst/>
              <a:cxnLst/>
              <a:rect l="l" t="t" r="r" b="b"/>
              <a:pathLst>
                <a:path w="11886" h="24032" extrusionOk="0">
                  <a:moveTo>
                    <a:pt x="11886" y="1"/>
                  </a:moveTo>
                  <a:cubicBezTo>
                    <a:pt x="7721" y="1"/>
                    <a:pt x="6445" y="3800"/>
                    <a:pt x="6202" y="4651"/>
                  </a:cubicBezTo>
                  <a:cubicBezTo>
                    <a:pt x="6050" y="5533"/>
                    <a:pt x="6019" y="6444"/>
                    <a:pt x="6141" y="7326"/>
                  </a:cubicBezTo>
                  <a:cubicBezTo>
                    <a:pt x="6171" y="8207"/>
                    <a:pt x="6171" y="9150"/>
                    <a:pt x="5746" y="9940"/>
                  </a:cubicBezTo>
                  <a:cubicBezTo>
                    <a:pt x="4864" y="11520"/>
                    <a:pt x="2493" y="12068"/>
                    <a:pt x="2129" y="13831"/>
                  </a:cubicBezTo>
                  <a:cubicBezTo>
                    <a:pt x="1886" y="15016"/>
                    <a:pt x="2645" y="16232"/>
                    <a:pt x="2311" y="17387"/>
                  </a:cubicBezTo>
                  <a:cubicBezTo>
                    <a:pt x="2007" y="18359"/>
                    <a:pt x="974" y="18907"/>
                    <a:pt x="518" y="19818"/>
                  </a:cubicBezTo>
                  <a:cubicBezTo>
                    <a:pt x="1" y="20882"/>
                    <a:pt x="366" y="22159"/>
                    <a:pt x="761" y="23284"/>
                  </a:cubicBezTo>
                  <a:cubicBezTo>
                    <a:pt x="852" y="23587"/>
                    <a:pt x="1004" y="23922"/>
                    <a:pt x="1308" y="24013"/>
                  </a:cubicBezTo>
                  <a:cubicBezTo>
                    <a:pt x="1375" y="24024"/>
                    <a:pt x="1446" y="24031"/>
                    <a:pt x="1517" y="24031"/>
                  </a:cubicBezTo>
                  <a:cubicBezTo>
                    <a:pt x="1642" y="24031"/>
                    <a:pt x="1770" y="24010"/>
                    <a:pt x="1886" y="23952"/>
                  </a:cubicBezTo>
                  <a:lnTo>
                    <a:pt x="10062" y="21703"/>
                  </a:lnTo>
                  <a:lnTo>
                    <a:pt x="118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3569475" y="2352550"/>
              <a:ext cx="194575" cy="235200"/>
            </a:xfrm>
            <a:custGeom>
              <a:avLst/>
              <a:gdLst/>
              <a:ahLst/>
              <a:cxnLst/>
              <a:rect l="l" t="t" r="r" b="b"/>
              <a:pathLst>
                <a:path w="7783" h="9408" extrusionOk="0">
                  <a:moveTo>
                    <a:pt x="4219" y="0"/>
                  </a:moveTo>
                  <a:cubicBezTo>
                    <a:pt x="3987" y="0"/>
                    <a:pt x="3758" y="165"/>
                    <a:pt x="3739" y="440"/>
                  </a:cubicBezTo>
                  <a:cubicBezTo>
                    <a:pt x="3618" y="927"/>
                    <a:pt x="3405" y="1413"/>
                    <a:pt x="3162" y="1869"/>
                  </a:cubicBezTo>
                  <a:cubicBezTo>
                    <a:pt x="2949" y="2203"/>
                    <a:pt x="2706" y="2538"/>
                    <a:pt x="2402" y="2811"/>
                  </a:cubicBezTo>
                  <a:cubicBezTo>
                    <a:pt x="2037" y="3146"/>
                    <a:pt x="1703" y="3389"/>
                    <a:pt x="1429" y="3602"/>
                  </a:cubicBezTo>
                  <a:lnTo>
                    <a:pt x="1" y="5000"/>
                  </a:lnTo>
                  <a:lnTo>
                    <a:pt x="1308" y="9407"/>
                  </a:lnTo>
                  <a:lnTo>
                    <a:pt x="2919" y="9407"/>
                  </a:lnTo>
                  <a:cubicBezTo>
                    <a:pt x="4378" y="9255"/>
                    <a:pt x="5198" y="9225"/>
                    <a:pt x="5594" y="8860"/>
                  </a:cubicBezTo>
                  <a:cubicBezTo>
                    <a:pt x="6141" y="8313"/>
                    <a:pt x="5381" y="7827"/>
                    <a:pt x="5381" y="7827"/>
                  </a:cubicBezTo>
                  <a:cubicBezTo>
                    <a:pt x="5381" y="7827"/>
                    <a:pt x="6445" y="7431"/>
                    <a:pt x="6353" y="6793"/>
                  </a:cubicBezTo>
                  <a:cubicBezTo>
                    <a:pt x="6293" y="6368"/>
                    <a:pt x="5776" y="6307"/>
                    <a:pt x="5776" y="6307"/>
                  </a:cubicBezTo>
                  <a:cubicBezTo>
                    <a:pt x="5776" y="6307"/>
                    <a:pt x="6718" y="5942"/>
                    <a:pt x="6901" y="5547"/>
                  </a:cubicBezTo>
                  <a:cubicBezTo>
                    <a:pt x="7144" y="5030"/>
                    <a:pt x="6505" y="4726"/>
                    <a:pt x="6505" y="4726"/>
                  </a:cubicBezTo>
                  <a:cubicBezTo>
                    <a:pt x="7782" y="3966"/>
                    <a:pt x="7660" y="3176"/>
                    <a:pt x="7357" y="3085"/>
                  </a:cubicBezTo>
                  <a:cubicBezTo>
                    <a:pt x="7338" y="3081"/>
                    <a:pt x="7316" y="3079"/>
                    <a:pt x="7292" y="3079"/>
                  </a:cubicBezTo>
                  <a:cubicBezTo>
                    <a:pt x="6935" y="3079"/>
                    <a:pt x="6080" y="3480"/>
                    <a:pt x="6080" y="3480"/>
                  </a:cubicBezTo>
                  <a:cubicBezTo>
                    <a:pt x="5607" y="3615"/>
                    <a:pt x="4695" y="3890"/>
                    <a:pt x="4122" y="3890"/>
                  </a:cubicBezTo>
                  <a:cubicBezTo>
                    <a:pt x="3663" y="3890"/>
                    <a:pt x="3422" y="3714"/>
                    <a:pt x="3800" y="3146"/>
                  </a:cubicBezTo>
                  <a:cubicBezTo>
                    <a:pt x="4651" y="1899"/>
                    <a:pt x="4803" y="592"/>
                    <a:pt x="4621" y="228"/>
                  </a:cubicBezTo>
                  <a:cubicBezTo>
                    <a:pt x="4525" y="71"/>
                    <a:pt x="4371" y="0"/>
                    <a:pt x="4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3660675" y="2445625"/>
              <a:ext cx="71450" cy="53975"/>
            </a:xfrm>
            <a:custGeom>
              <a:avLst/>
              <a:gdLst/>
              <a:ahLst/>
              <a:cxnLst/>
              <a:rect l="l" t="t" r="r" b="b"/>
              <a:pathLst>
                <a:path w="2858" h="2159" extrusionOk="0">
                  <a:moveTo>
                    <a:pt x="2219" y="0"/>
                  </a:moveTo>
                  <a:cubicBezTo>
                    <a:pt x="1946" y="122"/>
                    <a:pt x="1702" y="243"/>
                    <a:pt x="1459" y="426"/>
                  </a:cubicBezTo>
                  <a:lnTo>
                    <a:pt x="699" y="942"/>
                  </a:lnTo>
                  <a:cubicBezTo>
                    <a:pt x="517" y="1064"/>
                    <a:pt x="365" y="1155"/>
                    <a:pt x="243" y="1307"/>
                  </a:cubicBezTo>
                  <a:cubicBezTo>
                    <a:pt x="61" y="1459"/>
                    <a:pt x="0" y="1733"/>
                    <a:pt x="122" y="1976"/>
                  </a:cubicBezTo>
                  <a:cubicBezTo>
                    <a:pt x="213" y="2067"/>
                    <a:pt x="304" y="2128"/>
                    <a:pt x="456" y="2158"/>
                  </a:cubicBezTo>
                  <a:cubicBezTo>
                    <a:pt x="547" y="2158"/>
                    <a:pt x="669" y="2158"/>
                    <a:pt x="760" y="2128"/>
                  </a:cubicBezTo>
                  <a:cubicBezTo>
                    <a:pt x="943" y="2067"/>
                    <a:pt x="1125" y="2006"/>
                    <a:pt x="1307" y="1945"/>
                  </a:cubicBezTo>
                  <a:cubicBezTo>
                    <a:pt x="1581" y="1824"/>
                    <a:pt x="1885" y="1672"/>
                    <a:pt x="2158" y="1520"/>
                  </a:cubicBezTo>
                  <a:cubicBezTo>
                    <a:pt x="2402" y="1368"/>
                    <a:pt x="2645" y="1216"/>
                    <a:pt x="2857" y="1034"/>
                  </a:cubicBezTo>
                  <a:lnTo>
                    <a:pt x="2857" y="1034"/>
                  </a:lnTo>
                  <a:cubicBezTo>
                    <a:pt x="2584" y="1125"/>
                    <a:pt x="2341" y="1246"/>
                    <a:pt x="2098" y="1398"/>
                  </a:cubicBezTo>
                  <a:cubicBezTo>
                    <a:pt x="1824" y="1520"/>
                    <a:pt x="1550" y="1641"/>
                    <a:pt x="1246" y="1763"/>
                  </a:cubicBezTo>
                  <a:cubicBezTo>
                    <a:pt x="1094" y="1824"/>
                    <a:pt x="912" y="1885"/>
                    <a:pt x="730" y="1945"/>
                  </a:cubicBezTo>
                  <a:cubicBezTo>
                    <a:pt x="679" y="1956"/>
                    <a:pt x="622" y="1962"/>
                    <a:pt x="565" y="1962"/>
                  </a:cubicBezTo>
                  <a:cubicBezTo>
                    <a:pt x="453" y="1962"/>
                    <a:pt x="345" y="1935"/>
                    <a:pt x="304" y="1854"/>
                  </a:cubicBezTo>
                  <a:cubicBezTo>
                    <a:pt x="243" y="1702"/>
                    <a:pt x="274" y="1550"/>
                    <a:pt x="395" y="1429"/>
                  </a:cubicBezTo>
                  <a:cubicBezTo>
                    <a:pt x="517" y="1307"/>
                    <a:pt x="639" y="1186"/>
                    <a:pt x="791" y="1094"/>
                  </a:cubicBezTo>
                  <a:lnTo>
                    <a:pt x="1550" y="547"/>
                  </a:lnTo>
                  <a:cubicBezTo>
                    <a:pt x="1794" y="395"/>
                    <a:pt x="2037" y="213"/>
                    <a:pt x="2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3660675" y="2491200"/>
              <a:ext cx="58525" cy="39550"/>
            </a:xfrm>
            <a:custGeom>
              <a:avLst/>
              <a:gdLst/>
              <a:ahLst/>
              <a:cxnLst/>
              <a:rect l="l" t="t" r="r" b="b"/>
              <a:pathLst>
                <a:path w="2341" h="1582" extrusionOk="0">
                  <a:moveTo>
                    <a:pt x="1429" y="1"/>
                  </a:moveTo>
                  <a:lnTo>
                    <a:pt x="1429" y="1"/>
                  </a:lnTo>
                  <a:cubicBezTo>
                    <a:pt x="1186" y="62"/>
                    <a:pt x="1003" y="153"/>
                    <a:pt x="821" y="274"/>
                  </a:cubicBezTo>
                  <a:cubicBezTo>
                    <a:pt x="639" y="426"/>
                    <a:pt x="456" y="548"/>
                    <a:pt x="274" y="730"/>
                  </a:cubicBezTo>
                  <a:cubicBezTo>
                    <a:pt x="152" y="822"/>
                    <a:pt x="91" y="973"/>
                    <a:pt x="31" y="1125"/>
                  </a:cubicBezTo>
                  <a:cubicBezTo>
                    <a:pt x="0" y="1217"/>
                    <a:pt x="31" y="1308"/>
                    <a:pt x="61" y="1399"/>
                  </a:cubicBezTo>
                  <a:cubicBezTo>
                    <a:pt x="122" y="1490"/>
                    <a:pt x="213" y="1551"/>
                    <a:pt x="304" y="1581"/>
                  </a:cubicBezTo>
                  <a:cubicBezTo>
                    <a:pt x="456" y="1581"/>
                    <a:pt x="639" y="1581"/>
                    <a:pt x="791" y="1490"/>
                  </a:cubicBezTo>
                  <a:lnTo>
                    <a:pt x="1155" y="1308"/>
                  </a:lnTo>
                  <a:lnTo>
                    <a:pt x="1794" y="1004"/>
                  </a:lnTo>
                  <a:cubicBezTo>
                    <a:pt x="2006" y="943"/>
                    <a:pt x="2189" y="822"/>
                    <a:pt x="2341" y="700"/>
                  </a:cubicBezTo>
                  <a:lnTo>
                    <a:pt x="2341" y="700"/>
                  </a:lnTo>
                  <a:cubicBezTo>
                    <a:pt x="2128" y="730"/>
                    <a:pt x="1915" y="791"/>
                    <a:pt x="1733" y="882"/>
                  </a:cubicBezTo>
                  <a:lnTo>
                    <a:pt x="1094" y="1125"/>
                  </a:lnTo>
                  <a:cubicBezTo>
                    <a:pt x="870" y="1210"/>
                    <a:pt x="619" y="1372"/>
                    <a:pt x="414" y="1372"/>
                  </a:cubicBezTo>
                  <a:cubicBezTo>
                    <a:pt x="397" y="1372"/>
                    <a:pt x="381" y="1371"/>
                    <a:pt x="365" y="1369"/>
                  </a:cubicBezTo>
                  <a:cubicBezTo>
                    <a:pt x="243" y="1338"/>
                    <a:pt x="183" y="1247"/>
                    <a:pt x="213" y="1156"/>
                  </a:cubicBezTo>
                  <a:cubicBezTo>
                    <a:pt x="274" y="1034"/>
                    <a:pt x="335" y="913"/>
                    <a:pt x="426" y="852"/>
                  </a:cubicBezTo>
                  <a:cubicBezTo>
                    <a:pt x="578" y="670"/>
                    <a:pt x="730" y="518"/>
                    <a:pt x="912" y="396"/>
                  </a:cubicBezTo>
                  <a:cubicBezTo>
                    <a:pt x="1094" y="274"/>
                    <a:pt x="1246" y="153"/>
                    <a:pt x="1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3656875" y="2509450"/>
              <a:ext cx="55500" cy="48100"/>
            </a:xfrm>
            <a:custGeom>
              <a:avLst/>
              <a:gdLst/>
              <a:ahLst/>
              <a:cxnLst/>
              <a:rect l="l" t="t" r="r" b="b"/>
              <a:pathLst>
                <a:path w="2220" h="1924" extrusionOk="0">
                  <a:moveTo>
                    <a:pt x="2219" y="0"/>
                  </a:moveTo>
                  <a:lnTo>
                    <a:pt x="2219" y="0"/>
                  </a:lnTo>
                  <a:cubicBezTo>
                    <a:pt x="1976" y="61"/>
                    <a:pt x="1763" y="152"/>
                    <a:pt x="1550" y="274"/>
                  </a:cubicBezTo>
                  <a:cubicBezTo>
                    <a:pt x="1338" y="395"/>
                    <a:pt x="1125" y="517"/>
                    <a:pt x="851" y="639"/>
                  </a:cubicBezTo>
                  <a:cubicBezTo>
                    <a:pt x="760" y="730"/>
                    <a:pt x="608" y="821"/>
                    <a:pt x="487" y="882"/>
                  </a:cubicBezTo>
                  <a:cubicBezTo>
                    <a:pt x="335" y="973"/>
                    <a:pt x="183" y="1095"/>
                    <a:pt x="91" y="1216"/>
                  </a:cubicBezTo>
                  <a:cubicBezTo>
                    <a:pt x="0" y="1307"/>
                    <a:pt x="0" y="1429"/>
                    <a:pt x="0" y="1551"/>
                  </a:cubicBezTo>
                  <a:cubicBezTo>
                    <a:pt x="31" y="1642"/>
                    <a:pt x="91" y="1733"/>
                    <a:pt x="183" y="1794"/>
                  </a:cubicBezTo>
                  <a:cubicBezTo>
                    <a:pt x="283" y="1869"/>
                    <a:pt x="424" y="1923"/>
                    <a:pt x="572" y="1923"/>
                  </a:cubicBezTo>
                  <a:cubicBezTo>
                    <a:pt x="604" y="1923"/>
                    <a:pt x="637" y="1921"/>
                    <a:pt x="669" y="1915"/>
                  </a:cubicBezTo>
                  <a:cubicBezTo>
                    <a:pt x="943" y="1885"/>
                    <a:pt x="1186" y="1794"/>
                    <a:pt x="1429" y="1702"/>
                  </a:cubicBezTo>
                  <a:cubicBezTo>
                    <a:pt x="1672" y="1611"/>
                    <a:pt x="1885" y="1490"/>
                    <a:pt x="2037" y="1307"/>
                  </a:cubicBezTo>
                  <a:cubicBezTo>
                    <a:pt x="2037" y="1305"/>
                    <a:pt x="2035" y="1303"/>
                    <a:pt x="2031" y="1303"/>
                  </a:cubicBezTo>
                  <a:cubicBezTo>
                    <a:pt x="1992" y="1303"/>
                    <a:pt x="1756" y="1437"/>
                    <a:pt x="1368" y="1520"/>
                  </a:cubicBezTo>
                  <a:cubicBezTo>
                    <a:pt x="1125" y="1611"/>
                    <a:pt x="882" y="1672"/>
                    <a:pt x="639" y="1702"/>
                  </a:cubicBezTo>
                  <a:cubicBezTo>
                    <a:pt x="517" y="1702"/>
                    <a:pt x="395" y="1672"/>
                    <a:pt x="274" y="1611"/>
                  </a:cubicBezTo>
                  <a:cubicBezTo>
                    <a:pt x="183" y="1551"/>
                    <a:pt x="152" y="1399"/>
                    <a:pt x="243" y="1307"/>
                  </a:cubicBezTo>
                  <a:cubicBezTo>
                    <a:pt x="335" y="1186"/>
                    <a:pt x="456" y="1095"/>
                    <a:pt x="578" y="1034"/>
                  </a:cubicBezTo>
                  <a:lnTo>
                    <a:pt x="943" y="760"/>
                  </a:lnTo>
                  <a:cubicBezTo>
                    <a:pt x="1186" y="639"/>
                    <a:pt x="1429" y="517"/>
                    <a:pt x="1611" y="395"/>
                  </a:cubicBezTo>
                  <a:cubicBezTo>
                    <a:pt x="1824" y="304"/>
                    <a:pt x="2037" y="152"/>
                    <a:pt x="2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3657625" y="2545150"/>
              <a:ext cx="44875" cy="39875"/>
            </a:xfrm>
            <a:custGeom>
              <a:avLst/>
              <a:gdLst/>
              <a:ahLst/>
              <a:cxnLst/>
              <a:rect l="l" t="t" r="r" b="b"/>
              <a:pathLst>
                <a:path w="1795" h="1595" extrusionOk="0">
                  <a:moveTo>
                    <a:pt x="1794" y="1"/>
                  </a:moveTo>
                  <a:lnTo>
                    <a:pt x="1794" y="1"/>
                  </a:lnTo>
                  <a:cubicBezTo>
                    <a:pt x="1368" y="92"/>
                    <a:pt x="943" y="274"/>
                    <a:pt x="578" y="548"/>
                  </a:cubicBezTo>
                  <a:cubicBezTo>
                    <a:pt x="396" y="609"/>
                    <a:pt x="244" y="730"/>
                    <a:pt x="153" y="882"/>
                  </a:cubicBezTo>
                  <a:cubicBezTo>
                    <a:pt x="61" y="1004"/>
                    <a:pt x="1" y="1186"/>
                    <a:pt x="61" y="1369"/>
                  </a:cubicBezTo>
                  <a:cubicBezTo>
                    <a:pt x="92" y="1460"/>
                    <a:pt x="183" y="1551"/>
                    <a:pt x="305" y="1581"/>
                  </a:cubicBezTo>
                  <a:cubicBezTo>
                    <a:pt x="325" y="1592"/>
                    <a:pt x="342" y="1595"/>
                    <a:pt x="355" y="1595"/>
                  </a:cubicBezTo>
                  <a:cubicBezTo>
                    <a:pt x="382" y="1595"/>
                    <a:pt x="396" y="1581"/>
                    <a:pt x="396" y="1581"/>
                  </a:cubicBezTo>
                  <a:cubicBezTo>
                    <a:pt x="426" y="1551"/>
                    <a:pt x="244" y="1521"/>
                    <a:pt x="183" y="1308"/>
                  </a:cubicBezTo>
                  <a:cubicBezTo>
                    <a:pt x="153" y="1186"/>
                    <a:pt x="213" y="1095"/>
                    <a:pt x="274" y="1004"/>
                  </a:cubicBezTo>
                  <a:cubicBezTo>
                    <a:pt x="396" y="852"/>
                    <a:pt x="517" y="761"/>
                    <a:pt x="669" y="700"/>
                  </a:cubicBezTo>
                  <a:cubicBezTo>
                    <a:pt x="1065" y="518"/>
                    <a:pt x="1460" y="274"/>
                    <a:pt x="1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2890900" y="2245000"/>
              <a:ext cx="735600" cy="469650"/>
            </a:xfrm>
            <a:custGeom>
              <a:avLst/>
              <a:gdLst/>
              <a:ahLst/>
              <a:cxnLst/>
              <a:rect l="l" t="t" r="r" b="b"/>
              <a:pathLst>
                <a:path w="29424" h="18786" extrusionOk="0">
                  <a:moveTo>
                    <a:pt x="8785" y="1"/>
                  </a:moveTo>
                  <a:lnTo>
                    <a:pt x="0" y="1672"/>
                  </a:lnTo>
                  <a:cubicBezTo>
                    <a:pt x="456" y="4530"/>
                    <a:pt x="2584" y="9484"/>
                    <a:pt x="4469" y="13800"/>
                  </a:cubicBezTo>
                  <a:cubicBezTo>
                    <a:pt x="6323" y="18116"/>
                    <a:pt x="7842" y="18724"/>
                    <a:pt x="13192" y="18785"/>
                  </a:cubicBezTo>
                  <a:cubicBezTo>
                    <a:pt x="13237" y="18786"/>
                    <a:pt x="13283" y="18786"/>
                    <a:pt x="13329" y="18786"/>
                  </a:cubicBezTo>
                  <a:cubicBezTo>
                    <a:pt x="19073" y="18786"/>
                    <a:pt x="29423" y="15046"/>
                    <a:pt x="29423" y="15046"/>
                  </a:cubicBezTo>
                  <a:lnTo>
                    <a:pt x="27417" y="8177"/>
                  </a:lnTo>
                  <a:cubicBezTo>
                    <a:pt x="27417" y="8177"/>
                    <a:pt x="16031" y="10497"/>
                    <a:pt x="13581" y="10497"/>
                  </a:cubicBezTo>
                  <a:cubicBezTo>
                    <a:pt x="13400" y="10497"/>
                    <a:pt x="13267" y="10484"/>
                    <a:pt x="13192" y="10457"/>
                  </a:cubicBezTo>
                  <a:cubicBezTo>
                    <a:pt x="12128" y="10062"/>
                    <a:pt x="11156" y="6718"/>
                    <a:pt x="10305" y="4438"/>
                  </a:cubicBezTo>
                  <a:cubicBezTo>
                    <a:pt x="10183" y="4195"/>
                    <a:pt x="8785" y="1"/>
                    <a:pt x="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2944100" y="2454725"/>
              <a:ext cx="682400" cy="268575"/>
            </a:xfrm>
            <a:custGeom>
              <a:avLst/>
              <a:gdLst/>
              <a:ahLst/>
              <a:cxnLst/>
              <a:rect l="l" t="t" r="r" b="b"/>
              <a:pathLst>
                <a:path w="27296" h="10743" extrusionOk="0">
                  <a:moveTo>
                    <a:pt x="0" y="1"/>
                  </a:moveTo>
                  <a:cubicBezTo>
                    <a:pt x="0" y="1"/>
                    <a:pt x="31" y="122"/>
                    <a:pt x="122" y="335"/>
                  </a:cubicBezTo>
                  <a:cubicBezTo>
                    <a:pt x="213" y="518"/>
                    <a:pt x="334" y="852"/>
                    <a:pt x="517" y="1217"/>
                  </a:cubicBezTo>
                  <a:cubicBezTo>
                    <a:pt x="821" y="2007"/>
                    <a:pt x="1307" y="3101"/>
                    <a:pt x="2037" y="4439"/>
                  </a:cubicBezTo>
                  <a:cubicBezTo>
                    <a:pt x="2827" y="6019"/>
                    <a:pt x="3891" y="7448"/>
                    <a:pt x="5167" y="8694"/>
                  </a:cubicBezTo>
                  <a:cubicBezTo>
                    <a:pt x="5958" y="9423"/>
                    <a:pt x="6870" y="9971"/>
                    <a:pt x="7842" y="10335"/>
                  </a:cubicBezTo>
                  <a:cubicBezTo>
                    <a:pt x="8389" y="10518"/>
                    <a:pt x="8936" y="10639"/>
                    <a:pt x="9484" y="10670"/>
                  </a:cubicBezTo>
                  <a:cubicBezTo>
                    <a:pt x="9906" y="10714"/>
                    <a:pt x="10329" y="10742"/>
                    <a:pt x="10740" y="10742"/>
                  </a:cubicBezTo>
                  <a:cubicBezTo>
                    <a:pt x="10890" y="10742"/>
                    <a:pt x="11039" y="10739"/>
                    <a:pt x="11186" y="10730"/>
                  </a:cubicBezTo>
                  <a:cubicBezTo>
                    <a:pt x="13344" y="10548"/>
                    <a:pt x="15502" y="10183"/>
                    <a:pt x="17569" y="9606"/>
                  </a:cubicBezTo>
                  <a:cubicBezTo>
                    <a:pt x="19514" y="9120"/>
                    <a:pt x="21247" y="8664"/>
                    <a:pt x="22706" y="8238"/>
                  </a:cubicBezTo>
                  <a:cubicBezTo>
                    <a:pt x="24134" y="7813"/>
                    <a:pt x="25289" y="7417"/>
                    <a:pt x="26080" y="7144"/>
                  </a:cubicBezTo>
                  <a:cubicBezTo>
                    <a:pt x="26475" y="6992"/>
                    <a:pt x="26779" y="6870"/>
                    <a:pt x="26991" y="6779"/>
                  </a:cubicBezTo>
                  <a:cubicBezTo>
                    <a:pt x="27083" y="6749"/>
                    <a:pt x="27204" y="6688"/>
                    <a:pt x="27295" y="6657"/>
                  </a:cubicBezTo>
                  <a:cubicBezTo>
                    <a:pt x="27174" y="6657"/>
                    <a:pt x="27083" y="6688"/>
                    <a:pt x="26961" y="6749"/>
                  </a:cubicBezTo>
                  <a:lnTo>
                    <a:pt x="26049" y="7053"/>
                  </a:lnTo>
                  <a:cubicBezTo>
                    <a:pt x="25259" y="7326"/>
                    <a:pt x="24074" y="7691"/>
                    <a:pt x="22645" y="8086"/>
                  </a:cubicBezTo>
                  <a:cubicBezTo>
                    <a:pt x="21186" y="8512"/>
                    <a:pt x="19453" y="8937"/>
                    <a:pt x="17538" y="9423"/>
                  </a:cubicBezTo>
                  <a:cubicBezTo>
                    <a:pt x="15441" y="10001"/>
                    <a:pt x="13313" y="10366"/>
                    <a:pt x="11186" y="10518"/>
                  </a:cubicBezTo>
                  <a:cubicBezTo>
                    <a:pt x="11017" y="10527"/>
                    <a:pt x="10850" y="10530"/>
                    <a:pt x="10685" y="10530"/>
                  </a:cubicBezTo>
                  <a:cubicBezTo>
                    <a:pt x="10285" y="10530"/>
                    <a:pt x="9892" y="10509"/>
                    <a:pt x="9484" y="10487"/>
                  </a:cubicBezTo>
                  <a:cubicBezTo>
                    <a:pt x="8967" y="10427"/>
                    <a:pt x="8420" y="10305"/>
                    <a:pt x="7903" y="10153"/>
                  </a:cubicBezTo>
                  <a:cubicBezTo>
                    <a:pt x="6930" y="9788"/>
                    <a:pt x="6049" y="9241"/>
                    <a:pt x="5289" y="8572"/>
                  </a:cubicBezTo>
                  <a:cubicBezTo>
                    <a:pt x="4012" y="7357"/>
                    <a:pt x="2948" y="5928"/>
                    <a:pt x="2128" y="4378"/>
                  </a:cubicBezTo>
                  <a:cubicBezTo>
                    <a:pt x="1429" y="3071"/>
                    <a:pt x="912" y="1946"/>
                    <a:pt x="578" y="1186"/>
                  </a:cubicBezTo>
                  <a:lnTo>
                    <a:pt x="152" y="305"/>
                  </a:lnTo>
                  <a:cubicBezTo>
                    <a:pt x="122" y="214"/>
                    <a:pt x="61" y="9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3250325" y="2526550"/>
              <a:ext cx="214325" cy="199500"/>
            </a:xfrm>
            <a:custGeom>
              <a:avLst/>
              <a:gdLst/>
              <a:ahLst/>
              <a:cxnLst/>
              <a:rect l="l" t="t" r="r" b="b"/>
              <a:pathLst>
                <a:path w="8573" h="7980" extrusionOk="0">
                  <a:moveTo>
                    <a:pt x="1499" y="0"/>
                  </a:moveTo>
                  <a:cubicBezTo>
                    <a:pt x="1272" y="0"/>
                    <a:pt x="1063" y="200"/>
                    <a:pt x="1125" y="471"/>
                  </a:cubicBezTo>
                  <a:cubicBezTo>
                    <a:pt x="1095" y="867"/>
                    <a:pt x="1004" y="1292"/>
                    <a:pt x="852" y="1687"/>
                  </a:cubicBezTo>
                  <a:cubicBezTo>
                    <a:pt x="730" y="1991"/>
                    <a:pt x="578" y="2295"/>
                    <a:pt x="365" y="2569"/>
                  </a:cubicBezTo>
                  <a:cubicBezTo>
                    <a:pt x="246" y="2748"/>
                    <a:pt x="127" y="2898"/>
                    <a:pt x="7" y="3047"/>
                  </a:cubicBezTo>
                  <a:lnTo>
                    <a:pt x="7" y="3047"/>
                  </a:lnTo>
                  <a:lnTo>
                    <a:pt x="1" y="3025"/>
                  </a:lnTo>
                  <a:lnTo>
                    <a:pt x="1" y="3055"/>
                  </a:lnTo>
                  <a:cubicBezTo>
                    <a:pt x="3" y="3052"/>
                    <a:pt x="5" y="3050"/>
                    <a:pt x="7" y="3047"/>
                  </a:cubicBezTo>
                  <a:lnTo>
                    <a:pt x="7" y="3047"/>
                  </a:lnTo>
                  <a:lnTo>
                    <a:pt x="1460" y="7979"/>
                  </a:lnTo>
                  <a:cubicBezTo>
                    <a:pt x="3010" y="7675"/>
                    <a:pt x="4530" y="7280"/>
                    <a:pt x="6019" y="6824"/>
                  </a:cubicBezTo>
                  <a:cubicBezTo>
                    <a:pt x="7751" y="6216"/>
                    <a:pt x="7691" y="6034"/>
                    <a:pt x="7599" y="5851"/>
                  </a:cubicBezTo>
                  <a:cubicBezTo>
                    <a:pt x="7554" y="5774"/>
                    <a:pt x="7451" y="5742"/>
                    <a:pt x="7312" y="5742"/>
                  </a:cubicBezTo>
                  <a:cubicBezTo>
                    <a:pt x="6705" y="5742"/>
                    <a:pt x="5393" y="6343"/>
                    <a:pt x="4982" y="6343"/>
                  </a:cubicBezTo>
                  <a:cubicBezTo>
                    <a:pt x="4861" y="6343"/>
                    <a:pt x="4818" y="6291"/>
                    <a:pt x="4894" y="6155"/>
                  </a:cubicBezTo>
                  <a:cubicBezTo>
                    <a:pt x="5320" y="5487"/>
                    <a:pt x="8572" y="4727"/>
                    <a:pt x="8238" y="4210"/>
                  </a:cubicBezTo>
                  <a:cubicBezTo>
                    <a:pt x="8165" y="4096"/>
                    <a:pt x="8020" y="4048"/>
                    <a:pt x="7827" y="4048"/>
                  </a:cubicBezTo>
                  <a:cubicBezTo>
                    <a:pt x="6894" y="4048"/>
                    <a:pt x="4853" y="5173"/>
                    <a:pt x="4651" y="5274"/>
                  </a:cubicBezTo>
                  <a:cubicBezTo>
                    <a:pt x="4617" y="5291"/>
                    <a:pt x="4583" y="5298"/>
                    <a:pt x="4552" y="5298"/>
                  </a:cubicBezTo>
                  <a:cubicBezTo>
                    <a:pt x="4357" y="5298"/>
                    <a:pt x="4229" y="5018"/>
                    <a:pt x="4438" y="4940"/>
                  </a:cubicBezTo>
                  <a:cubicBezTo>
                    <a:pt x="4773" y="4788"/>
                    <a:pt x="8359" y="3268"/>
                    <a:pt x="7934" y="2599"/>
                  </a:cubicBezTo>
                  <a:cubicBezTo>
                    <a:pt x="7873" y="2495"/>
                    <a:pt x="7778" y="2458"/>
                    <a:pt x="7672" y="2458"/>
                  </a:cubicBezTo>
                  <a:cubicBezTo>
                    <a:pt x="7408" y="2458"/>
                    <a:pt x="7083" y="2690"/>
                    <a:pt x="7083" y="2690"/>
                  </a:cubicBezTo>
                  <a:cubicBezTo>
                    <a:pt x="7083" y="2690"/>
                    <a:pt x="4395" y="4072"/>
                    <a:pt x="3769" y="4072"/>
                  </a:cubicBezTo>
                  <a:cubicBezTo>
                    <a:pt x="3707" y="4072"/>
                    <a:pt x="3665" y="4058"/>
                    <a:pt x="3648" y="4028"/>
                  </a:cubicBezTo>
                  <a:cubicBezTo>
                    <a:pt x="3466" y="3724"/>
                    <a:pt x="5350" y="2660"/>
                    <a:pt x="5989" y="2356"/>
                  </a:cubicBezTo>
                  <a:cubicBezTo>
                    <a:pt x="6627" y="2052"/>
                    <a:pt x="6748" y="1626"/>
                    <a:pt x="6384" y="1444"/>
                  </a:cubicBezTo>
                  <a:cubicBezTo>
                    <a:pt x="6370" y="1440"/>
                    <a:pt x="6353" y="1437"/>
                    <a:pt x="6332" y="1437"/>
                  </a:cubicBezTo>
                  <a:cubicBezTo>
                    <a:pt x="5918" y="1437"/>
                    <a:pt x="4073" y="2249"/>
                    <a:pt x="3466" y="2538"/>
                  </a:cubicBezTo>
                  <a:cubicBezTo>
                    <a:pt x="3041" y="2751"/>
                    <a:pt x="2186" y="3197"/>
                    <a:pt x="1744" y="3197"/>
                  </a:cubicBezTo>
                  <a:cubicBezTo>
                    <a:pt x="1491" y="3197"/>
                    <a:pt x="1374" y="3050"/>
                    <a:pt x="1551" y="2629"/>
                  </a:cubicBezTo>
                  <a:cubicBezTo>
                    <a:pt x="2037" y="1505"/>
                    <a:pt x="2007" y="441"/>
                    <a:pt x="1794" y="137"/>
                  </a:cubicBezTo>
                  <a:cubicBezTo>
                    <a:pt x="1708" y="42"/>
                    <a:pt x="1602" y="0"/>
                    <a:pt x="1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2546675" y="2106700"/>
              <a:ext cx="601100" cy="794125"/>
            </a:xfrm>
            <a:custGeom>
              <a:avLst/>
              <a:gdLst/>
              <a:ahLst/>
              <a:cxnLst/>
              <a:rect l="l" t="t" r="r" b="b"/>
              <a:pathLst>
                <a:path w="24044" h="31765" extrusionOk="0">
                  <a:moveTo>
                    <a:pt x="6991" y="1"/>
                  </a:moveTo>
                  <a:cubicBezTo>
                    <a:pt x="6991" y="1"/>
                    <a:pt x="0" y="700"/>
                    <a:pt x="0" y="8785"/>
                  </a:cubicBezTo>
                  <a:cubicBezTo>
                    <a:pt x="0" y="12584"/>
                    <a:pt x="4195" y="19940"/>
                    <a:pt x="4924" y="21734"/>
                  </a:cubicBezTo>
                  <a:cubicBezTo>
                    <a:pt x="4195" y="24044"/>
                    <a:pt x="2097" y="27600"/>
                    <a:pt x="1642" y="30305"/>
                  </a:cubicBezTo>
                  <a:lnTo>
                    <a:pt x="21490" y="31764"/>
                  </a:lnTo>
                  <a:lnTo>
                    <a:pt x="21915" y="19819"/>
                  </a:lnTo>
                  <a:lnTo>
                    <a:pt x="22827" y="14043"/>
                  </a:lnTo>
                  <a:lnTo>
                    <a:pt x="24043" y="10244"/>
                  </a:lnTo>
                  <a:cubicBezTo>
                    <a:pt x="22059" y="1423"/>
                    <a:pt x="18656" y="903"/>
                    <a:pt x="17881" y="903"/>
                  </a:cubicBezTo>
                  <a:cubicBezTo>
                    <a:pt x="17778" y="903"/>
                    <a:pt x="17721" y="913"/>
                    <a:pt x="17721" y="913"/>
                  </a:cubicBezTo>
                  <a:lnTo>
                    <a:pt x="6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2965375" y="2220700"/>
              <a:ext cx="158075" cy="109425"/>
            </a:xfrm>
            <a:custGeom>
              <a:avLst/>
              <a:gdLst/>
              <a:ahLst/>
              <a:cxnLst/>
              <a:rect l="l" t="t" r="r" b="b"/>
              <a:pathLst>
                <a:path w="6323" h="4377" extrusionOk="0">
                  <a:moveTo>
                    <a:pt x="5167" y="0"/>
                  </a:moveTo>
                  <a:lnTo>
                    <a:pt x="0" y="3708"/>
                  </a:lnTo>
                  <a:lnTo>
                    <a:pt x="3678" y="4286"/>
                  </a:lnTo>
                  <a:cubicBezTo>
                    <a:pt x="4073" y="4377"/>
                    <a:pt x="4468" y="4377"/>
                    <a:pt x="4863" y="4377"/>
                  </a:cubicBezTo>
                  <a:cubicBezTo>
                    <a:pt x="5259" y="4347"/>
                    <a:pt x="5623" y="4164"/>
                    <a:pt x="5897" y="3860"/>
                  </a:cubicBezTo>
                  <a:cubicBezTo>
                    <a:pt x="6322" y="3313"/>
                    <a:pt x="6201" y="2523"/>
                    <a:pt x="5927" y="1885"/>
                  </a:cubicBezTo>
                  <a:cubicBezTo>
                    <a:pt x="5654" y="1277"/>
                    <a:pt x="5228" y="669"/>
                    <a:pt x="5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2486075" y="2107950"/>
              <a:ext cx="805300" cy="729050"/>
            </a:xfrm>
            <a:custGeom>
              <a:avLst/>
              <a:gdLst/>
              <a:ahLst/>
              <a:cxnLst/>
              <a:rect l="l" t="t" r="r" b="b"/>
              <a:pathLst>
                <a:path w="32212" h="29162" extrusionOk="0">
                  <a:moveTo>
                    <a:pt x="9890" y="0"/>
                  </a:moveTo>
                  <a:cubicBezTo>
                    <a:pt x="0" y="0"/>
                    <a:pt x="2789" y="12048"/>
                    <a:pt x="2789" y="12048"/>
                  </a:cubicBezTo>
                  <a:cubicBezTo>
                    <a:pt x="3214" y="14905"/>
                    <a:pt x="5373" y="19860"/>
                    <a:pt x="7227" y="24176"/>
                  </a:cubicBezTo>
                  <a:cubicBezTo>
                    <a:pt x="9111" y="28492"/>
                    <a:pt x="10631" y="29100"/>
                    <a:pt x="15981" y="29161"/>
                  </a:cubicBezTo>
                  <a:cubicBezTo>
                    <a:pt x="16025" y="29161"/>
                    <a:pt x="16070" y="29162"/>
                    <a:pt x="16116" y="29162"/>
                  </a:cubicBezTo>
                  <a:cubicBezTo>
                    <a:pt x="21830" y="29162"/>
                    <a:pt x="32212" y="25392"/>
                    <a:pt x="32212" y="25392"/>
                  </a:cubicBezTo>
                  <a:lnTo>
                    <a:pt x="30206" y="18553"/>
                  </a:lnTo>
                  <a:cubicBezTo>
                    <a:pt x="30206" y="18553"/>
                    <a:pt x="18811" y="20842"/>
                    <a:pt x="16369" y="20842"/>
                  </a:cubicBezTo>
                  <a:cubicBezTo>
                    <a:pt x="16187" y="20842"/>
                    <a:pt x="16055" y="20830"/>
                    <a:pt x="15981" y="20802"/>
                  </a:cubicBezTo>
                  <a:cubicBezTo>
                    <a:pt x="14917" y="20407"/>
                    <a:pt x="13792" y="17063"/>
                    <a:pt x="12941" y="14784"/>
                  </a:cubicBezTo>
                  <a:cubicBezTo>
                    <a:pt x="12850" y="14541"/>
                    <a:pt x="11573" y="10346"/>
                    <a:pt x="11573" y="10346"/>
                  </a:cubicBezTo>
                  <a:lnTo>
                    <a:pt x="11269" y="72"/>
                  </a:lnTo>
                  <a:cubicBezTo>
                    <a:pt x="10784" y="24"/>
                    <a:pt x="10324" y="0"/>
                    <a:pt x="98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2609725" y="2197125"/>
              <a:ext cx="684700" cy="648250"/>
            </a:xfrm>
            <a:custGeom>
              <a:avLst/>
              <a:gdLst/>
              <a:ahLst/>
              <a:cxnLst/>
              <a:rect l="l" t="t" r="r" b="b"/>
              <a:pathLst>
                <a:path w="27388" h="25930" extrusionOk="0">
                  <a:moveTo>
                    <a:pt x="1" y="15199"/>
                  </a:moveTo>
                  <a:lnTo>
                    <a:pt x="44" y="15305"/>
                  </a:lnTo>
                  <a:lnTo>
                    <a:pt x="44" y="15305"/>
                  </a:lnTo>
                  <a:cubicBezTo>
                    <a:pt x="29" y="15261"/>
                    <a:pt x="24" y="15221"/>
                    <a:pt x="1" y="15199"/>
                  </a:cubicBezTo>
                  <a:close/>
                  <a:moveTo>
                    <a:pt x="44" y="15305"/>
                  </a:moveTo>
                  <a:cubicBezTo>
                    <a:pt x="48" y="15320"/>
                    <a:pt x="54" y="15335"/>
                    <a:pt x="62" y="15351"/>
                  </a:cubicBezTo>
                  <a:lnTo>
                    <a:pt x="44" y="15305"/>
                  </a:lnTo>
                  <a:close/>
                  <a:moveTo>
                    <a:pt x="5107" y="1"/>
                  </a:moveTo>
                  <a:cubicBezTo>
                    <a:pt x="5107" y="1"/>
                    <a:pt x="5107" y="31"/>
                    <a:pt x="5138" y="92"/>
                  </a:cubicBezTo>
                  <a:cubicBezTo>
                    <a:pt x="5168" y="153"/>
                    <a:pt x="5199" y="214"/>
                    <a:pt x="5229" y="305"/>
                  </a:cubicBezTo>
                  <a:lnTo>
                    <a:pt x="5563" y="1247"/>
                  </a:lnTo>
                  <a:cubicBezTo>
                    <a:pt x="5837" y="2037"/>
                    <a:pt x="6263" y="3223"/>
                    <a:pt x="6749" y="4742"/>
                  </a:cubicBezTo>
                  <a:cubicBezTo>
                    <a:pt x="7235" y="6262"/>
                    <a:pt x="7813" y="8086"/>
                    <a:pt x="8512" y="10214"/>
                  </a:cubicBezTo>
                  <a:cubicBezTo>
                    <a:pt x="9180" y="12311"/>
                    <a:pt x="9940" y="14712"/>
                    <a:pt x="10913" y="17265"/>
                  </a:cubicBezTo>
                  <a:lnTo>
                    <a:pt x="10943" y="17296"/>
                  </a:lnTo>
                  <a:lnTo>
                    <a:pt x="11004" y="17296"/>
                  </a:lnTo>
                  <a:cubicBezTo>
                    <a:pt x="11131" y="17298"/>
                    <a:pt x="11258" y="17298"/>
                    <a:pt x="11386" y="17298"/>
                  </a:cubicBezTo>
                  <a:cubicBezTo>
                    <a:pt x="13541" y="17298"/>
                    <a:pt x="15718" y="17056"/>
                    <a:pt x="17813" y="16597"/>
                  </a:cubicBezTo>
                  <a:cubicBezTo>
                    <a:pt x="20162" y="16115"/>
                    <a:pt x="22602" y="15513"/>
                    <a:pt x="25160" y="15059"/>
                  </a:cubicBezTo>
                  <a:lnTo>
                    <a:pt x="25160" y="15059"/>
                  </a:lnTo>
                  <a:lnTo>
                    <a:pt x="26232" y="18694"/>
                  </a:lnTo>
                  <a:cubicBezTo>
                    <a:pt x="26527" y="19755"/>
                    <a:pt x="26850" y="20787"/>
                    <a:pt x="27119" y="21736"/>
                  </a:cubicBezTo>
                  <a:lnTo>
                    <a:pt x="27119" y="21736"/>
                  </a:lnTo>
                  <a:cubicBezTo>
                    <a:pt x="25049" y="22513"/>
                    <a:pt x="22920" y="23200"/>
                    <a:pt x="20761" y="23740"/>
                  </a:cubicBezTo>
                  <a:cubicBezTo>
                    <a:pt x="18664" y="24287"/>
                    <a:pt x="16627" y="24864"/>
                    <a:pt x="14682" y="25229"/>
                  </a:cubicBezTo>
                  <a:cubicBezTo>
                    <a:pt x="13252" y="25515"/>
                    <a:pt x="11870" y="25721"/>
                    <a:pt x="10559" y="25721"/>
                  </a:cubicBezTo>
                  <a:cubicBezTo>
                    <a:pt x="10058" y="25721"/>
                    <a:pt x="9568" y="25691"/>
                    <a:pt x="9089" y="25624"/>
                  </a:cubicBezTo>
                  <a:cubicBezTo>
                    <a:pt x="8664" y="25563"/>
                    <a:pt x="8238" y="25472"/>
                    <a:pt x="7843" y="25320"/>
                  </a:cubicBezTo>
                  <a:cubicBezTo>
                    <a:pt x="7630" y="25259"/>
                    <a:pt x="7448" y="25168"/>
                    <a:pt x="7266" y="25077"/>
                  </a:cubicBezTo>
                  <a:cubicBezTo>
                    <a:pt x="7053" y="25016"/>
                    <a:pt x="6870" y="24925"/>
                    <a:pt x="6718" y="24804"/>
                  </a:cubicBezTo>
                  <a:cubicBezTo>
                    <a:pt x="6019" y="24439"/>
                    <a:pt x="5411" y="23952"/>
                    <a:pt x="4864" y="23405"/>
                  </a:cubicBezTo>
                  <a:cubicBezTo>
                    <a:pt x="3922" y="22433"/>
                    <a:pt x="3132" y="21369"/>
                    <a:pt x="2463" y="20183"/>
                  </a:cubicBezTo>
                  <a:cubicBezTo>
                    <a:pt x="1855" y="19180"/>
                    <a:pt x="1399" y="18299"/>
                    <a:pt x="1065" y="17539"/>
                  </a:cubicBezTo>
                  <a:cubicBezTo>
                    <a:pt x="700" y="16779"/>
                    <a:pt x="457" y="16171"/>
                    <a:pt x="275" y="15806"/>
                  </a:cubicBezTo>
                  <a:cubicBezTo>
                    <a:pt x="183" y="15594"/>
                    <a:pt x="123" y="15442"/>
                    <a:pt x="62" y="15351"/>
                  </a:cubicBezTo>
                  <a:lnTo>
                    <a:pt x="62" y="15351"/>
                  </a:lnTo>
                  <a:lnTo>
                    <a:pt x="244" y="15837"/>
                  </a:lnTo>
                  <a:cubicBezTo>
                    <a:pt x="396" y="16232"/>
                    <a:pt x="639" y="16810"/>
                    <a:pt x="1004" y="17569"/>
                  </a:cubicBezTo>
                  <a:cubicBezTo>
                    <a:pt x="1338" y="18329"/>
                    <a:pt x="1794" y="19241"/>
                    <a:pt x="2372" y="20275"/>
                  </a:cubicBezTo>
                  <a:cubicBezTo>
                    <a:pt x="3041" y="21460"/>
                    <a:pt x="3831" y="22554"/>
                    <a:pt x="4773" y="23527"/>
                  </a:cubicBezTo>
                  <a:cubicBezTo>
                    <a:pt x="5320" y="24074"/>
                    <a:pt x="5959" y="24560"/>
                    <a:pt x="6627" y="24986"/>
                  </a:cubicBezTo>
                  <a:cubicBezTo>
                    <a:pt x="6992" y="25168"/>
                    <a:pt x="7387" y="25351"/>
                    <a:pt x="7782" y="25503"/>
                  </a:cubicBezTo>
                  <a:cubicBezTo>
                    <a:pt x="8208" y="25655"/>
                    <a:pt x="8633" y="25746"/>
                    <a:pt x="9059" y="25807"/>
                  </a:cubicBezTo>
                  <a:cubicBezTo>
                    <a:pt x="9608" y="25892"/>
                    <a:pt x="10172" y="25930"/>
                    <a:pt x="10748" y="25930"/>
                  </a:cubicBezTo>
                  <a:cubicBezTo>
                    <a:pt x="12021" y="25930"/>
                    <a:pt x="13352" y="25744"/>
                    <a:pt x="14713" y="25472"/>
                  </a:cubicBezTo>
                  <a:cubicBezTo>
                    <a:pt x="16658" y="25077"/>
                    <a:pt x="18694" y="24530"/>
                    <a:pt x="20822" y="23983"/>
                  </a:cubicBezTo>
                  <a:cubicBezTo>
                    <a:pt x="23011" y="23405"/>
                    <a:pt x="25169" y="22737"/>
                    <a:pt x="27296" y="21946"/>
                  </a:cubicBezTo>
                  <a:lnTo>
                    <a:pt x="27388" y="21916"/>
                  </a:lnTo>
                  <a:lnTo>
                    <a:pt x="27357" y="21825"/>
                  </a:lnTo>
                  <a:cubicBezTo>
                    <a:pt x="27084" y="20822"/>
                    <a:pt x="26749" y="19758"/>
                    <a:pt x="26445" y="18694"/>
                  </a:cubicBezTo>
                  <a:cubicBezTo>
                    <a:pt x="26081" y="17417"/>
                    <a:pt x="25716" y="16171"/>
                    <a:pt x="25351" y="14955"/>
                  </a:cubicBezTo>
                  <a:lnTo>
                    <a:pt x="25321" y="14864"/>
                  </a:lnTo>
                  <a:lnTo>
                    <a:pt x="25229" y="14864"/>
                  </a:lnTo>
                  <a:cubicBezTo>
                    <a:pt x="22646" y="15320"/>
                    <a:pt x="20184" y="15958"/>
                    <a:pt x="17813" y="16445"/>
                  </a:cubicBezTo>
                  <a:cubicBezTo>
                    <a:pt x="15689" y="16904"/>
                    <a:pt x="13538" y="17146"/>
                    <a:pt x="11385" y="17146"/>
                  </a:cubicBezTo>
                  <a:cubicBezTo>
                    <a:pt x="11281" y="17146"/>
                    <a:pt x="11176" y="17146"/>
                    <a:pt x="11072" y="17145"/>
                  </a:cubicBezTo>
                  <a:lnTo>
                    <a:pt x="11072" y="17145"/>
                  </a:lnTo>
                  <a:cubicBezTo>
                    <a:pt x="10080" y="14614"/>
                    <a:pt x="9327" y="12264"/>
                    <a:pt x="8633" y="10153"/>
                  </a:cubicBezTo>
                  <a:cubicBezTo>
                    <a:pt x="7934" y="8056"/>
                    <a:pt x="7357" y="6201"/>
                    <a:pt x="6840" y="4682"/>
                  </a:cubicBezTo>
                  <a:cubicBezTo>
                    <a:pt x="6323" y="3192"/>
                    <a:pt x="5898" y="2007"/>
                    <a:pt x="5594" y="1217"/>
                  </a:cubicBezTo>
                  <a:cubicBezTo>
                    <a:pt x="5442" y="821"/>
                    <a:pt x="5320" y="517"/>
                    <a:pt x="5259" y="305"/>
                  </a:cubicBezTo>
                  <a:lnTo>
                    <a:pt x="5138" y="62"/>
                  </a:lnTo>
                  <a:cubicBezTo>
                    <a:pt x="5138" y="31"/>
                    <a:pt x="5138" y="31"/>
                    <a:pt x="5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3087700" y="2380275"/>
              <a:ext cx="54750" cy="222650"/>
            </a:xfrm>
            <a:custGeom>
              <a:avLst/>
              <a:gdLst/>
              <a:ahLst/>
              <a:cxnLst/>
              <a:rect l="l" t="t" r="r" b="b"/>
              <a:pathLst>
                <a:path w="2190" h="8906" extrusionOk="0">
                  <a:moveTo>
                    <a:pt x="609" y="0"/>
                  </a:moveTo>
                  <a:lnTo>
                    <a:pt x="609" y="0"/>
                  </a:lnTo>
                  <a:cubicBezTo>
                    <a:pt x="1156" y="912"/>
                    <a:pt x="1369" y="2037"/>
                    <a:pt x="1186" y="3100"/>
                  </a:cubicBezTo>
                  <a:cubicBezTo>
                    <a:pt x="974" y="4438"/>
                    <a:pt x="487" y="5897"/>
                    <a:pt x="244" y="7113"/>
                  </a:cubicBezTo>
                  <a:cubicBezTo>
                    <a:pt x="1" y="8328"/>
                    <a:pt x="305" y="8906"/>
                    <a:pt x="305" y="8906"/>
                  </a:cubicBezTo>
                  <a:lnTo>
                    <a:pt x="2189" y="8450"/>
                  </a:lnTo>
                  <a:cubicBezTo>
                    <a:pt x="1521" y="6110"/>
                    <a:pt x="2068" y="5015"/>
                    <a:pt x="2037" y="2888"/>
                  </a:cubicBezTo>
                  <a:cubicBezTo>
                    <a:pt x="2007" y="1550"/>
                    <a:pt x="609" y="0"/>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3052750" y="2324800"/>
              <a:ext cx="70700" cy="277375"/>
            </a:xfrm>
            <a:custGeom>
              <a:avLst/>
              <a:gdLst/>
              <a:ahLst/>
              <a:cxnLst/>
              <a:rect l="l" t="t" r="r" b="b"/>
              <a:pathLst>
                <a:path w="2828" h="11095" extrusionOk="0">
                  <a:moveTo>
                    <a:pt x="31" y="0"/>
                  </a:moveTo>
                  <a:cubicBezTo>
                    <a:pt x="1" y="0"/>
                    <a:pt x="517" y="456"/>
                    <a:pt x="1247" y="1277"/>
                  </a:cubicBezTo>
                  <a:cubicBezTo>
                    <a:pt x="1672" y="1763"/>
                    <a:pt x="2007" y="2280"/>
                    <a:pt x="2250" y="2857"/>
                  </a:cubicBezTo>
                  <a:cubicBezTo>
                    <a:pt x="2524" y="3587"/>
                    <a:pt x="2615" y="4377"/>
                    <a:pt x="2493" y="5137"/>
                  </a:cubicBezTo>
                  <a:cubicBezTo>
                    <a:pt x="2372" y="5927"/>
                    <a:pt x="2189" y="6687"/>
                    <a:pt x="1976" y="7417"/>
                  </a:cubicBezTo>
                  <a:cubicBezTo>
                    <a:pt x="1794" y="8055"/>
                    <a:pt x="1672" y="8693"/>
                    <a:pt x="1581" y="9332"/>
                  </a:cubicBezTo>
                  <a:cubicBezTo>
                    <a:pt x="1520" y="9757"/>
                    <a:pt x="1520" y="10213"/>
                    <a:pt x="1581" y="10639"/>
                  </a:cubicBezTo>
                  <a:cubicBezTo>
                    <a:pt x="1581" y="10791"/>
                    <a:pt x="1642" y="10943"/>
                    <a:pt x="1672" y="11095"/>
                  </a:cubicBezTo>
                  <a:cubicBezTo>
                    <a:pt x="1703" y="10943"/>
                    <a:pt x="1672" y="10760"/>
                    <a:pt x="1642" y="10608"/>
                  </a:cubicBezTo>
                  <a:cubicBezTo>
                    <a:pt x="1612" y="10183"/>
                    <a:pt x="1642" y="9757"/>
                    <a:pt x="1703" y="9332"/>
                  </a:cubicBezTo>
                  <a:cubicBezTo>
                    <a:pt x="1824" y="8693"/>
                    <a:pt x="1976" y="8085"/>
                    <a:pt x="2159" y="7478"/>
                  </a:cubicBezTo>
                  <a:cubicBezTo>
                    <a:pt x="2402" y="6718"/>
                    <a:pt x="2584" y="5927"/>
                    <a:pt x="2706" y="5167"/>
                  </a:cubicBezTo>
                  <a:cubicBezTo>
                    <a:pt x="2827" y="4377"/>
                    <a:pt x="2736" y="3556"/>
                    <a:pt x="2432" y="2797"/>
                  </a:cubicBezTo>
                  <a:cubicBezTo>
                    <a:pt x="2159" y="2219"/>
                    <a:pt x="1794" y="1672"/>
                    <a:pt x="1338" y="1186"/>
                  </a:cubicBezTo>
                  <a:cubicBezTo>
                    <a:pt x="1065" y="882"/>
                    <a:pt x="730" y="578"/>
                    <a:pt x="426" y="274"/>
                  </a:cubicBezTo>
                  <a:cubicBezTo>
                    <a:pt x="305" y="152"/>
                    <a:pt x="183" y="61"/>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2814900" y="2430425"/>
              <a:ext cx="286525" cy="195850"/>
            </a:xfrm>
            <a:custGeom>
              <a:avLst/>
              <a:gdLst/>
              <a:ahLst/>
              <a:cxnLst/>
              <a:rect l="l" t="t" r="r" b="b"/>
              <a:pathLst>
                <a:path w="11461" h="7834" extrusionOk="0">
                  <a:moveTo>
                    <a:pt x="1" y="0"/>
                  </a:moveTo>
                  <a:lnTo>
                    <a:pt x="1" y="0"/>
                  </a:lnTo>
                  <a:cubicBezTo>
                    <a:pt x="1" y="1"/>
                    <a:pt x="1551" y="4924"/>
                    <a:pt x="2524" y="7082"/>
                  </a:cubicBezTo>
                  <a:cubicBezTo>
                    <a:pt x="2754" y="7620"/>
                    <a:pt x="3092" y="7834"/>
                    <a:pt x="3592" y="7834"/>
                  </a:cubicBezTo>
                  <a:cubicBezTo>
                    <a:pt x="3686" y="7834"/>
                    <a:pt x="3786" y="7826"/>
                    <a:pt x="3891" y="7812"/>
                  </a:cubicBezTo>
                  <a:cubicBezTo>
                    <a:pt x="6445" y="7812"/>
                    <a:pt x="8998" y="7447"/>
                    <a:pt x="11460" y="6718"/>
                  </a:cubicBezTo>
                  <a:lnTo>
                    <a:pt x="11460" y="6718"/>
                  </a:lnTo>
                  <a:lnTo>
                    <a:pt x="5563" y="6839"/>
                  </a:lnTo>
                  <a:cubicBezTo>
                    <a:pt x="5445" y="6855"/>
                    <a:pt x="5328" y="6862"/>
                    <a:pt x="5210" y="6862"/>
                  </a:cubicBezTo>
                  <a:cubicBezTo>
                    <a:pt x="4872" y="6862"/>
                    <a:pt x="4534" y="6800"/>
                    <a:pt x="4195" y="6687"/>
                  </a:cubicBezTo>
                  <a:cubicBezTo>
                    <a:pt x="3588" y="6444"/>
                    <a:pt x="3192" y="5836"/>
                    <a:pt x="2828" y="5259"/>
                  </a:cubicBezTo>
                  <a:cubicBezTo>
                    <a:pt x="1794" y="3556"/>
                    <a:pt x="852" y="179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2656850" y="2686500"/>
              <a:ext cx="426325" cy="185500"/>
            </a:xfrm>
            <a:custGeom>
              <a:avLst/>
              <a:gdLst/>
              <a:ahLst/>
              <a:cxnLst/>
              <a:rect l="l" t="t" r="r" b="b"/>
              <a:pathLst>
                <a:path w="17053" h="7420" extrusionOk="0">
                  <a:moveTo>
                    <a:pt x="1" y="0"/>
                  </a:moveTo>
                  <a:cubicBezTo>
                    <a:pt x="1" y="2"/>
                    <a:pt x="1967" y="7419"/>
                    <a:pt x="6962" y="7419"/>
                  </a:cubicBezTo>
                  <a:cubicBezTo>
                    <a:pt x="7012" y="7419"/>
                    <a:pt x="7062" y="7419"/>
                    <a:pt x="7113" y="7417"/>
                  </a:cubicBezTo>
                  <a:cubicBezTo>
                    <a:pt x="12220" y="7265"/>
                    <a:pt x="17053" y="5077"/>
                    <a:pt x="17053" y="5077"/>
                  </a:cubicBezTo>
                  <a:lnTo>
                    <a:pt x="16809" y="4833"/>
                  </a:lnTo>
                  <a:cubicBezTo>
                    <a:pt x="16809" y="4833"/>
                    <a:pt x="11796" y="5924"/>
                    <a:pt x="8340" y="5924"/>
                  </a:cubicBezTo>
                  <a:cubicBezTo>
                    <a:pt x="7253" y="5924"/>
                    <a:pt x="6320" y="5816"/>
                    <a:pt x="5745" y="5532"/>
                  </a:cubicBezTo>
                  <a:cubicBezTo>
                    <a:pt x="1156" y="3314"/>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2634050" y="2112775"/>
              <a:ext cx="277400" cy="240150"/>
            </a:xfrm>
            <a:custGeom>
              <a:avLst/>
              <a:gdLst/>
              <a:ahLst/>
              <a:cxnLst/>
              <a:rect l="l" t="t" r="r" b="b"/>
              <a:pathLst>
                <a:path w="11096" h="9606" extrusionOk="0">
                  <a:moveTo>
                    <a:pt x="2037" y="1"/>
                  </a:moveTo>
                  <a:cubicBezTo>
                    <a:pt x="548" y="913"/>
                    <a:pt x="1" y="2888"/>
                    <a:pt x="335" y="4621"/>
                  </a:cubicBezTo>
                  <a:cubicBezTo>
                    <a:pt x="639" y="6323"/>
                    <a:pt x="1672" y="7813"/>
                    <a:pt x="2767" y="9180"/>
                  </a:cubicBezTo>
                  <a:cubicBezTo>
                    <a:pt x="2888" y="9363"/>
                    <a:pt x="3071" y="9484"/>
                    <a:pt x="3253" y="9575"/>
                  </a:cubicBezTo>
                  <a:cubicBezTo>
                    <a:pt x="3354" y="9596"/>
                    <a:pt x="3456" y="9606"/>
                    <a:pt x="3556" y="9606"/>
                  </a:cubicBezTo>
                  <a:cubicBezTo>
                    <a:pt x="3756" y="9606"/>
                    <a:pt x="3952" y="9565"/>
                    <a:pt x="4134" y="9484"/>
                  </a:cubicBezTo>
                  <a:lnTo>
                    <a:pt x="11095" y="6809"/>
                  </a:lnTo>
                  <a:cubicBezTo>
                    <a:pt x="10670" y="6627"/>
                    <a:pt x="10366" y="6293"/>
                    <a:pt x="10244" y="5867"/>
                  </a:cubicBez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2648500" y="2413700"/>
              <a:ext cx="18250" cy="76775"/>
            </a:xfrm>
            <a:custGeom>
              <a:avLst/>
              <a:gdLst/>
              <a:ahLst/>
              <a:cxnLst/>
              <a:rect l="l" t="t" r="r" b="b"/>
              <a:pathLst>
                <a:path w="730" h="3071" extrusionOk="0">
                  <a:moveTo>
                    <a:pt x="730" y="0"/>
                  </a:moveTo>
                  <a:lnTo>
                    <a:pt x="730" y="0"/>
                  </a:lnTo>
                  <a:cubicBezTo>
                    <a:pt x="517" y="487"/>
                    <a:pt x="365" y="1004"/>
                    <a:pt x="274" y="1520"/>
                  </a:cubicBezTo>
                  <a:cubicBezTo>
                    <a:pt x="122" y="2007"/>
                    <a:pt x="31" y="2523"/>
                    <a:pt x="0" y="3070"/>
                  </a:cubicBezTo>
                  <a:cubicBezTo>
                    <a:pt x="213" y="2584"/>
                    <a:pt x="365" y="2067"/>
                    <a:pt x="456" y="1551"/>
                  </a:cubicBezTo>
                  <a:cubicBezTo>
                    <a:pt x="638" y="1064"/>
                    <a:pt x="730" y="548"/>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2680400" y="2545925"/>
              <a:ext cx="53225" cy="44100"/>
            </a:xfrm>
            <a:custGeom>
              <a:avLst/>
              <a:gdLst/>
              <a:ahLst/>
              <a:cxnLst/>
              <a:rect l="l" t="t" r="r" b="b"/>
              <a:pathLst>
                <a:path w="2129" h="1764" extrusionOk="0">
                  <a:moveTo>
                    <a:pt x="1" y="0"/>
                  </a:moveTo>
                  <a:cubicBezTo>
                    <a:pt x="274" y="365"/>
                    <a:pt x="609" y="669"/>
                    <a:pt x="1004" y="943"/>
                  </a:cubicBezTo>
                  <a:cubicBezTo>
                    <a:pt x="1338" y="1277"/>
                    <a:pt x="1703" y="1550"/>
                    <a:pt x="2128" y="1763"/>
                  </a:cubicBezTo>
                  <a:cubicBezTo>
                    <a:pt x="1490" y="1064"/>
                    <a:pt x="791" y="48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2800475" y="2661425"/>
              <a:ext cx="8375" cy="78300"/>
            </a:xfrm>
            <a:custGeom>
              <a:avLst/>
              <a:gdLst/>
              <a:ahLst/>
              <a:cxnLst/>
              <a:rect l="l" t="t" r="r" b="b"/>
              <a:pathLst>
                <a:path w="335" h="3132" extrusionOk="0">
                  <a:moveTo>
                    <a:pt x="274" y="0"/>
                  </a:moveTo>
                  <a:cubicBezTo>
                    <a:pt x="122" y="517"/>
                    <a:pt x="61" y="1034"/>
                    <a:pt x="61" y="1581"/>
                  </a:cubicBezTo>
                  <a:cubicBezTo>
                    <a:pt x="0" y="2098"/>
                    <a:pt x="0" y="2614"/>
                    <a:pt x="61" y="3131"/>
                  </a:cubicBezTo>
                  <a:cubicBezTo>
                    <a:pt x="183" y="2645"/>
                    <a:pt x="243" y="2098"/>
                    <a:pt x="274" y="1581"/>
                  </a:cubicBezTo>
                  <a:cubicBezTo>
                    <a:pt x="335" y="1064"/>
                    <a:pt x="335" y="548"/>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2892425" y="2729825"/>
              <a:ext cx="50925" cy="46375"/>
            </a:xfrm>
            <a:custGeom>
              <a:avLst/>
              <a:gdLst/>
              <a:ahLst/>
              <a:cxnLst/>
              <a:rect l="l" t="t" r="r" b="b"/>
              <a:pathLst>
                <a:path w="2037" h="1855" extrusionOk="0">
                  <a:moveTo>
                    <a:pt x="2037" y="0"/>
                  </a:moveTo>
                  <a:cubicBezTo>
                    <a:pt x="1277" y="517"/>
                    <a:pt x="578" y="1155"/>
                    <a:pt x="0" y="1854"/>
                  </a:cubicBezTo>
                  <a:cubicBezTo>
                    <a:pt x="760" y="1337"/>
                    <a:pt x="1459" y="699"/>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3004125" y="2655350"/>
              <a:ext cx="61575" cy="46375"/>
            </a:xfrm>
            <a:custGeom>
              <a:avLst/>
              <a:gdLst/>
              <a:ahLst/>
              <a:cxnLst/>
              <a:rect l="l" t="t" r="r" b="b"/>
              <a:pathLst>
                <a:path w="2463" h="1855" extrusionOk="0">
                  <a:moveTo>
                    <a:pt x="0" y="0"/>
                  </a:moveTo>
                  <a:lnTo>
                    <a:pt x="0" y="0"/>
                  </a:lnTo>
                  <a:cubicBezTo>
                    <a:pt x="335" y="395"/>
                    <a:pt x="730" y="730"/>
                    <a:pt x="1186" y="1003"/>
                  </a:cubicBezTo>
                  <a:cubicBezTo>
                    <a:pt x="1581" y="1338"/>
                    <a:pt x="2006" y="1642"/>
                    <a:pt x="2462" y="1854"/>
                  </a:cubicBezTo>
                  <a:cubicBezTo>
                    <a:pt x="2128" y="1459"/>
                    <a:pt x="1733" y="1125"/>
                    <a:pt x="1277" y="851"/>
                  </a:cubicBezTo>
                  <a:cubicBezTo>
                    <a:pt x="912" y="517"/>
                    <a:pt x="456" y="21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3144700" y="2667500"/>
              <a:ext cx="49425" cy="73725"/>
            </a:xfrm>
            <a:custGeom>
              <a:avLst/>
              <a:gdLst/>
              <a:ahLst/>
              <a:cxnLst/>
              <a:rect l="l" t="t" r="r" b="b"/>
              <a:pathLst>
                <a:path w="1977" h="2949" extrusionOk="0">
                  <a:moveTo>
                    <a:pt x="1976" y="1"/>
                  </a:moveTo>
                  <a:lnTo>
                    <a:pt x="1976" y="1"/>
                  </a:lnTo>
                  <a:cubicBezTo>
                    <a:pt x="1581" y="426"/>
                    <a:pt x="1216" y="912"/>
                    <a:pt x="912" y="1429"/>
                  </a:cubicBezTo>
                  <a:cubicBezTo>
                    <a:pt x="548" y="1885"/>
                    <a:pt x="244" y="2402"/>
                    <a:pt x="1" y="2949"/>
                  </a:cubicBezTo>
                  <a:cubicBezTo>
                    <a:pt x="396" y="2493"/>
                    <a:pt x="760" y="2037"/>
                    <a:pt x="1064" y="1520"/>
                  </a:cubicBezTo>
                  <a:cubicBezTo>
                    <a:pt x="1429" y="1064"/>
                    <a:pt x="1733" y="548"/>
                    <a:pt x="1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2927375" y="2476000"/>
              <a:ext cx="53225" cy="57025"/>
            </a:xfrm>
            <a:custGeom>
              <a:avLst/>
              <a:gdLst/>
              <a:ahLst/>
              <a:cxnLst/>
              <a:rect l="l" t="t" r="r" b="b"/>
              <a:pathLst>
                <a:path w="2129" h="2281" extrusionOk="0">
                  <a:moveTo>
                    <a:pt x="0" y="1"/>
                  </a:moveTo>
                  <a:lnTo>
                    <a:pt x="0" y="1"/>
                  </a:lnTo>
                  <a:cubicBezTo>
                    <a:pt x="274" y="457"/>
                    <a:pt x="608" y="852"/>
                    <a:pt x="1003" y="1217"/>
                  </a:cubicBezTo>
                  <a:cubicBezTo>
                    <a:pt x="1338" y="1612"/>
                    <a:pt x="1703" y="1977"/>
                    <a:pt x="2128" y="2281"/>
                  </a:cubicBezTo>
                  <a:cubicBezTo>
                    <a:pt x="1855" y="1825"/>
                    <a:pt x="1520" y="1430"/>
                    <a:pt x="1155" y="1065"/>
                  </a:cubicBezTo>
                  <a:cubicBezTo>
                    <a:pt x="821" y="670"/>
                    <a:pt x="426" y="30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3043625" y="2409900"/>
              <a:ext cx="36500" cy="45625"/>
            </a:xfrm>
            <a:custGeom>
              <a:avLst/>
              <a:gdLst/>
              <a:ahLst/>
              <a:cxnLst/>
              <a:rect l="l" t="t" r="r" b="b"/>
              <a:pathLst>
                <a:path w="1460" h="1825" extrusionOk="0">
                  <a:moveTo>
                    <a:pt x="1460" y="1"/>
                  </a:moveTo>
                  <a:lnTo>
                    <a:pt x="1460" y="1"/>
                  </a:lnTo>
                  <a:cubicBezTo>
                    <a:pt x="882" y="517"/>
                    <a:pt x="366" y="1156"/>
                    <a:pt x="1" y="1824"/>
                  </a:cubicBezTo>
                  <a:cubicBezTo>
                    <a:pt x="578" y="1308"/>
                    <a:pt x="1065" y="669"/>
                    <a:pt x="1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2874175" y="2362025"/>
              <a:ext cx="67650" cy="45650"/>
            </a:xfrm>
            <a:custGeom>
              <a:avLst/>
              <a:gdLst/>
              <a:ahLst/>
              <a:cxnLst/>
              <a:rect l="l" t="t" r="r" b="b"/>
              <a:pathLst>
                <a:path w="2706" h="1826" extrusionOk="0">
                  <a:moveTo>
                    <a:pt x="31" y="1"/>
                  </a:moveTo>
                  <a:lnTo>
                    <a:pt x="31" y="1"/>
                  </a:lnTo>
                  <a:cubicBezTo>
                    <a:pt x="1" y="61"/>
                    <a:pt x="669" y="365"/>
                    <a:pt x="1399" y="852"/>
                  </a:cubicBezTo>
                  <a:cubicBezTo>
                    <a:pt x="2107" y="1353"/>
                    <a:pt x="2614" y="1826"/>
                    <a:pt x="2699" y="1826"/>
                  </a:cubicBezTo>
                  <a:cubicBezTo>
                    <a:pt x="2702" y="1826"/>
                    <a:pt x="2704" y="1825"/>
                    <a:pt x="2706" y="1824"/>
                  </a:cubicBezTo>
                  <a:cubicBezTo>
                    <a:pt x="2007" y="943"/>
                    <a:pt x="1095" y="305"/>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3"/>
            <p:cNvSpPr/>
            <p:nvPr/>
          </p:nvSpPr>
          <p:spPr>
            <a:xfrm>
              <a:off x="2589225" y="2249575"/>
              <a:ext cx="27375" cy="54725"/>
            </a:xfrm>
            <a:custGeom>
              <a:avLst/>
              <a:gdLst/>
              <a:ahLst/>
              <a:cxnLst/>
              <a:rect l="l" t="t" r="r" b="b"/>
              <a:pathLst>
                <a:path w="1095" h="2189" extrusionOk="0">
                  <a:moveTo>
                    <a:pt x="0" y="0"/>
                  </a:moveTo>
                  <a:cubicBezTo>
                    <a:pt x="91" y="395"/>
                    <a:pt x="243" y="790"/>
                    <a:pt x="456" y="1155"/>
                  </a:cubicBezTo>
                  <a:cubicBezTo>
                    <a:pt x="608" y="1520"/>
                    <a:pt x="851" y="1885"/>
                    <a:pt x="1095" y="2189"/>
                  </a:cubicBezTo>
                  <a:cubicBezTo>
                    <a:pt x="851" y="1398"/>
                    <a:pt x="487" y="66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3"/>
            <p:cNvSpPr/>
            <p:nvPr/>
          </p:nvSpPr>
          <p:spPr>
            <a:xfrm>
              <a:off x="3154575" y="2522375"/>
              <a:ext cx="50950" cy="27375"/>
            </a:xfrm>
            <a:custGeom>
              <a:avLst/>
              <a:gdLst/>
              <a:ahLst/>
              <a:cxnLst/>
              <a:rect l="l" t="t" r="r" b="b"/>
              <a:pathLst>
                <a:path w="2038" h="1095" extrusionOk="0">
                  <a:moveTo>
                    <a:pt x="1" y="0"/>
                  </a:moveTo>
                  <a:lnTo>
                    <a:pt x="1" y="0"/>
                  </a:lnTo>
                  <a:cubicBezTo>
                    <a:pt x="274" y="274"/>
                    <a:pt x="609" y="486"/>
                    <a:pt x="973" y="638"/>
                  </a:cubicBezTo>
                  <a:cubicBezTo>
                    <a:pt x="1266" y="843"/>
                    <a:pt x="1615" y="992"/>
                    <a:pt x="1994" y="1084"/>
                  </a:cubicBezTo>
                  <a:lnTo>
                    <a:pt x="1994" y="1084"/>
                  </a:lnTo>
                  <a:cubicBezTo>
                    <a:pt x="1389" y="603"/>
                    <a:pt x="725" y="242"/>
                    <a:pt x="1" y="0"/>
                  </a:cubicBezTo>
                  <a:close/>
                  <a:moveTo>
                    <a:pt x="1994" y="1084"/>
                  </a:moveTo>
                  <a:lnTo>
                    <a:pt x="1994" y="1084"/>
                  </a:lnTo>
                  <a:cubicBezTo>
                    <a:pt x="1998" y="1087"/>
                    <a:pt x="2003" y="1091"/>
                    <a:pt x="2007" y="1094"/>
                  </a:cubicBezTo>
                  <a:lnTo>
                    <a:pt x="2037" y="1094"/>
                  </a:lnTo>
                  <a:cubicBezTo>
                    <a:pt x="2023" y="1091"/>
                    <a:pt x="2008" y="1088"/>
                    <a:pt x="1994" y="10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3429650" y="2517800"/>
              <a:ext cx="44875" cy="46375"/>
            </a:xfrm>
            <a:custGeom>
              <a:avLst/>
              <a:gdLst/>
              <a:ahLst/>
              <a:cxnLst/>
              <a:rect l="l" t="t" r="r" b="b"/>
              <a:pathLst>
                <a:path w="1795" h="1855" extrusionOk="0">
                  <a:moveTo>
                    <a:pt x="1" y="1"/>
                  </a:moveTo>
                  <a:lnTo>
                    <a:pt x="1" y="1"/>
                  </a:lnTo>
                  <a:cubicBezTo>
                    <a:pt x="214" y="365"/>
                    <a:pt x="487" y="700"/>
                    <a:pt x="822" y="1004"/>
                  </a:cubicBezTo>
                  <a:cubicBezTo>
                    <a:pt x="1095" y="1338"/>
                    <a:pt x="1430" y="1612"/>
                    <a:pt x="1794" y="1855"/>
                  </a:cubicBezTo>
                  <a:cubicBezTo>
                    <a:pt x="1551" y="1490"/>
                    <a:pt x="1278" y="1156"/>
                    <a:pt x="974" y="852"/>
                  </a:cubicBezTo>
                  <a:cubicBezTo>
                    <a:pt x="700" y="517"/>
                    <a:pt x="366" y="24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3512500" y="2555800"/>
              <a:ext cx="56250" cy="82100"/>
            </a:xfrm>
            <a:custGeom>
              <a:avLst/>
              <a:gdLst/>
              <a:ahLst/>
              <a:cxnLst/>
              <a:rect l="l" t="t" r="r" b="b"/>
              <a:pathLst>
                <a:path w="2250" h="3284" extrusionOk="0">
                  <a:moveTo>
                    <a:pt x="2249" y="0"/>
                  </a:moveTo>
                  <a:lnTo>
                    <a:pt x="2249" y="0"/>
                  </a:lnTo>
                  <a:cubicBezTo>
                    <a:pt x="1793" y="487"/>
                    <a:pt x="1398" y="1034"/>
                    <a:pt x="1034" y="1581"/>
                  </a:cubicBezTo>
                  <a:cubicBezTo>
                    <a:pt x="638" y="2098"/>
                    <a:pt x="274" y="2675"/>
                    <a:pt x="0" y="3283"/>
                  </a:cubicBezTo>
                  <a:cubicBezTo>
                    <a:pt x="456" y="2797"/>
                    <a:pt x="851" y="2250"/>
                    <a:pt x="1216" y="1703"/>
                  </a:cubicBezTo>
                  <a:cubicBezTo>
                    <a:pt x="1611" y="1186"/>
                    <a:pt x="1976" y="608"/>
                    <a:pt x="2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2646975" y="2769325"/>
              <a:ext cx="31925" cy="57025"/>
            </a:xfrm>
            <a:custGeom>
              <a:avLst/>
              <a:gdLst/>
              <a:ahLst/>
              <a:cxnLst/>
              <a:rect l="l" t="t" r="r" b="b"/>
              <a:pathLst>
                <a:path w="1277" h="2281" extrusionOk="0">
                  <a:moveTo>
                    <a:pt x="0" y="1"/>
                  </a:moveTo>
                  <a:lnTo>
                    <a:pt x="0" y="1"/>
                  </a:lnTo>
                  <a:cubicBezTo>
                    <a:pt x="304" y="821"/>
                    <a:pt x="730" y="1581"/>
                    <a:pt x="1277" y="2280"/>
                  </a:cubicBezTo>
                  <a:cubicBezTo>
                    <a:pt x="973" y="1460"/>
                    <a:pt x="548" y="70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2991975" y="2860400"/>
              <a:ext cx="69175" cy="8625"/>
            </a:xfrm>
            <a:custGeom>
              <a:avLst/>
              <a:gdLst/>
              <a:ahLst/>
              <a:cxnLst/>
              <a:rect l="l" t="t" r="r" b="b"/>
              <a:pathLst>
                <a:path w="2767" h="345" extrusionOk="0">
                  <a:moveTo>
                    <a:pt x="2481" y="0"/>
                  </a:moveTo>
                  <a:cubicBezTo>
                    <a:pt x="1640" y="0"/>
                    <a:pt x="820" y="121"/>
                    <a:pt x="0" y="339"/>
                  </a:cubicBezTo>
                  <a:cubicBezTo>
                    <a:pt x="95" y="343"/>
                    <a:pt x="190" y="344"/>
                    <a:pt x="285" y="344"/>
                  </a:cubicBezTo>
                  <a:cubicBezTo>
                    <a:pt x="1127" y="344"/>
                    <a:pt x="1946" y="224"/>
                    <a:pt x="2766" y="5"/>
                  </a:cubicBezTo>
                  <a:cubicBezTo>
                    <a:pt x="2671" y="2"/>
                    <a:pt x="2576"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2919775" y="1738925"/>
              <a:ext cx="235600" cy="574675"/>
            </a:xfrm>
            <a:custGeom>
              <a:avLst/>
              <a:gdLst/>
              <a:ahLst/>
              <a:cxnLst/>
              <a:rect l="l" t="t" r="r" b="b"/>
              <a:pathLst>
                <a:path w="9424" h="22987" extrusionOk="0">
                  <a:moveTo>
                    <a:pt x="1186" y="0"/>
                  </a:moveTo>
                  <a:lnTo>
                    <a:pt x="0" y="22736"/>
                  </a:lnTo>
                  <a:cubicBezTo>
                    <a:pt x="1095" y="22903"/>
                    <a:pt x="2197" y="22987"/>
                    <a:pt x="3302" y="22987"/>
                  </a:cubicBezTo>
                  <a:cubicBezTo>
                    <a:pt x="4408" y="22987"/>
                    <a:pt x="5517" y="22903"/>
                    <a:pt x="6627" y="22736"/>
                  </a:cubicBezTo>
                  <a:cubicBezTo>
                    <a:pt x="6931" y="22706"/>
                    <a:pt x="7204" y="22615"/>
                    <a:pt x="7447" y="22402"/>
                  </a:cubicBezTo>
                  <a:cubicBezTo>
                    <a:pt x="7721" y="22037"/>
                    <a:pt x="7782" y="21551"/>
                    <a:pt x="7569" y="21156"/>
                  </a:cubicBezTo>
                  <a:cubicBezTo>
                    <a:pt x="7387" y="20760"/>
                    <a:pt x="7235" y="20335"/>
                    <a:pt x="7113" y="19909"/>
                  </a:cubicBezTo>
                  <a:cubicBezTo>
                    <a:pt x="6961" y="18754"/>
                    <a:pt x="8086" y="17903"/>
                    <a:pt x="8663" y="16900"/>
                  </a:cubicBezTo>
                  <a:cubicBezTo>
                    <a:pt x="9423" y="15563"/>
                    <a:pt x="9241" y="13921"/>
                    <a:pt x="8238" y="12766"/>
                  </a:cubicBezTo>
                  <a:cubicBezTo>
                    <a:pt x="7539" y="12006"/>
                    <a:pt x="6444" y="11459"/>
                    <a:pt x="6232" y="10456"/>
                  </a:cubicBezTo>
                  <a:cubicBezTo>
                    <a:pt x="5988" y="9210"/>
                    <a:pt x="7235" y="8055"/>
                    <a:pt x="7083" y="6778"/>
                  </a:cubicBezTo>
                  <a:cubicBezTo>
                    <a:pt x="6961" y="5806"/>
                    <a:pt x="6080" y="5137"/>
                    <a:pt x="5441" y="4377"/>
                  </a:cubicBezTo>
                  <a:cubicBezTo>
                    <a:pt x="4438" y="3131"/>
                    <a:pt x="4073" y="1550"/>
                    <a:pt x="4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2749550" y="1663700"/>
              <a:ext cx="268275" cy="538775"/>
            </a:xfrm>
            <a:custGeom>
              <a:avLst/>
              <a:gdLst/>
              <a:ahLst/>
              <a:cxnLst/>
              <a:rect l="l" t="t" r="r" b="b"/>
              <a:pathLst>
                <a:path w="10731" h="21551" extrusionOk="0">
                  <a:moveTo>
                    <a:pt x="5533" y="0"/>
                  </a:moveTo>
                  <a:lnTo>
                    <a:pt x="1" y="4195"/>
                  </a:lnTo>
                  <a:lnTo>
                    <a:pt x="609" y="18116"/>
                  </a:lnTo>
                  <a:cubicBezTo>
                    <a:pt x="670" y="20031"/>
                    <a:pt x="2250" y="21520"/>
                    <a:pt x="4165" y="21551"/>
                  </a:cubicBezTo>
                  <a:cubicBezTo>
                    <a:pt x="4183" y="21551"/>
                    <a:pt x="4201" y="21551"/>
                    <a:pt x="4219" y="21551"/>
                  </a:cubicBezTo>
                  <a:cubicBezTo>
                    <a:pt x="6230" y="21551"/>
                    <a:pt x="7842" y="19861"/>
                    <a:pt x="7752" y="17842"/>
                  </a:cubicBezTo>
                  <a:cubicBezTo>
                    <a:pt x="7691" y="16171"/>
                    <a:pt x="7630" y="14560"/>
                    <a:pt x="7630" y="14560"/>
                  </a:cubicBezTo>
                  <a:cubicBezTo>
                    <a:pt x="7630" y="14560"/>
                    <a:pt x="10396" y="14256"/>
                    <a:pt x="10548" y="11520"/>
                  </a:cubicBezTo>
                  <a:cubicBezTo>
                    <a:pt x="10730" y="8784"/>
                    <a:pt x="10548" y="2462"/>
                    <a:pt x="10548" y="2462"/>
                  </a:cubicBezTo>
                  <a:lnTo>
                    <a:pt x="5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2979800" y="1831625"/>
              <a:ext cx="20550" cy="17275"/>
            </a:xfrm>
            <a:custGeom>
              <a:avLst/>
              <a:gdLst/>
              <a:ahLst/>
              <a:cxnLst/>
              <a:rect l="l" t="t" r="r" b="b"/>
              <a:pathLst>
                <a:path w="822" h="691" extrusionOk="0">
                  <a:moveTo>
                    <a:pt x="457" y="0"/>
                  </a:moveTo>
                  <a:cubicBezTo>
                    <a:pt x="153" y="0"/>
                    <a:pt x="1" y="365"/>
                    <a:pt x="213" y="578"/>
                  </a:cubicBezTo>
                  <a:cubicBezTo>
                    <a:pt x="282" y="657"/>
                    <a:pt x="370" y="691"/>
                    <a:pt x="457" y="691"/>
                  </a:cubicBezTo>
                  <a:cubicBezTo>
                    <a:pt x="640" y="691"/>
                    <a:pt x="821" y="541"/>
                    <a:pt x="821" y="335"/>
                  </a:cubicBezTo>
                  <a:cubicBezTo>
                    <a:pt x="821" y="152"/>
                    <a:pt x="639"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2972975" y="1820025"/>
              <a:ext cx="36500" cy="10950"/>
            </a:xfrm>
            <a:custGeom>
              <a:avLst/>
              <a:gdLst/>
              <a:ahLst/>
              <a:cxnLst/>
              <a:rect l="l" t="t" r="r" b="b"/>
              <a:pathLst>
                <a:path w="1460" h="438" extrusionOk="0">
                  <a:moveTo>
                    <a:pt x="650" y="1"/>
                  </a:moveTo>
                  <a:cubicBezTo>
                    <a:pt x="483" y="1"/>
                    <a:pt x="333" y="55"/>
                    <a:pt x="183" y="130"/>
                  </a:cubicBezTo>
                  <a:cubicBezTo>
                    <a:pt x="61" y="221"/>
                    <a:pt x="0" y="282"/>
                    <a:pt x="31" y="343"/>
                  </a:cubicBezTo>
                  <a:cubicBezTo>
                    <a:pt x="35" y="345"/>
                    <a:pt x="41" y="346"/>
                    <a:pt x="48" y="346"/>
                  </a:cubicBezTo>
                  <a:cubicBezTo>
                    <a:pt x="127" y="346"/>
                    <a:pt x="351" y="218"/>
                    <a:pt x="647" y="218"/>
                  </a:cubicBezTo>
                  <a:cubicBezTo>
                    <a:pt x="674" y="218"/>
                    <a:pt x="701" y="219"/>
                    <a:pt x="730" y="221"/>
                  </a:cubicBezTo>
                  <a:cubicBezTo>
                    <a:pt x="1099" y="250"/>
                    <a:pt x="1335" y="437"/>
                    <a:pt x="1414" y="437"/>
                  </a:cubicBezTo>
                  <a:cubicBezTo>
                    <a:pt x="1420" y="437"/>
                    <a:pt x="1425" y="436"/>
                    <a:pt x="1429" y="434"/>
                  </a:cubicBezTo>
                  <a:cubicBezTo>
                    <a:pt x="1459" y="404"/>
                    <a:pt x="1398" y="313"/>
                    <a:pt x="1307" y="221"/>
                  </a:cubicBezTo>
                  <a:cubicBezTo>
                    <a:pt x="1155" y="100"/>
                    <a:pt x="942" y="9"/>
                    <a:pt x="760" y="9"/>
                  </a:cubicBezTo>
                  <a:cubicBezTo>
                    <a:pt x="722" y="3"/>
                    <a:pt x="686"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2877975" y="1831625"/>
              <a:ext cx="20550" cy="17450"/>
            </a:xfrm>
            <a:custGeom>
              <a:avLst/>
              <a:gdLst/>
              <a:ahLst/>
              <a:cxnLst/>
              <a:rect l="l" t="t" r="r" b="b"/>
              <a:pathLst>
                <a:path w="822" h="698" extrusionOk="0">
                  <a:moveTo>
                    <a:pt x="487" y="0"/>
                  </a:moveTo>
                  <a:cubicBezTo>
                    <a:pt x="153" y="0"/>
                    <a:pt x="1" y="365"/>
                    <a:pt x="213" y="578"/>
                  </a:cubicBezTo>
                  <a:cubicBezTo>
                    <a:pt x="296" y="660"/>
                    <a:pt x="392" y="697"/>
                    <a:pt x="483" y="697"/>
                  </a:cubicBezTo>
                  <a:cubicBezTo>
                    <a:pt x="662" y="697"/>
                    <a:pt x="821" y="556"/>
                    <a:pt x="821" y="335"/>
                  </a:cubicBezTo>
                  <a:cubicBezTo>
                    <a:pt x="821" y="152"/>
                    <a:pt x="669"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2868850" y="1820025"/>
              <a:ext cx="35750" cy="10950"/>
            </a:xfrm>
            <a:custGeom>
              <a:avLst/>
              <a:gdLst/>
              <a:ahLst/>
              <a:cxnLst/>
              <a:rect l="l" t="t" r="r" b="b"/>
              <a:pathLst>
                <a:path w="1430" h="438" extrusionOk="0">
                  <a:moveTo>
                    <a:pt x="631" y="1"/>
                  </a:moveTo>
                  <a:cubicBezTo>
                    <a:pt x="475" y="1"/>
                    <a:pt x="308" y="55"/>
                    <a:pt x="183" y="130"/>
                  </a:cubicBezTo>
                  <a:cubicBezTo>
                    <a:pt x="62" y="221"/>
                    <a:pt x="1" y="282"/>
                    <a:pt x="31" y="343"/>
                  </a:cubicBezTo>
                  <a:cubicBezTo>
                    <a:pt x="34" y="345"/>
                    <a:pt x="38" y="346"/>
                    <a:pt x="43" y="346"/>
                  </a:cubicBezTo>
                  <a:cubicBezTo>
                    <a:pt x="104" y="346"/>
                    <a:pt x="348" y="218"/>
                    <a:pt x="647" y="218"/>
                  </a:cubicBezTo>
                  <a:cubicBezTo>
                    <a:pt x="674" y="218"/>
                    <a:pt x="702" y="219"/>
                    <a:pt x="730" y="221"/>
                  </a:cubicBezTo>
                  <a:cubicBezTo>
                    <a:pt x="1071" y="250"/>
                    <a:pt x="1332" y="437"/>
                    <a:pt x="1390" y="437"/>
                  </a:cubicBezTo>
                  <a:cubicBezTo>
                    <a:pt x="1394" y="437"/>
                    <a:pt x="1397" y="436"/>
                    <a:pt x="1399" y="434"/>
                  </a:cubicBezTo>
                  <a:cubicBezTo>
                    <a:pt x="1430" y="404"/>
                    <a:pt x="1399" y="313"/>
                    <a:pt x="1278" y="221"/>
                  </a:cubicBezTo>
                  <a:cubicBezTo>
                    <a:pt x="1126" y="100"/>
                    <a:pt x="943" y="9"/>
                    <a:pt x="730" y="9"/>
                  </a:cubicBezTo>
                  <a:cubicBezTo>
                    <a:pt x="698" y="3"/>
                    <a:pt x="665"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2849875" y="1996525"/>
              <a:ext cx="91200" cy="48725"/>
            </a:xfrm>
            <a:custGeom>
              <a:avLst/>
              <a:gdLst/>
              <a:ahLst/>
              <a:cxnLst/>
              <a:rect l="l" t="t" r="r" b="b"/>
              <a:pathLst>
                <a:path w="3648" h="1949" extrusionOk="0">
                  <a:moveTo>
                    <a:pt x="0" y="0"/>
                  </a:moveTo>
                  <a:cubicBezTo>
                    <a:pt x="0" y="0"/>
                    <a:pt x="873" y="1949"/>
                    <a:pt x="3470" y="1949"/>
                  </a:cubicBezTo>
                  <a:cubicBezTo>
                    <a:pt x="3529" y="1949"/>
                    <a:pt x="3588" y="1948"/>
                    <a:pt x="3648" y="1946"/>
                  </a:cubicBezTo>
                  <a:lnTo>
                    <a:pt x="3617" y="1216"/>
                  </a:lnTo>
                  <a:cubicBezTo>
                    <a:pt x="2341" y="1155"/>
                    <a:pt x="1064" y="73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2936500" y="1827825"/>
              <a:ext cx="25850" cy="82850"/>
            </a:xfrm>
            <a:custGeom>
              <a:avLst/>
              <a:gdLst/>
              <a:ahLst/>
              <a:cxnLst/>
              <a:rect l="l" t="t" r="r" b="b"/>
              <a:pathLst>
                <a:path w="1034" h="3314" extrusionOk="0">
                  <a:moveTo>
                    <a:pt x="0" y="1"/>
                  </a:moveTo>
                  <a:cubicBezTo>
                    <a:pt x="31" y="213"/>
                    <a:pt x="61" y="426"/>
                    <a:pt x="152" y="608"/>
                  </a:cubicBezTo>
                  <a:cubicBezTo>
                    <a:pt x="243" y="973"/>
                    <a:pt x="395" y="1490"/>
                    <a:pt x="578" y="2037"/>
                  </a:cubicBezTo>
                  <a:cubicBezTo>
                    <a:pt x="669" y="2311"/>
                    <a:pt x="760" y="2584"/>
                    <a:pt x="851" y="2827"/>
                  </a:cubicBezTo>
                  <a:cubicBezTo>
                    <a:pt x="882" y="2918"/>
                    <a:pt x="912" y="3010"/>
                    <a:pt x="882" y="3131"/>
                  </a:cubicBezTo>
                  <a:cubicBezTo>
                    <a:pt x="882" y="3222"/>
                    <a:pt x="790" y="3222"/>
                    <a:pt x="669" y="3222"/>
                  </a:cubicBezTo>
                  <a:cubicBezTo>
                    <a:pt x="486" y="3222"/>
                    <a:pt x="274" y="3253"/>
                    <a:pt x="61" y="3283"/>
                  </a:cubicBezTo>
                  <a:cubicBezTo>
                    <a:pt x="274" y="3314"/>
                    <a:pt x="486" y="3314"/>
                    <a:pt x="699" y="3314"/>
                  </a:cubicBezTo>
                  <a:lnTo>
                    <a:pt x="851" y="3314"/>
                  </a:lnTo>
                  <a:cubicBezTo>
                    <a:pt x="912" y="3283"/>
                    <a:pt x="973" y="3222"/>
                    <a:pt x="1003" y="3162"/>
                  </a:cubicBezTo>
                  <a:cubicBezTo>
                    <a:pt x="1034" y="3040"/>
                    <a:pt x="1034" y="2888"/>
                    <a:pt x="973" y="2766"/>
                  </a:cubicBezTo>
                  <a:cubicBezTo>
                    <a:pt x="882" y="2523"/>
                    <a:pt x="821" y="2280"/>
                    <a:pt x="730" y="2007"/>
                  </a:cubicBezTo>
                  <a:cubicBezTo>
                    <a:pt x="547" y="1429"/>
                    <a:pt x="365" y="943"/>
                    <a:pt x="243" y="578"/>
                  </a:cubicBezTo>
                  <a:cubicBezTo>
                    <a:pt x="183" y="365"/>
                    <a:pt x="91" y="18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2918250" y="1918250"/>
              <a:ext cx="23575" cy="21025"/>
            </a:xfrm>
            <a:custGeom>
              <a:avLst/>
              <a:gdLst/>
              <a:ahLst/>
              <a:cxnLst/>
              <a:rect l="l" t="t" r="r" b="b"/>
              <a:pathLst>
                <a:path w="943" h="841" extrusionOk="0">
                  <a:moveTo>
                    <a:pt x="517" y="1"/>
                  </a:moveTo>
                  <a:lnTo>
                    <a:pt x="517" y="1"/>
                  </a:lnTo>
                  <a:cubicBezTo>
                    <a:pt x="365" y="31"/>
                    <a:pt x="244" y="122"/>
                    <a:pt x="122" y="213"/>
                  </a:cubicBezTo>
                  <a:cubicBezTo>
                    <a:pt x="31" y="335"/>
                    <a:pt x="1" y="487"/>
                    <a:pt x="31" y="639"/>
                  </a:cubicBezTo>
                  <a:cubicBezTo>
                    <a:pt x="103" y="758"/>
                    <a:pt x="250" y="840"/>
                    <a:pt x="398" y="840"/>
                  </a:cubicBezTo>
                  <a:cubicBezTo>
                    <a:pt x="438" y="840"/>
                    <a:pt x="478" y="834"/>
                    <a:pt x="517" y="821"/>
                  </a:cubicBezTo>
                  <a:cubicBezTo>
                    <a:pt x="669" y="791"/>
                    <a:pt x="791" y="700"/>
                    <a:pt x="852" y="578"/>
                  </a:cubicBezTo>
                  <a:cubicBezTo>
                    <a:pt x="943" y="426"/>
                    <a:pt x="913" y="274"/>
                    <a:pt x="821" y="153"/>
                  </a:cubicBezTo>
                  <a:cubicBezTo>
                    <a:pt x="748" y="79"/>
                    <a:pt x="663" y="39"/>
                    <a:pt x="581" y="39"/>
                  </a:cubicBezTo>
                  <a:cubicBezTo>
                    <a:pt x="527" y="39"/>
                    <a:pt x="474" y="56"/>
                    <a:pt x="426" y="92"/>
                  </a:cubicBezTo>
                  <a:lnTo>
                    <a:pt x="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2916725" y="1917500"/>
              <a:ext cx="26625" cy="16275"/>
            </a:xfrm>
            <a:custGeom>
              <a:avLst/>
              <a:gdLst/>
              <a:ahLst/>
              <a:cxnLst/>
              <a:rect l="l" t="t" r="r" b="b"/>
              <a:pathLst>
                <a:path w="1065" h="651" extrusionOk="0">
                  <a:moveTo>
                    <a:pt x="31" y="0"/>
                  </a:moveTo>
                  <a:cubicBezTo>
                    <a:pt x="1" y="31"/>
                    <a:pt x="92" y="335"/>
                    <a:pt x="426" y="517"/>
                  </a:cubicBezTo>
                  <a:cubicBezTo>
                    <a:pt x="585" y="618"/>
                    <a:pt x="736" y="650"/>
                    <a:pt x="852" y="650"/>
                  </a:cubicBezTo>
                  <a:cubicBezTo>
                    <a:pt x="980" y="650"/>
                    <a:pt x="1065" y="610"/>
                    <a:pt x="1065" y="578"/>
                  </a:cubicBezTo>
                  <a:cubicBezTo>
                    <a:pt x="1065" y="517"/>
                    <a:pt x="791" y="517"/>
                    <a:pt x="518" y="365"/>
                  </a:cubicBezTo>
                  <a:cubicBezTo>
                    <a:pt x="244" y="213"/>
                    <a:pt x="92"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2654575" y="1650000"/>
              <a:ext cx="246975" cy="681650"/>
            </a:xfrm>
            <a:custGeom>
              <a:avLst/>
              <a:gdLst/>
              <a:ahLst/>
              <a:cxnLst/>
              <a:rect l="l" t="t" r="r" b="b"/>
              <a:pathLst>
                <a:path w="9879" h="27266" extrusionOk="0">
                  <a:moveTo>
                    <a:pt x="8536" y="1"/>
                  </a:moveTo>
                  <a:cubicBezTo>
                    <a:pt x="4706" y="1"/>
                    <a:pt x="1612" y="3436"/>
                    <a:pt x="2189" y="7417"/>
                  </a:cubicBezTo>
                  <a:cubicBezTo>
                    <a:pt x="2341" y="8390"/>
                    <a:pt x="2736" y="9393"/>
                    <a:pt x="2462" y="10366"/>
                  </a:cubicBezTo>
                  <a:cubicBezTo>
                    <a:pt x="2128" y="11642"/>
                    <a:pt x="760" y="12433"/>
                    <a:pt x="426" y="13740"/>
                  </a:cubicBezTo>
                  <a:cubicBezTo>
                    <a:pt x="0" y="15320"/>
                    <a:pt x="1338" y="16840"/>
                    <a:pt x="1307" y="18481"/>
                  </a:cubicBezTo>
                  <a:cubicBezTo>
                    <a:pt x="1307" y="19363"/>
                    <a:pt x="882" y="20184"/>
                    <a:pt x="669" y="21035"/>
                  </a:cubicBezTo>
                  <a:cubicBezTo>
                    <a:pt x="152" y="23314"/>
                    <a:pt x="1064" y="25685"/>
                    <a:pt x="2949" y="27053"/>
                  </a:cubicBezTo>
                  <a:cubicBezTo>
                    <a:pt x="3070" y="27175"/>
                    <a:pt x="3222" y="27235"/>
                    <a:pt x="3405" y="27266"/>
                  </a:cubicBezTo>
                  <a:cubicBezTo>
                    <a:pt x="3557" y="27235"/>
                    <a:pt x="3709" y="27205"/>
                    <a:pt x="3830" y="27144"/>
                  </a:cubicBezTo>
                  <a:lnTo>
                    <a:pt x="9879" y="24378"/>
                  </a:lnTo>
                  <a:cubicBezTo>
                    <a:pt x="8724" y="22676"/>
                    <a:pt x="7569" y="20822"/>
                    <a:pt x="7751" y="18785"/>
                  </a:cubicBezTo>
                  <a:cubicBezTo>
                    <a:pt x="7842" y="17752"/>
                    <a:pt x="8298" y="16688"/>
                    <a:pt x="7994" y="15685"/>
                  </a:cubicBezTo>
                  <a:cubicBezTo>
                    <a:pt x="7782" y="14864"/>
                    <a:pt x="7174" y="14256"/>
                    <a:pt x="6596" y="13649"/>
                  </a:cubicBezTo>
                  <a:cubicBezTo>
                    <a:pt x="6049" y="13010"/>
                    <a:pt x="5532" y="12281"/>
                    <a:pt x="5624" y="11430"/>
                  </a:cubicBezTo>
                  <a:cubicBezTo>
                    <a:pt x="5715" y="10487"/>
                    <a:pt x="6596" y="9758"/>
                    <a:pt x="6596" y="8785"/>
                  </a:cubicBezTo>
                  <a:cubicBezTo>
                    <a:pt x="6596" y="8117"/>
                    <a:pt x="6140" y="7539"/>
                    <a:pt x="5897" y="6931"/>
                  </a:cubicBezTo>
                  <a:cubicBezTo>
                    <a:pt x="5593" y="5837"/>
                    <a:pt x="5745" y="4651"/>
                    <a:pt x="6353" y="3709"/>
                  </a:cubicBezTo>
                  <a:cubicBezTo>
                    <a:pt x="6961" y="2767"/>
                    <a:pt x="7721" y="1916"/>
                    <a:pt x="8572" y="1217"/>
                  </a:cubicBezTo>
                  <a:lnTo>
                    <a:pt x="9788" y="123"/>
                  </a:lnTo>
                  <a:cubicBezTo>
                    <a:pt x="9364" y="40"/>
                    <a:pt x="8946" y="1"/>
                    <a:pt x="8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2788300" y="1645700"/>
              <a:ext cx="246250" cy="170300"/>
            </a:xfrm>
            <a:custGeom>
              <a:avLst/>
              <a:gdLst/>
              <a:ahLst/>
              <a:cxnLst/>
              <a:rect l="l" t="t" r="r" b="b"/>
              <a:pathLst>
                <a:path w="9850" h="6812" extrusionOk="0">
                  <a:moveTo>
                    <a:pt x="4859" y="0"/>
                  </a:moveTo>
                  <a:cubicBezTo>
                    <a:pt x="4480" y="0"/>
                    <a:pt x="4102" y="47"/>
                    <a:pt x="3740" y="143"/>
                  </a:cubicBezTo>
                  <a:cubicBezTo>
                    <a:pt x="2159" y="598"/>
                    <a:pt x="943" y="1845"/>
                    <a:pt x="548" y="3425"/>
                  </a:cubicBezTo>
                  <a:lnTo>
                    <a:pt x="730" y="3212"/>
                  </a:lnTo>
                  <a:lnTo>
                    <a:pt x="730" y="3212"/>
                  </a:lnTo>
                  <a:cubicBezTo>
                    <a:pt x="700" y="3820"/>
                    <a:pt x="366" y="4368"/>
                    <a:pt x="183" y="4915"/>
                  </a:cubicBezTo>
                  <a:cubicBezTo>
                    <a:pt x="1" y="5492"/>
                    <a:pt x="31" y="6191"/>
                    <a:pt x="579" y="6556"/>
                  </a:cubicBezTo>
                  <a:cubicBezTo>
                    <a:pt x="700" y="6647"/>
                    <a:pt x="852" y="6708"/>
                    <a:pt x="1034" y="6738"/>
                  </a:cubicBezTo>
                  <a:cubicBezTo>
                    <a:pt x="1302" y="6787"/>
                    <a:pt x="1579" y="6811"/>
                    <a:pt x="1858" y="6811"/>
                  </a:cubicBezTo>
                  <a:cubicBezTo>
                    <a:pt x="2277" y="6811"/>
                    <a:pt x="2700" y="6757"/>
                    <a:pt x="3101" y="6647"/>
                  </a:cubicBezTo>
                  <a:lnTo>
                    <a:pt x="3193" y="5097"/>
                  </a:lnTo>
                  <a:cubicBezTo>
                    <a:pt x="3284" y="5583"/>
                    <a:pt x="3557" y="6039"/>
                    <a:pt x="3952" y="6343"/>
                  </a:cubicBezTo>
                  <a:cubicBezTo>
                    <a:pt x="4230" y="6542"/>
                    <a:pt x="4560" y="6650"/>
                    <a:pt x="4900" y="6650"/>
                  </a:cubicBezTo>
                  <a:cubicBezTo>
                    <a:pt x="5080" y="6650"/>
                    <a:pt x="5263" y="6619"/>
                    <a:pt x="5442" y="6556"/>
                  </a:cubicBezTo>
                  <a:cubicBezTo>
                    <a:pt x="5881" y="6380"/>
                    <a:pt x="6123" y="5894"/>
                    <a:pt x="5977" y="5424"/>
                  </a:cubicBezTo>
                  <a:lnTo>
                    <a:pt x="5977" y="5424"/>
                  </a:lnTo>
                  <a:cubicBezTo>
                    <a:pt x="6180" y="5974"/>
                    <a:pt x="6799" y="6377"/>
                    <a:pt x="7418" y="6495"/>
                  </a:cubicBezTo>
                  <a:cubicBezTo>
                    <a:pt x="7711" y="6549"/>
                    <a:pt x="8004" y="6573"/>
                    <a:pt x="8297" y="6573"/>
                  </a:cubicBezTo>
                  <a:cubicBezTo>
                    <a:pt x="8673" y="6573"/>
                    <a:pt x="9048" y="6533"/>
                    <a:pt x="9424" y="6465"/>
                  </a:cubicBezTo>
                  <a:cubicBezTo>
                    <a:pt x="9120" y="5948"/>
                    <a:pt x="9332" y="5310"/>
                    <a:pt x="9515" y="4732"/>
                  </a:cubicBezTo>
                  <a:cubicBezTo>
                    <a:pt x="9697" y="4155"/>
                    <a:pt x="9849" y="3486"/>
                    <a:pt x="9424" y="3030"/>
                  </a:cubicBezTo>
                  <a:cubicBezTo>
                    <a:pt x="9272" y="2909"/>
                    <a:pt x="9120" y="2757"/>
                    <a:pt x="8937" y="2635"/>
                  </a:cubicBezTo>
                  <a:cubicBezTo>
                    <a:pt x="8633" y="2331"/>
                    <a:pt x="8360" y="1966"/>
                    <a:pt x="8177" y="1541"/>
                  </a:cubicBezTo>
                  <a:cubicBezTo>
                    <a:pt x="7471" y="551"/>
                    <a:pt x="6162" y="0"/>
                    <a:pt x="4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1874925" y="1375700"/>
              <a:ext cx="591975" cy="671000"/>
            </a:xfrm>
            <a:custGeom>
              <a:avLst/>
              <a:gdLst/>
              <a:ahLst/>
              <a:cxnLst/>
              <a:rect l="l" t="t" r="r" b="b"/>
              <a:pathLst>
                <a:path w="23679" h="26840" extrusionOk="0">
                  <a:moveTo>
                    <a:pt x="11551" y="0"/>
                  </a:moveTo>
                  <a:lnTo>
                    <a:pt x="10943" y="31"/>
                  </a:lnTo>
                  <a:cubicBezTo>
                    <a:pt x="10608" y="31"/>
                    <a:pt x="10274" y="61"/>
                    <a:pt x="9940" y="152"/>
                  </a:cubicBezTo>
                  <a:cubicBezTo>
                    <a:pt x="9727" y="152"/>
                    <a:pt x="9484" y="213"/>
                    <a:pt x="9271" y="243"/>
                  </a:cubicBezTo>
                  <a:lnTo>
                    <a:pt x="8572" y="426"/>
                  </a:lnTo>
                  <a:cubicBezTo>
                    <a:pt x="7356" y="790"/>
                    <a:pt x="6201" y="1368"/>
                    <a:pt x="5137" y="2097"/>
                  </a:cubicBezTo>
                  <a:cubicBezTo>
                    <a:pt x="3769" y="3070"/>
                    <a:pt x="2614" y="4347"/>
                    <a:pt x="1763" y="5806"/>
                  </a:cubicBezTo>
                  <a:cubicBezTo>
                    <a:pt x="1247" y="6657"/>
                    <a:pt x="851" y="7569"/>
                    <a:pt x="578" y="8511"/>
                  </a:cubicBezTo>
                  <a:cubicBezTo>
                    <a:pt x="244" y="9514"/>
                    <a:pt x="92" y="10578"/>
                    <a:pt x="31" y="11642"/>
                  </a:cubicBezTo>
                  <a:cubicBezTo>
                    <a:pt x="0" y="12219"/>
                    <a:pt x="0" y="12766"/>
                    <a:pt x="61" y="13344"/>
                  </a:cubicBezTo>
                  <a:cubicBezTo>
                    <a:pt x="61" y="13617"/>
                    <a:pt x="122" y="13921"/>
                    <a:pt x="152" y="14195"/>
                  </a:cubicBezTo>
                  <a:cubicBezTo>
                    <a:pt x="183" y="14499"/>
                    <a:pt x="244" y="14772"/>
                    <a:pt x="335" y="15076"/>
                  </a:cubicBezTo>
                  <a:cubicBezTo>
                    <a:pt x="1155" y="18845"/>
                    <a:pt x="3739" y="22037"/>
                    <a:pt x="7295" y="23617"/>
                  </a:cubicBezTo>
                  <a:cubicBezTo>
                    <a:pt x="8572" y="24165"/>
                    <a:pt x="9940" y="24469"/>
                    <a:pt x="11308" y="24529"/>
                  </a:cubicBezTo>
                  <a:cubicBezTo>
                    <a:pt x="11523" y="24543"/>
                    <a:pt x="11739" y="24550"/>
                    <a:pt x="11955" y="24550"/>
                  </a:cubicBezTo>
                  <a:cubicBezTo>
                    <a:pt x="13166" y="24550"/>
                    <a:pt x="14367" y="24334"/>
                    <a:pt x="15502" y="23921"/>
                  </a:cubicBezTo>
                  <a:lnTo>
                    <a:pt x="15845" y="23789"/>
                  </a:lnTo>
                  <a:lnTo>
                    <a:pt x="15845" y="23789"/>
                  </a:lnTo>
                  <a:lnTo>
                    <a:pt x="21581" y="26718"/>
                  </a:lnTo>
                  <a:lnTo>
                    <a:pt x="21855" y="26839"/>
                  </a:lnTo>
                  <a:lnTo>
                    <a:pt x="21855" y="26839"/>
                  </a:lnTo>
                  <a:lnTo>
                    <a:pt x="21764" y="26566"/>
                  </a:lnTo>
                  <a:lnTo>
                    <a:pt x="19992" y="21072"/>
                  </a:lnTo>
                  <a:lnTo>
                    <a:pt x="19992" y="21072"/>
                  </a:lnTo>
                  <a:cubicBezTo>
                    <a:pt x="21394" y="19653"/>
                    <a:pt x="22409" y="17910"/>
                    <a:pt x="23010" y="15988"/>
                  </a:cubicBezTo>
                  <a:cubicBezTo>
                    <a:pt x="23527" y="14225"/>
                    <a:pt x="23679" y="12371"/>
                    <a:pt x="23435" y="10547"/>
                  </a:cubicBezTo>
                  <a:cubicBezTo>
                    <a:pt x="23223" y="8906"/>
                    <a:pt x="22676" y="7356"/>
                    <a:pt x="21855" y="5927"/>
                  </a:cubicBezTo>
                  <a:cubicBezTo>
                    <a:pt x="21156" y="4711"/>
                    <a:pt x="20244" y="3617"/>
                    <a:pt x="19180" y="2705"/>
                  </a:cubicBezTo>
                  <a:cubicBezTo>
                    <a:pt x="18329" y="1976"/>
                    <a:pt x="17356" y="1398"/>
                    <a:pt x="16323" y="912"/>
                  </a:cubicBezTo>
                  <a:cubicBezTo>
                    <a:pt x="15533" y="578"/>
                    <a:pt x="14712" y="334"/>
                    <a:pt x="13891" y="183"/>
                  </a:cubicBezTo>
                  <a:lnTo>
                    <a:pt x="12979" y="61"/>
                  </a:lnTo>
                  <a:lnTo>
                    <a:pt x="12311" y="31"/>
                  </a:lnTo>
                  <a:lnTo>
                    <a:pt x="11763" y="31"/>
                  </a:lnTo>
                  <a:cubicBezTo>
                    <a:pt x="11794" y="31"/>
                    <a:pt x="11855" y="31"/>
                    <a:pt x="11915" y="61"/>
                  </a:cubicBezTo>
                  <a:lnTo>
                    <a:pt x="12311" y="61"/>
                  </a:lnTo>
                  <a:lnTo>
                    <a:pt x="12979" y="122"/>
                  </a:lnTo>
                  <a:lnTo>
                    <a:pt x="13861" y="274"/>
                  </a:lnTo>
                  <a:cubicBezTo>
                    <a:pt x="15806" y="638"/>
                    <a:pt x="17630" y="1520"/>
                    <a:pt x="19119" y="2827"/>
                  </a:cubicBezTo>
                  <a:cubicBezTo>
                    <a:pt x="21399" y="4803"/>
                    <a:pt x="22858" y="7569"/>
                    <a:pt x="23253" y="10547"/>
                  </a:cubicBezTo>
                  <a:cubicBezTo>
                    <a:pt x="23496" y="12371"/>
                    <a:pt x="23344" y="14195"/>
                    <a:pt x="22797" y="15927"/>
                  </a:cubicBezTo>
                  <a:cubicBezTo>
                    <a:pt x="22220" y="17842"/>
                    <a:pt x="21186" y="19544"/>
                    <a:pt x="19758" y="20973"/>
                  </a:cubicBezTo>
                  <a:lnTo>
                    <a:pt x="19727" y="21003"/>
                  </a:lnTo>
                  <a:lnTo>
                    <a:pt x="19727" y="21095"/>
                  </a:lnTo>
                  <a:cubicBezTo>
                    <a:pt x="20281" y="22784"/>
                    <a:pt x="20834" y="24557"/>
                    <a:pt x="21441" y="26387"/>
                  </a:cubicBezTo>
                  <a:lnTo>
                    <a:pt x="21441" y="26387"/>
                  </a:lnTo>
                  <a:lnTo>
                    <a:pt x="15897" y="23557"/>
                  </a:lnTo>
                  <a:lnTo>
                    <a:pt x="15867" y="23526"/>
                  </a:lnTo>
                  <a:lnTo>
                    <a:pt x="15806" y="23557"/>
                  </a:lnTo>
                  <a:lnTo>
                    <a:pt x="15411" y="23709"/>
                  </a:lnTo>
                  <a:cubicBezTo>
                    <a:pt x="14277" y="24095"/>
                    <a:pt x="13122" y="24307"/>
                    <a:pt x="11944" y="24307"/>
                  </a:cubicBezTo>
                  <a:cubicBezTo>
                    <a:pt x="11733" y="24307"/>
                    <a:pt x="11521" y="24300"/>
                    <a:pt x="11308" y="24286"/>
                  </a:cubicBezTo>
                  <a:cubicBezTo>
                    <a:pt x="9940" y="24256"/>
                    <a:pt x="8602" y="23952"/>
                    <a:pt x="7356" y="23405"/>
                  </a:cubicBezTo>
                  <a:cubicBezTo>
                    <a:pt x="5016" y="22371"/>
                    <a:pt x="3040" y="20608"/>
                    <a:pt x="1794" y="18359"/>
                  </a:cubicBezTo>
                  <a:cubicBezTo>
                    <a:pt x="1186" y="17295"/>
                    <a:pt x="760" y="16171"/>
                    <a:pt x="517" y="15016"/>
                  </a:cubicBezTo>
                  <a:cubicBezTo>
                    <a:pt x="426" y="14742"/>
                    <a:pt x="365" y="14468"/>
                    <a:pt x="335" y="14164"/>
                  </a:cubicBezTo>
                  <a:cubicBezTo>
                    <a:pt x="304" y="13891"/>
                    <a:pt x="244" y="13617"/>
                    <a:pt x="244" y="13344"/>
                  </a:cubicBezTo>
                  <a:cubicBezTo>
                    <a:pt x="183" y="12766"/>
                    <a:pt x="183" y="12219"/>
                    <a:pt x="213" y="11672"/>
                  </a:cubicBezTo>
                  <a:cubicBezTo>
                    <a:pt x="244" y="10608"/>
                    <a:pt x="426" y="9575"/>
                    <a:pt x="730" y="8572"/>
                  </a:cubicBezTo>
                  <a:cubicBezTo>
                    <a:pt x="1003" y="7629"/>
                    <a:pt x="1399" y="6748"/>
                    <a:pt x="1885" y="5897"/>
                  </a:cubicBezTo>
                  <a:cubicBezTo>
                    <a:pt x="2706" y="4468"/>
                    <a:pt x="3861" y="3192"/>
                    <a:pt x="5198" y="2219"/>
                  </a:cubicBezTo>
                  <a:cubicBezTo>
                    <a:pt x="6231" y="1490"/>
                    <a:pt x="7356" y="912"/>
                    <a:pt x="8572" y="547"/>
                  </a:cubicBezTo>
                  <a:lnTo>
                    <a:pt x="9301" y="334"/>
                  </a:lnTo>
                  <a:cubicBezTo>
                    <a:pt x="9484" y="304"/>
                    <a:pt x="9697" y="243"/>
                    <a:pt x="9940" y="213"/>
                  </a:cubicBezTo>
                  <a:cubicBezTo>
                    <a:pt x="10244" y="152"/>
                    <a:pt x="10578" y="91"/>
                    <a:pt x="10943" y="91"/>
                  </a:cubicBezTo>
                  <a:lnTo>
                    <a:pt x="11551" y="31"/>
                  </a:lnTo>
                  <a:lnTo>
                    <a:pt x="11763" y="31"/>
                  </a:lnTo>
                  <a:lnTo>
                    <a:pt x="11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2055775" y="1536775"/>
              <a:ext cx="179350" cy="253075"/>
            </a:xfrm>
            <a:custGeom>
              <a:avLst/>
              <a:gdLst/>
              <a:ahLst/>
              <a:cxnLst/>
              <a:rect l="l" t="t" r="r" b="b"/>
              <a:pathLst>
                <a:path w="7174" h="10123" extrusionOk="0">
                  <a:moveTo>
                    <a:pt x="4417" y="0"/>
                  </a:moveTo>
                  <a:cubicBezTo>
                    <a:pt x="4248" y="0"/>
                    <a:pt x="3145" y="78"/>
                    <a:pt x="3314" y="2129"/>
                  </a:cubicBezTo>
                  <a:cubicBezTo>
                    <a:pt x="3434" y="3588"/>
                    <a:pt x="3396" y="3838"/>
                    <a:pt x="3356" y="3838"/>
                  </a:cubicBezTo>
                  <a:cubicBezTo>
                    <a:pt x="3335" y="3838"/>
                    <a:pt x="3314" y="3770"/>
                    <a:pt x="3314" y="3770"/>
                  </a:cubicBezTo>
                  <a:cubicBezTo>
                    <a:pt x="3314" y="3770"/>
                    <a:pt x="548" y="3770"/>
                    <a:pt x="304" y="4044"/>
                  </a:cubicBezTo>
                  <a:cubicBezTo>
                    <a:pt x="122" y="4196"/>
                    <a:pt x="61" y="6962"/>
                    <a:pt x="31" y="8451"/>
                  </a:cubicBezTo>
                  <a:cubicBezTo>
                    <a:pt x="1" y="9211"/>
                    <a:pt x="456" y="9880"/>
                    <a:pt x="1156" y="10092"/>
                  </a:cubicBezTo>
                  <a:cubicBezTo>
                    <a:pt x="1277" y="10123"/>
                    <a:pt x="1368" y="10123"/>
                    <a:pt x="1460" y="10123"/>
                  </a:cubicBezTo>
                  <a:cubicBezTo>
                    <a:pt x="2159" y="10123"/>
                    <a:pt x="5715" y="9576"/>
                    <a:pt x="5715" y="9576"/>
                  </a:cubicBezTo>
                  <a:lnTo>
                    <a:pt x="7174" y="9576"/>
                  </a:lnTo>
                  <a:lnTo>
                    <a:pt x="7144" y="4256"/>
                  </a:lnTo>
                  <a:lnTo>
                    <a:pt x="6292" y="4256"/>
                  </a:lnTo>
                  <a:lnTo>
                    <a:pt x="4438" y="1703"/>
                  </a:lnTo>
                  <a:lnTo>
                    <a:pt x="4438" y="1"/>
                  </a:lnTo>
                  <a:cubicBezTo>
                    <a:pt x="4438" y="1"/>
                    <a:pt x="4431" y="0"/>
                    <a:pt x="4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2245750" y="1631775"/>
              <a:ext cx="49425" cy="144400"/>
            </a:xfrm>
            <a:custGeom>
              <a:avLst/>
              <a:gdLst/>
              <a:ahLst/>
              <a:cxnLst/>
              <a:rect l="l" t="t" r="r" b="b"/>
              <a:pathLst>
                <a:path w="1977" h="5776" extrusionOk="0">
                  <a:moveTo>
                    <a:pt x="1976" y="0"/>
                  </a:moveTo>
                  <a:lnTo>
                    <a:pt x="0" y="122"/>
                  </a:lnTo>
                  <a:lnTo>
                    <a:pt x="0" y="5776"/>
                  </a:lnTo>
                  <a:lnTo>
                    <a:pt x="1459" y="5776"/>
                  </a:lnTo>
                  <a:lnTo>
                    <a:pt x="1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8BEDDE19-25B4-1F6D-27F5-A04DFB852923}"/>
              </a:ext>
            </a:extLst>
          </p:cNvPr>
          <p:cNvPicPr>
            <a:picLocks noChangeAspect="1"/>
          </p:cNvPicPr>
          <p:nvPr/>
        </p:nvPicPr>
        <p:blipFill>
          <a:blip r:embed="rId3"/>
          <a:stretch>
            <a:fillRect/>
          </a:stretch>
        </p:blipFill>
        <p:spPr>
          <a:xfrm>
            <a:off x="2657201" y="797299"/>
            <a:ext cx="3484244" cy="42742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2"/>
          <p:cNvSpPr txBox="1">
            <a:spLocks noGrp="1"/>
          </p:cNvSpPr>
          <p:nvPr>
            <p:ph type="title"/>
          </p:nvPr>
        </p:nvSpPr>
        <p:spPr>
          <a:xfrm>
            <a:off x="2815350" y="199758"/>
            <a:ext cx="3513300" cy="118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Uso general</a:t>
            </a:r>
          </a:p>
        </p:txBody>
      </p:sp>
      <p:sp>
        <p:nvSpPr>
          <p:cNvPr id="51" name="Google Shape;820;p51">
            <a:extLst>
              <a:ext uri="{FF2B5EF4-FFF2-40B4-BE49-F238E27FC236}">
                <a16:creationId xmlns:a16="http://schemas.microsoft.com/office/drawing/2014/main" id="{2C36B0EB-F0EA-8A55-79C3-B913BC1079AF}"/>
              </a:ext>
            </a:extLst>
          </p:cNvPr>
          <p:cNvSpPr txBox="1">
            <a:spLocks noGrp="1"/>
          </p:cNvSpPr>
          <p:nvPr>
            <p:ph type="subTitle" idx="1"/>
          </p:nvPr>
        </p:nvSpPr>
        <p:spPr>
          <a:xfrm>
            <a:off x="446567" y="1046619"/>
            <a:ext cx="8282763" cy="3801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dirty="0">
                <a:solidFill>
                  <a:schemeClr val="bg1"/>
                </a:solidFill>
              </a:rPr>
              <a:t>Serie Estándar (Gen 5)</a:t>
            </a:r>
          </a:p>
          <a:p>
            <a:pPr marL="0" lvl="0" indent="0" algn="l" rtl="0">
              <a:spcBef>
                <a:spcPts val="0"/>
              </a:spcBef>
              <a:spcAft>
                <a:spcPts val="0"/>
              </a:spcAft>
              <a:buClr>
                <a:schemeClr val="dk1"/>
              </a:buClr>
              <a:buSzPts val="1100"/>
              <a:buFont typeface="Arial"/>
              <a:buNone/>
            </a:pPr>
            <a:r>
              <a:rPr lang="es-MX" dirty="0">
                <a:solidFill>
                  <a:schemeClr val="bg1"/>
                </a:solidFill>
              </a:rPr>
              <a:t>Las CPU lógicas de la serie estándar (Gen 5) se basan en procesadores Intel E5-2673 v4 (</a:t>
            </a:r>
            <a:r>
              <a:rPr lang="es-MX" dirty="0" err="1">
                <a:solidFill>
                  <a:schemeClr val="bg1"/>
                </a:solidFill>
              </a:rPr>
              <a:t>Broadwell</a:t>
            </a:r>
            <a:r>
              <a:rPr lang="es-MX" dirty="0">
                <a:solidFill>
                  <a:schemeClr val="bg1"/>
                </a:solidFill>
              </a:rPr>
              <a:t>) de 2,3 GHz, Intel SP8160 (Skylake), Intel Xeon </a:t>
            </a:r>
            <a:r>
              <a:rPr lang="es-MX" dirty="0" err="1">
                <a:solidFill>
                  <a:schemeClr val="bg1"/>
                </a:solidFill>
              </a:rPr>
              <a:t>Platinum</a:t>
            </a:r>
            <a:r>
              <a:rPr lang="es-MX" dirty="0">
                <a:solidFill>
                  <a:schemeClr val="bg1"/>
                </a:solidFill>
              </a:rPr>
              <a:t> 8272CL de 2,5 GHz (Cascade Lake) y procesador Intel(R) Xeon </a:t>
            </a:r>
            <a:r>
              <a:rPr lang="es-MX" dirty="0" err="1">
                <a:solidFill>
                  <a:schemeClr val="bg1"/>
                </a:solidFill>
              </a:rPr>
              <a:t>Scalable</a:t>
            </a:r>
            <a:r>
              <a:rPr lang="es-MX" dirty="0">
                <a:solidFill>
                  <a:schemeClr val="bg1"/>
                </a:solidFill>
              </a:rPr>
              <a:t> 2,8 GHz (Ice Lake). En la serie estándar (Gen 5), 1 núcleo virtual = 1 subproceso hiper. La CPU lógica de la serie estándar (Gen 5) es ideal para la mayoría de los servidores de bases de datos relacionales</a:t>
            </a:r>
            <a:endParaRPr dirty="0">
              <a:solidFill>
                <a:schemeClr val="bg1"/>
              </a:solidFill>
            </a:endParaRPr>
          </a:p>
        </p:txBody>
      </p:sp>
      <p:pic>
        <p:nvPicPr>
          <p:cNvPr id="2" name="Imagen 1">
            <a:extLst>
              <a:ext uri="{FF2B5EF4-FFF2-40B4-BE49-F238E27FC236}">
                <a16:creationId xmlns:a16="http://schemas.microsoft.com/office/drawing/2014/main" id="{E622A180-BAB6-6EC0-E7B7-B2A0F828FF71}"/>
              </a:ext>
            </a:extLst>
          </p:cNvPr>
          <p:cNvPicPr>
            <a:picLocks noChangeAspect="1"/>
          </p:cNvPicPr>
          <p:nvPr/>
        </p:nvPicPr>
        <p:blipFill>
          <a:blip r:embed="rId3"/>
          <a:stretch>
            <a:fillRect/>
          </a:stretch>
        </p:blipFill>
        <p:spPr>
          <a:xfrm>
            <a:off x="2360098" y="3376934"/>
            <a:ext cx="1085182" cy="15668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1084" name="Google Shape;1084;p54" title="Gráfico">
            <a:hlinkClick r:id="rId3"/>
          </p:cNvPr>
          <p:cNvPicPr preferRelativeResize="0"/>
          <p:nvPr/>
        </p:nvPicPr>
        <p:blipFill rotWithShape="1">
          <a:blip r:embed="rId4">
            <a:alphaModFix/>
          </a:blip>
          <a:srcRect l="19036" t="13067" r="19036" b="13060"/>
          <a:stretch/>
        </p:blipFill>
        <p:spPr>
          <a:xfrm>
            <a:off x="5162550" y="1443087"/>
            <a:ext cx="3369150" cy="2484975"/>
          </a:xfrm>
          <a:prstGeom prst="rect">
            <a:avLst/>
          </a:prstGeom>
          <a:noFill/>
          <a:ln>
            <a:noFill/>
          </a:ln>
        </p:spPr>
      </p:pic>
      <p:sp>
        <p:nvSpPr>
          <p:cNvPr id="1085" name="Google Shape;1085;p54"/>
          <p:cNvSpPr txBox="1">
            <a:spLocks noGrp="1"/>
          </p:cNvSpPr>
          <p:nvPr>
            <p:ph type="title"/>
          </p:nvPr>
        </p:nvSpPr>
        <p:spPr>
          <a:xfrm>
            <a:off x="720000" y="540000"/>
            <a:ext cx="56889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Graph!</a:t>
            </a:r>
            <a:endParaRPr/>
          </a:p>
        </p:txBody>
      </p:sp>
      <p:sp>
        <p:nvSpPr>
          <p:cNvPr id="1086" name="Google Shape;1086;p54"/>
          <p:cNvSpPr txBox="1">
            <a:spLocks noGrp="1"/>
          </p:cNvSpPr>
          <p:nvPr>
            <p:ph type="title" idx="4294967295"/>
          </p:nvPr>
        </p:nvSpPr>
        <p:spPr>
          <a:xfrm>
            <a:off x="1106425" y="1617800"/>
            <a:ext cx="18057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Work Sans Regular"/>
                <a:ea typeface="Work Sans Regular"/>
                <a:cs typeface="Work Sans Regular"/>
                <a:sym typeface="Work Sans Regular"/>
              </a:rPr>
              <a:t>Venus</a:t>
            </a:r>
            <a:endParaRPr sz="1800">
              <a:latin typeface="Work Sans Regular"/>
              <a:ea typeface="Work Sans Regular"/>
              <a:cs typeface="Work Sans Regular"/>
              <a:sym typeface="Work Sans Regular"/>
            </a:endParaRPr>
          </a:p>
        </p:txBody>
      </p:sp>
      <p:sp>
        <p:nvSpPr>
          <p:cNvPr id="1087" name="Google Shape;1087;p54"/>
          <p:cNvSpPr txBox="1">
            <a:spLocks noGrp="1"/>
          </p:cNvSpPr>
          <p:nvPr>
            <p:ph type="title" idx="4294967295"/>
          </p:nvPr>
        </p:nvSpPr>
        <p:spPr>
          <a:xfrm>
            <a:off x="1106425" y="2528000"/>
            <a:ext cx="18057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Work Sans Regular"/>
                <a:ea typeface="Work Sans Regular"/>
                <a:cs typeface="Work Sans Regular"/>
                <a:sym typeface="Work Sans Regular"/>
              </a:rPr>
              <a:t>Mars</a:t>
            </a:r>
            <a:endParaRPr sz="1800">
              <a:latin typeface="Work Sans Regular"/>
              <a:ea typeface="Work Sans Regular"/>
              <a:cs typeface="Work Sans Regular"/>
              <a:sym typeface="Work Sans Regular"/>
            </a:endParaRPr>
          </a:p>
        </p:txBody>
      </p:sp>
      <p:sp>
        <p:nvSpPr>
          <p:cNvPr id="1088" name="Google Shape;1088;p54"/>
          <p:cNvSpPr txBox="1">
            <a:spLocks noGrp="1"/>
          </p:cNvSpPr>
          <p:nvPr>
            <p:ph type="title" idx="4294967295"/>
          </p:nvPr>
        </p:nvSpPr>
        <p:spPr>
          <a:xfrm>
            <a:off x="1106425" y="3438200"/>
            <a:ext cx="18057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Work Sans Regular"/>
                <a:ea typeface="Work Sans Regular"/>
                <a:cs typeface="Work Sans Regular"/>
                <a:sym typeface="Work Sans Regular"/>
              </a:rPr>
              <a:t>Saturn</a:t>
            </a:r>
            <a:endParaRPr sz="1800">
              <a:latin typeface="Work Sans Regular"/>
              <a:ea typeface="Work Sans Regular"/>
              <a:cs typeface="Work Sans Regular"/>
              <a:sym typeface="Work Sans Regular"/>
            </a:endParaRPr>
          </a:p>
        </p:txBody>
      </p:sp>
      <p:sp>
        <p:nvSpPr>
          <p:cNvPr id="1089" name="Google Shape;1089;p54"/>
          <p:cNvSpPr/>
          <p:nvPr/>
        </p:nvSpPr>
        <p:spPr>
          <a:xfrm>
            <a:off x="796203" y="2626800"/>
            <a:ext cx="267900" cy="26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796203" y="1741800"/>
            <a:ext cx="267900" cy="26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796203" y="3551400"/>
            <a:ext cx="267900" cy="26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txBox="1">
            <a:spLocks noGrp="1"/>
          </p:cNvSpPr>
          <p:nvPr>
            <p:ph type="title" idx="4294967295"/>
          </p:nvPr>
        </p:nvSpPr>
        <p:spPr>
          <a:xfrm>
            <a:off x="5245424" y="1003600"/>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dk1"/>
                </a:solidFill>
                <a:latin typeface="Work Sans Regular"/>
                <a:ea typeface="Work Sans Regular"/>
                <a:cs typeface="Work Sans Regular"/>
                <a:sym typeface="Work Sans Regular"/>
              </a:rPr>
              <a:t>33%</a:t>
            </a:r>
            <a:endParaRPr sz="2500">
              <a:solidFill>
                <a:schemeClr val="dk1"/>
              </a:solidFill>
              <a:latin typeface="Work Sans Regular"/>
              <a:ea typeface="Work Sans Regular"/>
              <a:cs typeface="Work Sans Regular"/>
              <a:sym typeface="Work Sans Regular"/>
            </a:endParaRPr>
          </a:p>
        </p:txBody>
      </p:sp>
      <p:sp>
        <p:nvSpPr>
          <p:cNvPr id="1093" name="Google Shape;1093;p54"/>
          <p:cNvSpPr txBox="1">
            <a:spLocks noGrp="1"/>
          </p:cNvSpPr>
          <p:nvPr>
            <p:ph type="title" idx="4294967295"/>
          </p:nvPr>
        </p:nvSpPr>
        <p:spPr>
          <a:xfrm>
            <a:off x="7693050" y="1003600"/>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dk1"/>
                </a:solidFill>
                <a:latin typeface="Work Sans Regular"/>
                <a:ea typeface="Work Sans Regular"/>
                <a:cs typeface="Work Sans Regular"/>
                <a:sym typeface="Work Sans Regular"/>
              </a:rPr>
              <a:t>11%</a:t>
            </a:r>
            <a:endParaRPr sz="2500">
              <a:solidFill>
                <a:schemeClr val="dk1"/>
              </a:solidFill>
              <a:latin typeface="Work Sans Regular"/>
              <a:ea typeface="Work Sans Regular"/>
              <a:cs typeface="Work Sans Regular"/>
              <a:sym typeface="Work Sans Regular"/>
            </a:endParaRPr>
          </a:p>
        </p:txBody>
      </p:sp>
      <p:cxnSp>
        <p:nvCxnSpPr>
          <p:cNvPr id="1094" name="Google Shape;1094;p54"/>
          <p:cNvCxnSpPr/>
          <p:nvPr/>
        </p:nvCxnSpPr>
        <p:spPr>
          <a:xfrm flipH="1">
            <a:off x="7330950" y="1223350"/>
            <a:ext cx="285900" cy="621000"/>
          </a:xfrm>
          <a:prstGeom prst="bentConnector2">
            <a:avLst/>
          </a:prstGeom>
          <a:noFill/>
          <a:ln w="9525" cap="flat" cmpd="sng">
            <a:solidFill>
              <a:schemeClr val="dk1"/>
            </a:solidFill>
            <a:prstDash val="solid"/>
            <a:round/>
            <a:headEnd type="none" w="med" len="med"/>
            <a:tailEnd type="oval" w="med" len="med"/>
          </a:ln>
        </p:spPr>
      </p:cxnSp>
      <p:cxnSp>
        <p:nvCxnSpPr>
          <p:cNvPr id="1095" name="Google Shape;1095;p54"/>
          <p:cNvCxnSpPr/>
          <p:nvPr/>
        </p:nvCxnSpPr>
        <p:spPr>
          <a:xfrm>
            <a:off x="6033525" y="1223350"/>
            <a:ext cx="285900" cy="621000"/>
          </a:xfrm>
          <a:prstGeom prst="bentConnector2">
            <a:avLst/>
          </a:prstGeom>
          <a:noFill/>
          <a:ln w="9525" cap="flat" cmpd="sng">
            <a:solidFill>
              <a:schemeClr val="dk1"/>
            </a:solidFill>
            <a:prstDash val="solid"/>
            <a:round/>
            <a:headEnd type="none" w="med" len="med"/>
            <a:tailEnd type="oval" w="med" len="med"/>
          </a:ln>
        </p:spPr>
      </p:cxnSp>
      <p:sp>
        <p:nvSpPr>
          <p:cNvPr id="1096" name="Google Shape;1096;p54"/>
          <p:cNvSpPr txBox="1">
            <a:spLocks noGrp="1"/>
          </p:cNvSpPr>
          <p:nvPr>
            <p:ph type="title" idx="4294967295"/>
          </p:nvPr>
        </p:nvSpPr>
        <p:spPr>
          <a:xfrm>
            <a:off x="7693050" y="3789100"/>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dk1"/>
                </a:solidFill>
                <a:latin typeface="Work Sans Regular"/>
                <a:ea typeface="Work Sans Regular"/>
                <a:cs typeface="Work Sans Regular"/>
                <a:sym typeface="Work Sans Regular"/>
              </a:rPr>
              <a:t>56%</a:t>
            </a:r>
            <a:endParaRPr sz="2500">
              <a:solidFill>
                <a:schemeClr val="dk1"/>
              </a:solidFill>
              <a:latin typeface="Work Sans Regular"/>
              <a:ea typeface="Work Sans Regular"/>
              <a:cs typeface="Work Sans Regular"/>
              <a:sym typeface="Work Sans Regular"/>
            </a:endParaRPr>
          </a:p>
        </p:txBody>
      </p:sp>
      <p:sp>
        <p:nvSpPr>
          <p:cNvPr id="1097" name="Google Shape;1097;p54"/>
          <p:cNvSpPr txBox="1">
            <a:spLocks noGrp="1"/>
          </p:cNvSpPr>
          <p:nvPr>
            <p:ph type="subTitle" idx="4294967295"/>
          </p:nvPr>
        </p:nvSpPr>
        <p:spPr>
          <a:xfrm>
            <a:off x="1106425" y="1950538"/>
            <a:ext cx="19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Venus has a beautiful name, but it’s very hot</a:t>
            </a:r>
            <a:endParaRPr sz="1400"/>
          </a:p>
        </p:txBody>
      </p:sp>
      <p:sp>
        <p:nvSpPr>
          <p:cNvPr id="1098" name="Google Shape;1098;p54"/>
          <p:cNvSpPr txBox="1">
            <a:spLocks noGrp="1"/>
          </p:cNvSpPr>
          <p:nvPr>
            <p:ph type="subTitle" idx="4294967295"/>
          </p:nvPr>
        </p:nvSpPr>
        <p:spPr>
          <a:xfrm>
            <a:off x="1106425" y="2859012"/>
            <a:ext cx="19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Despite being red, Mars is a cold place</a:t>
            </a:r>
            <a:endParaRPr sz="1400"/>
          </a:p>
        </p:txBody>
      </p:sp>
      <p:sp>
        <p:nvSpPr>
          <p:cNvPr id="1099" name="Google Shape;1099;p54"/>
          <p:cNvSpPr txBox="1">
            <a:spLocks noGrp="1"/>
          </p:cNvSpPr>
          <p:nvPr>
            <p:ph type="subTitle" idx="4294967295"/>
          </p:nvPr>
        </p:nvSpPr>
        <p:spPr>
          <a:xfrm>
            <a:off x="1106425" y="3767513"/>
            <a:ext cx="19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Saturn is the ringed one and a gas giant</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cxnSp>
        <p:nvCxnSpPr>
          <p:cNvPr id="1100" name="Google Shape;1100;p54"/>
          <p:cNvCxnSpPr/>
          <p:nvPr/>
        </p:nvCxnSpPr>
        <p:spPr>
          <a:xfrm rot="10800000">
            <a:off x="7330950" y="3377650"/>
            <a:ext cx="285900" cy="621000"/>
          </a:xfrm>
          <a:prstGeom prst="bentConnector2">
            <a:avLst/>
          </a:prstGeom>
          <a:noFill/>
          <a:ln w="9525" cap="flat" cmpd="sng">
            <a:solidFill>
              <a:schemeClr val="dk1"/>
            </a:solidFill>
            <a:prstDash val="solid"/>
            <a:round/>
            <a:headEnd type="none" w="med" len="med"/>
            <a:tailEnd type="oval" w="med" len="med"/>
          </a:ln>
        </p:spPr>
      </p:cxnSp>
      <p:sp>
        <p:nvSpPr>
          <p:cNvPr id="1101" name="Google Shape;1101;p54"/>
          <p:cNvSpPr txBox="1"/>
          <p:nvPr/>
        </p:nvSpPr>
        <p:spPr>
          <a:xfrm>
            <a:off x="5237175" y="4285750"/>
            <a:ext cx="32199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55A64"/>
                </a:solidFill>
                <a:latin typeface="Source Sans Pro"/>
                <a:ea typeface="Source Sans Pro"/>
                <a:cs typeface="Source Sans Pro"/>
                <a:sym typeface="Source Sans Pro"/>
              </a:rPr>
              <a:t>To modify this graph, click on it, follow the link, change the data and paste the new graph here</a:t>
            </a:r>
            <a:endParaRPr sz="1000">
              <a:solidFill>
                <a:srgbClr val="455A64"/>
              </a:solidFill>
              <a:latin typeface="Source Sans Pro"/>
              <a:ea typeface="Source Sans Pro"/>
              <a:cs typeface="Source Sans Pro"/>
              <a:sym typeface="Source Sans Pro"/>
            </a:endParaRPr>
          </a:p>
        </p:txBody>
      </p:sp>
      <p:pic>
        <p:nvPicPr>
          <p:cNvPr id="3" name="Imagen 2">
            <a:extLst>
              <a:ext uri="{FF2B5EF4-FFF2-40B4-BE49-F238E27FC236}">
                <a16:creationId xmlns:a16="http://schemas.microsoft.com/office/drawing/2014/main" id="{B9F93760-19DC-C001-E451-0D6A5E10538B}"/>
              </a:ext>
            </a:extLst>
          </p:cNvPr>
          <p:cNvPicPr>
            <a:picLocks noChangeAspect="1"/>
          </p:cNvPicPr>
          <p:nvPr/>
        </p:nvPicPr>
        <p:blipFill>
          <a:blip r:embed="rId5"/>
          <a:stretch>
            <a:fillRect/>
          </a:stretch>
        </p:blipFill>
        <p:spPr>
          <a:xfrm>
            <a:off x="0" y="265813"/>
            <a:ext cx="9144000" cy="45188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55"/>
          <p:cNvSpPr txBox="1">
            <a:spLocks noGrp="1"/>
          </p:cNvSpPr>
          <p:nvPr>
            <p:ph type="title"/>
          </p:nvPr>
        </p:nvSpPr>
        <p:spPr>
          <a:xfrm>
            <a:off x="726750" y="540000"/>
            <a:ext cx="7690500" cy="73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an Infographic</a:t>
            </a:r>
            <a:endParaRPr/>
          </a:p>
        </p:txBody>
      </p:sp>
      <p:sp>
        <p:nvSpPr>
          <p:cNvPr id="1107" name="Google Shape;1107;p55"/>
          <p:cNvSpPr/>
          <p:nvPr/>
        </p:nvSpPr>
        <p:spPr>
          <a:xfrm>
            <a:off x="1331966" y="3231400"/>
            <a:ext cx="6480067" cy="5850"/>
          </a:xfrm>
          <a:custGeom>
            <a:avLst/>
            <a:gdLst/>
            <a:ahLst/>
            <a:cxnLst/>
            <a:rect l="l" t="t" r="r" b="b"/>
            <a:pathLst>
              <a:path w="186934" h="234" extrusionOk="0">
                <a:moveTo>
                  <a:pt x="93467" y="0"/>
                </a:moveTo>
                <a:cubicBezTo>
                  <a:pt x="41864" y="0"/>
                  <a:pt x="0" y="67"/>
                  <a:pt x="0" y="134"/>
                </a:cubicBezTo>
                <a:cubicBezTo>
                  <a:pt x="0" y="167"/>
                  <a:pt x="41864" y="234"/>
                  <a:pt x="93467" y="234"/>
                </a:cubicBezTo>
                <a:cubicBezTo>
                  <a:pt x="145071" y="234"/>
                  <a:pt x="186934" y="167"/>
                  <a:pt x="186934" y="134"/>
                </a:cubicBezTo>
                <a:cubicBezTo>
                  <a:pt x="186934" y="67"/>
                  <a:pt x="145071" y="0"/>
                  <a:pt x="934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5"/>
          <p:cNvGrpSpPr/>
          <p:nvPr/>
        </p:nvGrpSpPr>
        <p:grpSpPr>
          <a:xfrm>
            <a:off x="6507627" y="1771555"/>
            <a:ext cx="1100634" cy="1449618"/>
            <a:chOff x="5600263" y="2764713"/>
            <a:chExt cx="884825" cy="1799650"/>
          </a:xfrm>
        </p:grpSpPr>
        <p:sp>
          <p:nvSpPr>
            <p:cNvPr id="1109" name="Google Shape;1109;p55"/>
            <p:cNvSpPr/>
            <p:nvPr/>
          </p:nvSpPr>
          <p:spPr>
            <a:xfrm>
              <a:off x="5773738" y="2764713"/>
              <a:ext cx="711350" cy="1799650"/>
            </a:xfrm>
            <a:custGeom>
              <a:avLst/>
              <a:gdLst/>
              <a:ahLst/>
              <a:cxnLst/>
              <a:rect l="l" t="t" r="r" b="b"/>
              <a:pathLst>
                <a:path w="28454" h="71986" extrusionOk="0">
                  <a:moveTo>
                    <a:pt x="0" y="0"/>
                  </a:moveTo>
                  <a:lnTo>
                    <a:pt x="0" y="71985"/>
                  </a:lnTo>
                  <a:lnTo>
                    <a:pt x="28454" y="71985"/>
                  </a:lnTo>
                  <a:lnTo>
                    <a:pt x="28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5600263" y="2764713"/>
              <a:ext cx="711375" cy="1799650"/>
            </a:xfrm>
            <a:custGeom>
              <a:avLst/>
              <a:gdLst/>
              <a:ahLst/>
              <a:cxnLst/>
              <a:rect l="l" t="t" r="r" b="b"/>
              <a:pathLst>
                <a:path w="28455" h="71986" extrusionOk="0">
                  <a:moveTo>
                    <a:pt x="1" y="0"/>
                  </a:moveTo>
                  <a:lnTo>
                    <a:pt x="1" y="71985"/>
                  </a:lnTo>
                  <a:lnTo>
                    <a:pt x="28455" y="71985"/>
                  </a:lnTo>
                  <a:lnTo>
                    <a:pt x="28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5"/>
          <p:cNvGrpSpPr/>
          <p:nvPr/>
        </p:nvGrpSpPr>
        <p:grpSpPr>
          <a:xfrm>
            <a:off x="4872376" y="2042263"/>
            <a:ext cx="1101691" cy="1178910"/>
            <a:chOff x="4607888" y="3100788"/>
            <a:chExt cx="885675" cy="1463575"/>
          </a:xfrm>
        </p:grpSpPr>
        <p:sp>
          <p:nvSpPr>
            <p:cNvPr id="1112" name="Google Shape;1112;p55"/>
            <p:cNvSpPr/>
            <p:nvPr/>
          </p:nvSpPr>
          <p:spPr>
            <a:xfrm>
              <a:off x="4782188" y="3100788"/>
              <a:ext cx="711375" cy="1463575"/>
            </a:xfrm>
            <a:custGeom>
              <a:avLst/>
              <a:gdLst/>
              <a:ahLst/>
              <a:cxnLst/>
              <a:rect l="l" t="t" r="r" b="b"/>
              <a:pathLst>
                <a:path w="28455" h="58543" extrusionOk="0">
                  <a:moveTo>
                    <a:pt x="1" y="0"/>
                  </a:moveTo>
                  <a:lnTo>
                    <a:pt x="1" y="58542"/>
                  </a:lnTo>
                  <a:lnTo>
                    <a:pt x="28454" y="58542"/>
                  </a:lnTo>
                  <a:lnTo>
                    <a:pt x="28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4607888" y="3100788"/>
              <a:ext cx="711375" cy="1463575"/>
            </a:xfrm>
            <a:custGeom>
              <a:avLst/>
              <a:gdLst/>
              <a:ahLst/>
              <a:cxnLst/>
              <a:rect l="l" t="t" r="r" b="b"/>
              <a:pathLst>
                <a:path w="28455" h="58543" extrusionOk="0">
                  <a:moveTo>
                    <a:pt x="1" y="0"/>
                  </a:moveTo>
                  <a:lnTo>
                    <a:pt x="1" y="58542"/>
                  </a:lnTo>
                  <a:lnTo>
                    <a:pt x="28455" y="58542"/>
                  </a:lnTo>
                  <a:lnTo>
                    <a:pt x="28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55"/>
          <p:cNvGrpSpPr/>
          <p:nvPr/>
        </p:nvGrpSpPr>
        <p:grpSpPr>
          <a:xfrm>
            <a:off x="3237125" y="2352602"/>
            <a:ext cx="1101691" cy="868571"/>
            <a:chOff x="3610513" y="3486063"/>
            <a:chExt cx="885675" cy="1078300"/>
          </a:xfrm>
        </p:grpSpPr>
        <p:sp>
          <p:nvSpPr>
            <p:cNvPr id="1115" name="Google Shape;1115;p55"/>
            <p:cNvSpPr/>
            <p:nvPr/>
          </p:nvSpPr>
          <p:spPr>
            <a:xfrm>
              <a:off x="3784813" y="3486063"/>
              <a:ext cx="711375" cy="1078300"/>
            </a:xfrm>
            <a:custGeom>
              <a:avLst/>
              <a:gdLst/>
              <a:ahLst/>
              <a:cxnLst/>
              <a:rect l="l" t="t" r="r" b="b"/>
              <a:pathLst>
                <a:path w="28455" h="43132" extrusionOk="0">
                  <a:moveTo>
                    <a:pt x="0" y="0"/>
                  </a:moveTo>
                  <a:lnTo>
                    <a:pt x="0" y="43131"/>
                  </a:lnTo>
                  <a:lnTo>
                    <a:pt x="28454" y="43131"/>
                  </a:lnTo>
                  <a:lnTo>
                    <a:pt x="28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3610513" y="3486063"/>
              <a:ext cx="712200" cy="1078300"/>
            </a:xfrm>
            <a:custGeom>
              <a:avLst/>
              <a:gdLst/>
              <a:ahLst/>
              <a:cxnLst/>
              <a:rect l="l" t="t" r="r" b="b"/>
              <a:pathLst>
                <a:path w="28488" h="43132" extrusionOk="0">
                  <a:moveTo>
                    <a:pt x="1" y="0"/>
                  </a:moveTo>
                  <a:lnTo>
                    <a:pt x="1" y="43131"/>
                  </a:lnTo>
                  <a:lnTo>
                    <a:pt x="28488" y="43131"/>
                  </a:lnTo>
                  <a:lnTo>
                    <a:pt x="28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55"/>
          <p:cNvGrpSpPr/>
          <p:nvPr/>
        </p:nvGrpSpPr>
        <p:grpSpPr>
          <a:xfrm>
            <a:off x="1601920" y="2616585"/>
            <a:ext cx="1101644" cy="604598"/>
            <a:chOff x="2613150" y="3813788"/>
            <a:chExt cx="885638" cy="750588"/>
          </a:xfrm>
        </p:grpSpPr>
        <p:sp>
          <p:nvSpPr>
            <p:cNvPr id="1118" name="Google Shape;1118;p55"/>
            <p:cNvSpPr/>
            <p:nvPr/>
          </p:nvSpPr>
          <p:spPr>
            <a:xfrm>
              <a:off x="2787438" y="3813788"/>
              <a:ext cx="711350" cy="750575"/>
            </a:xfrm>
            <a:custGeom>
              <a:avLst/>
              <a:gdLst/>
              <a:ahLst/>
              <a:cxnLst/>
              <a:rect l="l" t="t" r="r" b="b"/>
              <a:pathLst>
                <a:path w="28454" h="30023" extrusionOk="0">
                  <a:moveTo>
                    <a:pt x="0" y="1"/>
                  </a:moveTo>
                  <a:lnTo>
                    <a:pt x="0" y="30022"/>
                  </a:lnTo>
                  <a:lnTo>
                    <a:pt x="28454" y="30022"/>
                  </a:lnTo>
                  <a:lnTo>
                    <a:pt x="28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2613150" y="3813800"/>
              <a:ext cx="712200" cy="750575"/>
            </a:xfrm>
            <a:custGeom>
              <a:avLst/>
              <a:gdLst/>
              <a:ahLst/>
              <a:cxnLst/>
              <a:rect l="l" t="t" r="r" b="b"/>
              <a:pathLst>
                <a:path w="28488" h="30023" extrusionOk="0">
                  <a:moveTo>
                    <a:pt x="1" y="1"/>
                  </a:moveTo>
                  <a:lnTo>
                    <a:pt x="1" y="30022"/>
                  </a:lnTo>
                  <a:lnTo>
                    <a:pt x="28488" y="30022"/>
                  </a:lnTo>
                  <a:lnTo>
                    <a:pt x="284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55"/>
          <p:cNvSpPr txBox="1"/>
          <p:nvPr/>
        </p:nvSpPr>
        <p:spPr>
          <a:xfrm>
            <a:off x="1486132" y="3377725"/>
            <a:ext cx="13359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Mercury</a:t>
            </a:r>
            <a:endParaRPr sz="1800">
              <a:solidFill>
                <a:schemeClr val="dk2"/>
              </a:solidFill>
              <a:latin typeface="Work Sans Regular"/>
              <a:ea typeface="Work Sans Regular"/>
              <a:cs typeface="Work Sans Regular"/>
              <a:sym typeface="Work Sans Regular"/>
            </a:endParaRPr>
          </a:p>
        </p:txBody>
      </p:sp>
      <p:sp>
        <p:nvSpPr>
          <p:cNvPr id="1121" name="Google Shape;1121;p55"/>
          <p:cNvSpPr txBox="1"/>
          <p:nvPr/>
        </p:nvSpPr>
        <p:spPr>
          <a:xfrm>
            <a:off x="3114591" y="3377725"/>
            <a:ext cx="13359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Jupiter</a:t>
            </a:r>
            <a:endParaRPr sz="1800">
              <a:solidFill>
                <a:schemeClr val="dk2"/>
              </a:solidFill>
              <a:latin typeface="Work Sans Regular"/>
              <a:ea typeface="Work Sans Regular"/>
              <a:cs typeface="Work Sans Regular"/>
              <a:sym typeface="Work Sans Regular"/>
            </a:endParaRPr>
          </a:p>
        </p:txBody>
      </p:sp>
      <p:sp>
        <p:nvSpPr>
          <p:cNvPr id="1122" name="Google Shape;1122;p55"/>
          <p:cNvSpPr txBox="1"/>
          <p:nvPr/>
        </p:nvSpPr>
        <p:spPr>
          <a:xfrm>
            <a:off x="1445182" y="3640031"/>
            <a:ext cx="14178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Raleway"/>
                <a:ea typeface="Raleway"/>
                <a:cs typeface="Raleway"/>
                <a:sym typeface="Raleway"/>
              </a:rPr>
              <a:t>Mercury is the</a:t>
            </a:r>
            <a:endParaRPr>
              <a:solidFill>
                <a:srgbClr val="FFFFFF"/>
              </a:solidFill>
              <a:latin typeface="Raleway"/>
              <a:ea typeface="Raleway"/>
              <a:cs typeface="Raleway"/>
              <a:sym typeface="Raleway"/>
            </a:endParaRPr>
          </a:p>
          <a:p>
            <a:pPr marL="0" lvl="0" indent="0" algn="ctr" rtl="0">
              <a:spcBef>
                <a:spcPts val="0"/>
              </a:spcBef>
              <a:spcAft>
                <a:spcPts val="0"/>
              </a:spcAft>
              <a:buNone/>
            </a:pPr>
            <a:r>
              <a:rPr lang="en">
                <a:solidFill>
                  <a:srgbClr val="FFFFFF"/>
                </a:solidFill>
                <a:latin typeface="Raleway"/>
                <a:ea typeface="Raleway"/>
                <a:cs typeface="Raleway"/>
                <a:sym typeface="Raleway"/>
              </a:rPr>
              <a:t>closest planet to the Sun</a:t>
            </a:r>
            <a:endParaRPr>
              <a:solidFill>
                <a:srgbClr val="FFFFFF"/>
              </a:solidFill>
              <a:latin typeface="Raleway"/>
              <a:ea typeface="Raleway"/>
              <a:cs typeface="Raleway"/>
              <a:sym typeface="Raleway"/>
            </a:endParaRPr>
          </a:p>
        </p:txBody>
      </p:sp>
      <p:sp>
        <p:nvSpPr>
          <p:cNvPr id="1123" name="Google Shape;1123;p55"/>
          <p:cNvSpPr txBox="1"/>
          <p:nvPr/>
        </p:nvSpPr>
        <p:spPr>
          <a:xfrm>
            <a:off x="3073641" y="3640031"/>
            <a:ext cx="14178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Raleway"/>
                <a:ea typeface="Raleway"/>
                <a:cs typeface="Raleway"/>
                <a:sym typeface="Raleway"/>
              </a:rPr>
              <a:t>It’s the biggest</a:t>
            </a:r>
            <a:endParaRPr>
              <a:solidFill>
                <a:srgbClr val="FFFFFF"/>
              </a:solidFill>
              <a:latin typeface="Raleway"/>
              <a:ea typeface="Raleway"/>
              <a:cs typeface="Raleway"/>
              <a:sym typeface="Raleway"/>
            </a:endParaRPr>
          </a:p>
          <a:p>
            <a:pPr marL="0" lvl="0" indent="0" algn="ctr" rtl="0">
              <a:spcBef>
                <a:spcPts val="0"/>
              </a:spcBef>
              <a:spcAft>
                <a:spcPts val="0"/>
              </a:spcAft>
              <a:buNone/>
            </a:pPr>
            <a:r>
              <a:rPr lang="en">
                <a:solidFill>
                  <a:srgbClr val="FFFFFF"/>
                </a:solidFill>
                <a:latin typeface="Raleway"/>
                <a:ea typeface="Raleway"/>
                <a:cs typeface="Raleway"/>
                <a:sym typeface="Raleway"/>
              </a:rPr>
              <a:t>planet in the Solar System</a:t>
            </a:r>
            <a:endParaRPr>
              <a:solidFill>
                <a:srgbClr val="FFFFFF"/>
              </a:solidFill>
              <a:latin typeface="Raleway"/>
              <a:ea typeface="Raleway"/>
              <a:cs typeface="Raleway"/>
              <a:sym typeface="Raleway"/>
            </a:endParaRPr>
          </a:p>
          <a:p>
            <a:pPr marL="0" lvl="0" indent="0" algn="ctr" rtl="0">
              <a:spcBef>
                <a:spcPts val="0"/>
              </a:spcBef>
              <a:spcAft>
                <a:spcPts val="1600"/>
              </a:spcAft>
              <a:buNone/>
            </a:pPr>
            <a:endParaRPr>
              <a:solidFill>
                <a:srgbClr val="FFFFFF"/>
              </a:solidFill>
              <a:latin typeface="Raleway"/>
              <a:ea typeface="Raleway"/>
              <a:cs typeface="Raleway"/>
              <a:sym typeface="Raleway"/>
            </a:endParaRPr>
          </a:p>
        </p:txBody>
      </p:sp>
      <p:sp>
        <p:nvSpPr>
          <p:cNvPr id="1124" name="Google Shape;1124;p55"/>
          <p:cNvSpPr txBox="1"/>
          <p:nvPr/>
        </p:nvSpPr>
        <p:spPr>
          <a:xfrm>
            <a:off x="4761278" y="3377725"/>
            <a:ext cx="13359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Venus</a:t>
            </a:r>
            <a:endParaRPr sz="1800">
              <a:solidFill>
                <a:schemeClr val="dk2"/>
              </a:solidFill>
              <a:latin typeface="Work Sans Regular"/>
              <a:ea typeface="Work Sans Regular"/>
              <a:cs typeface="Work Sans Regular"/>
              <a:sym typeface="Work Sans Regular"/>
            </a:endParaRPr>
          </a:p>
        </p:txBody>
      </p:sp>
      <p:sp>
        <p:nvSpPr>
          <p:cNvPr id="1125" name="Google Shape;1125;p55"/>
          <p:cNvSpPr txBox="1"/>
          <p:nvPr/>
        </p:nvSpPr>
        <p:spPr>
          <a:xfrm>
            <a:off x="4720328" y="3640031"/>
            <a:ext cx="14178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Raleway"/>
                <a:ea typeface="Raleway"/>
                <a:cs typeface="Raleway"/>
                <a:sym typeface="Raleway"/>
              </a:rPr>
              <a:t>Venus has a poisonous atmosphere</a:t>
            </a:r>
            <a:endParaRPr>
              <a:solidFill>
                <a:srgbClr val="FFFFFF"/>
              </a:solidFill>
              <a:latin typeface="Raleway"/>
              <a:ea typeface="Raleway"/>
              <a:cs typeface="Raleway"/>
              <a:sym typeface="Raleway"/>
            </a:endParaRPr>
          </a:p>
        </p:txBody>
      </p:sp>
      <p:sp>
        <p:nvSpPr>
          <p:cNvPr id="1126" name="Google Shape;1126;p55"/>
          <p:cNvSpPr txBox="1"/>
          <p:nvPr/>
        </p:nvSpPr>
        <p:spPr>
          <a:xfrm>
            <a:off x="6389979" y="3365450"/>
            <a:ext cx="13359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Saturn</a:t>
            </a:r>
            <a:endParaRPr sz="1800">
              <a:solidFill>
                <a:schemeClr val="dk2"/>
              </a:solidFill>
              <a:latin typeface="Work Sans Regular"/>
              <a:ea typeface="Work Sans Regular"/>
              <a:cs typeface="Work Sans Regular"/>
              <a:sym typeface="Work Sans Regular"/>
            </a:endParaRPr>
          </a:p>
        </p:txBody>
      </p:sp>
      <p:sp>
        <p:nvSpPr>
          <p:cNvPr id="1127" name="Google Shape;1127;p55"/>
          <p:cNvSpPr txBox="1"/>
          <p:nvPr/>
        </p:nvSpPr>
        <p:spPr>
          <a:xfrm>
            <a:off x="6349029" y="3640006"/>
            <a:ext cx="1417800" cy="718200"/>
          </a:xfrm>
          <a:prstGeom prst="rect">
            <a:avLst/>
          </a:prstGeom>
          <a:noFill/>
          <a:ln>
            <a:noFill/>
          </a:ln>
        </p:spPr>
        <p:txBody>
          <a:bodyPr spcFirstLastPara="1" wrap="square" lIns="72000" tIns="91425" rIns="72000" bIns="91425" anchor="t" anchorCtr="0">
            <a:noAutofit/>
          </a:bodyPr>
          <a:lstStyle/>
          <a:p>
            <a:pPr marL="0" lvl="0" indent="0" algn="ctr" rtl="0">
              <a:spcBef>
                <a:spcPts val="0"/>
              </a:spcBef>
              <a:spcAft>
                <a:spcPts val="0"/>
              </a:spcAft>
              <a:buNone/>
            </a:pPr>
            <a:r>
              <a:rPr lang="en">
                <a:solidFill>
                  <a:srgbClr val="FFFFFF"/>
                </a:solidFill>
                <a:latin typeface="Raleway"/>
                <a:ea typeface="Raleway"/>
                <a:cs typeface="Raleway"/>
                <a:sym typeface="Raleway"/>
              </a:rPr>
              <a:t>Saturn is the</a:t>
            </a:r>
            <a:endParaRPr>
              <a:solidFill>
                <a:srgbClr val="FFFFFF"/>
              </a:solidFill>
              <a:latin typeface="Raleway"/>
              <a:ea typeface="Raleway"/>
              <a:cs typeface="Raleway"/>
              <a:sym typeface="Raleway"/>
            </a:endParaRPr>
          </a:p>
          <a:p>
            <a:pPr marL="0" lvl="0" indent="0" algn="ctr" rtl="0">
              <a:spcBef>
                <a:spcPts val="0"/>
              </a:spcBef>
              <a:spcAft>
                <a:spcPts val="0"/>
              </a:spcAft>
              <a:buNone/>
            </a:pPr>
            <a:r>
              <a:rPr lang="en">
                <a:solidFill>
                  <a:srgbClr val="FFFFFF"/>
                </a:solidFill>
                <a:latin typeface="Raleway"/>
                <a:ea typeface="Raleway"/>
                <a:cs typeface="Raleway"/>
                <a:sym typeface="Raleway"/>
              </a:rPr>
              <a:t>ringed one and a gas giant</a:t>
            </a:r>
            <a:endParaRPr>
              <a:solidFill>
                <a:srgbClr val="FFFFFF"/>
              </a:solidFill>
              <a:latin typeface="Raleway"/>
              <a:ea typeface="Raleway"/>
              <a:cs typeface="Raleway"/>
              <a:sym typeface="Raleway"/>
            </a:endParaRPr>
          </a:p>
        </p:txBody>
      </p:sp>
      <p:sp>
        <p:nvSpPr>
          <p:cNvPr id="1128" name="Google Shape;1128;p55"/>
          <p:cNvSpPr txBox="1">
            <a:spLocks noGrp="1"/>
          </p:cNvSpPr>
          <p:nvPr>
            <p:ph type="title" idx="4294967295"/>
          </p:nvPr>
        </p:nvSpPr>
        <p:spPr>
          <a:xfrm>
            <a:off x="1798143" y="2699125"/>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lt2"/>
                </a:solidFill>
                <a:latin typeface="Work Sans Regular"/>
                <a:ea typeface="Work Sans Regular"/>
                <a:cs typeface="Work Sans Regular"/>
                <a:sym typeface="Work Sans Regular"/>
              </a:rPr>
              <a:t>45</a:t>
            </a:r>
            <a:endParaRPr sz="2500">
              <a:solidFill>
                <a:schemeClr val="lt2"/>
              </a:solidFill>
              <a:latin typeface="Work Sans Regular"/>
              <a:ea typeface="Work Sans Regular"/>
              <a:cs typeface="Work Sans Regular"/>
              <a:sym typeface="Work Sans Regular"/>
            </a:endParaRPr>
          </a:p>
        </p:txBody>
      </p:sp>
      <p:sp>
        <p:nvSpPr>
          <p:cNvPr id="1129" name="Google Shape;1129;p55"/>
          <p:cNvSpPr txBox="1">
            <a:spLocks noGrp="1"/>
          </p:cNvSpPr>
          <p:nvPr>
            <p:ph type="title" idx="4294967295"/>
          </p:nvPr>
        </p:nvSpPr>
        <p:spPr>
          <a:xfrm>
            <a:off x="3419926" y="2699125"/>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lt2"/>
                </a:solidFill>
                <a:latin typeface="Work Sans Regular"/>
                <a:ea typeface="Work Sans Regular"/>
                <a:cs typeface="Work Sans Regular"/>
                <a:sym typeface="Work Sans Regular"/>
              </a:rPr>
              <a:t>55</a:t>
            </a:r>
            <a:endParaRPr sz="2500">
              <a:solidFill>
                <a:schemeClr val="lt2"/>
              </a:solidFill>
              <a:latin typeface="Work Sans Regular"/>
              <a:ea typeface="Work Sans Regular"/>
              <a:cs typeface="Work Sans Regular"/>
              <a:sym typeface="Work Sans Regular"/>
            </a:endParaRPr>
          </a:p>
        </p:txBody>
      </p:sp>
      <p:sp>
        <p:nvSpPr>
          <p:cNvPr id="1130" name="Google Shape;1130;p55"/>
          <p:cNvSpPr txBox="1">
            <a:spLocks noGrp="1"/>
          </p:cNvSpPr>
          <p:nvPr>
            <p:ph type="title" idx="4294967295"/>
          </p:nvPr>
        </p:nvSpPr>
        <p:spPr>
          <a:xfrm>
            <a:off x="5080936" y="2699125"/>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lt2"/>
                </a:solidFill>
                <a:latin typeface="Work Sans Regular"/>
                <a:ea typeface="Work Sans Regular"/>
                <a:cs typeface="Work Sans Regular"/>
                <a:sym typeface="Work Sans Regular"/>
              </a:rPr>
              <a:t>65</a:t>
            </a:r>
            <a:endParaRPr sz="2500">
              <a:solidFill>
                <a:schemeClr val="lt2"/>
              </a:solidFill>
              <a:latin typeface="Work Sans Regular"/>
              <a:ea typeface="Work Sans Regular"/>
              <a:cs typeface="Work Sans Regular"/>
              <a:sym typeface="Work Sans Regular"/>
            </a:endParaRPr>
          </a:p>
        </p:txBody>
      </p:sp>
      <p:sp>
        <p:nvSpPr>
          <p:cNvPr id="1131" name="Google Shape;1131;p55"/>
          <p:cNvSpPr txBox="1">
            <a:spLocks noGrp="1"/>
          </p:cNvSpPr>
          <p:nvPr>
            <p:ph type="title" idx="4294967295"/>
          </p:nvPr>
        </p:nvSpPr>
        <p:spPr>
          <a:xfrm>
            <a:off x="6695399" y="2699125"/>
            <a:ext cx="711900" cy="439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500">
                <a:solidFill>
                  <a:schemeClr val="lt2"/>
                </a:solidFill>
                <a:latin typeface="Work Sans Regular"/>
                <a:ea typeface="Work Sans Regular"/>
                <a:cs typeface="Work Sans Regular"/>
                <a:sym typeface="Work Sans Regular"/>
              </a:rPr>
              <a:t>75</a:t>
            </a:r>
            <a:endParaRPr sz="2500">
              <a:solidFill>
                <a:schemeClr val="lt2"/>
              </a:solidFill>
              <a:latin typeface="Work Sans Regular"/>
              <a:ea typeface="Work Sans Regular"/>
              <a:cs typeface="Work Sans Regular"/>
              <a:sym typeface="Work Sans Regular"/>
            </a:endParaRPr>
          </a:p>
        </p:txBody>
      </p:sp>
      <p:pic>
        <p:nvPicPr>
          <p:cNvPr id="3" name="Imagen 2">
            <a:extLst>
              <a:ext uri="{FF2B5EF4-FFF2-40B4-BE49-F238E27FC236}">
                <a16:creationId xmlns:a16="http://schemas.microsoft.com/office/drawing/2014/main" id="{31A3DD93-A779-308D-C229-FD9A665C64E7}"/>
              </a:ext>
            </a:extLst>
          </p:cNvPr>
          <p:cNvPicPr>
            <a:picLocks noChangeAspect="1"/>
          </p:cNvPicPr>
          <p:nvPr/>
        </p:nvPicPr>
        <p:blipFill>
          <a:blip r:embed="rId3"/>
          <a:stretch>
            <a:fillRect/>
          </a:stretch>
        </p:blipFill>
        <p:spPr>
          <a:xfrm>
            <a:off x="0" y="159488"/>
            <a:ext cx="9144000" cy="46676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35"/>
        <p:cNvGrpSpPr/>
        <p:nvPr/>
      </p:nvGrpSpPr>
      <p:grpSpPr>
        <a:xfrm>
          <a:off x="0" y="0"/>
          <a:ext cx="0" cy="0"/>
          <a:chOff x="0" y="0"/>
          <a:chExt cx="0" cy="0"/>
        </a:xfrm>
      </p:grpSpPr>
      <p:sp>
        <p:nvSpPr>
          <p:cNvPr id="1136" name="Google Shape;1136;p56"/>
          <p:cNvSpPr/>
          <p:nvPr/>
        </p:nvSpPr>
        <p:spPr>
          <a:xfrm flipH="1">
            <a:off x="6040729" y="2023270"/>
            <a:ext cx="2495568" cy="2495568"/>
          </a:xfrm>
          <a:custGeom>
            <a:avLst/>
            <a:gdLst/>
            <a:ahLst/>
            <a:cxnLst/>
            <a:rect l="l" t="t" r="r" b="b"/>
            <a:pathLst>
              <a:path w="37171" h="37171" extrusionOk="0">
                <a:moveTo>
                  <a:pt x="18601" y="1"/>
                </a:moveTo>
                <a:cubicBezTo>
                  <a:pt x="8348" y="1"/>
                  <a:pt x="0" y="8318"/>
                  <a:pt x="0" y="18601"/>
                </a:cubicBezTo>
                <a:cubicBezTo>
                  <a:pt x="0" y="28854"/>
                  <a:pt x="8348" y="37171"/>
                  <a:pt x="18601" y="37171"/>
                </a:cubicBezTo>
                <a:cubicBezTo>
                  <a:pt x="28854" y="37171"/>
                  <a:pt x="37171" y="28854"/>
                  <a:pt x="37171" y="18601"/>
                </a:cubicBezTo>
                <a:cubicBezTo>
                  <a:pt x="37171" y="8318"/>
                  <a:pt x="28854" y="1"/>
                  <a:pt x="18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6520963" y="2503504"/>
            <a:ext cx="1535100" cy="1535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6999192" y="2981756"/>
            <a:ext cx="578700" cy="57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txBox="1">
            <a:spLocks noGrp="1"/>
          </p:cNvSpPr>
          <p:nvPr>
            <p:ph type="title"/>
          </p:nvPr>
        </p:nvSpPr>
        <p:spPr>
          <a:xfrm>
            <a:off x="965357" y="252907"/>
            <a:ext cx="5259900" cy="6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Serie </a:t>
            </a:r>
            <a:r>
              <a:rPr lang="es-MX" dirty="0" err="1"/>
              <a:t>Prémium</a:t>
            </a:r>
            <a:endParaRPr dirty="0"/>
          </a:p>
        </p:txBody>
      </p:sp>
      <p:sp>
        <p:nvSpPr>
          <p:cNvPr id="1140" name="Google Shape;1140;p56"/>
          <p:cNvSpPr/>
          <p:nvPr/>
        </p:nvSpPr>
        <p:spPr>
          <a:xfrm flipH="1">
            <a:off x="7295601" y="3243670"/>
            <a:ext cx="1535166" cy="735088"/>
          </a:xfrm>
          <a:custGeom>
            <a:avLst/>
            <a:gdLst/>
            <a:ahLst/>
            <a:cxnLst/>
            <a:rect l="l" t="t" r="r" b="b"/>
            <a:pathLst>
              <a:path w="22866" h="10949" extrusionOk="0">
                <a:moveTo>
                  <a:pt x="15668" y="0"/>
                </a:moveTo>
                <a:lnTo>
                  <a:pt x="16938" y="2239"/>
                </a:lnTo>
                <a:lnTo>
                  <a:pt x="1" y="9981"/>
                </a:lnTo>
                <a:lnTo>
                  <a:pt x="576" y="10949"/>
                </a:lnTo>
                <a:lnTo>
                  <a:pt x="17573" y="3267"/>
                </a:lnTo>
                <a:lnTo>
                  <a:pt x="18722" y="5475"/>
                </a:lnTo>
                <a:lnTo>
                  <a:pt x="228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flipH="1">
            <a:off x="8787998" y="3837035"/>
            <a:ext cx="735156" cy="523471"/>
          </a:xfrm>
          <a:custGeom>
            <a:avLst/>
            <a:gdLst/>
            <a:ahLst/>
            <a:cxnLst/>
            <a:rect l="l" t="t" r="r" b="b"/>
            <a:pathLst>
              <a:path w="10950" h="7797" extrusionOk="0">
                <a:moveTo>
                  <a:pt x="7742" y="0"/>
                </a:moveTo>
                <a:cubicBezTo>
                  <a:pt x="7418" y="0"/>
                  <a:pt x="7092" y="48"/>
                  <a:pt x="6775" y="145"/>
                </a:cubicBezTo>
                <a:lnTo>
                  <a:pt x="1" y="2111"/>
                </a:lnTo>
                <a:lnTo>
                  <a:pt x="3781" y="3774"/>
                </a:lnTo>
                <a:lnTo>
                  <a:pt x="2269" y="7797"/>
                </a:lnTo>
                <a:lnTo>
                  <a:pt x="2269" y="7797"/>
                </a:lnTo>
                <a:lnTo>
                  <a:pt x="8620" y="5529"/>
                </a:lnTo>
                <a:cubicBezTo>
                  <a:pt x="10042" y="5014"/>
                  <a:pt x="10949" y="3623"/>
                  <a:pt x="10889" y="2111"/>
                </a:cubicBezTo>
                <a:lnTo>
                  <a:pt x="10314" y="1143"/>
                </a:lnTo>
                <a:lnTo>
                  <a:pt x="10132" y="992"/>
                </a:lnTo>
                <a:cubicBezTo>
                  <a:pt x="9491" y="351"/>
                  <a:pt x="8623" y="0"/>
                  <a:pt x="7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CBF6014B-2EF7-7AC0-E469-3BC6795C51BE}"/>
              </a:ext>
            </a:extLst>
          </p:cNvPr>
          <p:cNvSpPr txBox="1"/>
          <p:nvPr/>
        </p:nvSpPr>
        <p:spPr>
          <a:xfrm>
            <a:off x="255181" y="1169581"/>
            <a:ext cx="5785548" cy="2862322"/>
          </a:xfrm>
          <a:prstGeom prst="rect">
            <a:avLst/>
          </a:prstGeom>
          <a:noFill/>
        </p:spPr>
        <p:txBody>
          <a:bodyPr wrap="square" rtlCol="0">
            <a:spAutoFit/>
          </a:bodyPr>
          <a:lstStyle/>
          <a:p>
            <a:r>
              <a:rPr lang="es-MX" sz="2000" b="0" i="0" dirty="0">
                <a:solidFill>
                  <a:schemeClr val="bg1"/>
                </a:solidFill>
                <a:effectLst/>
                <a:latin typeface="Segoe UI" panose="020B0502040204020203" pitchFamily="34" charset="0"/>
              </a:rPr>
              <a:t>Las CPU lógicas de la serie Premium se basan en el procesador Intel(R) Xeon Escalable más reciente de 2,8 GHz (Ice Lake), 1 núcleo virtual = 1 </a:t>
            </a:r>
            <a:r>
              <a:rPr lang="es-MX" sz="2000" b="0" i="0" dirty="0" err="1">
                <a:solidFill>
                  <a:schemeClr val="bg1"/>
                </a:solidFill>
                <a:effectLst/>
                <a:latin typeface="Segoe UI" panose="020B0502040204020203" pitchFamily="34" charset="0"/>
              </a:rPr>
              <a:t>hiperproceso</a:t>
            </a:r>
            <a:r>
              <a:rPr lang="es-MX" sz="2000" b="0" i="0" dirty="0">
                <a:solidFill>
                  <a:schemeClr val="bg1"/>
                </a:solidFill>
                <a:effectLst/>
                <a:latin typeface="Segoe UI" panose="020B0502040204020203" pitchFamily="34" charset="0"/>
              </a:rPr>
              <a:t>. La CPU lógica de la serie Premium es ideal para cargas de trabajo de base de datos que requieren un rendimiento de memoria y proceso más rápido, así como una mejor experiencia de E/S y red con respecto a la oferta de hardware de la serie estándar.</a:t>
            </a:r>
            <a:endParaRPr lang="es-MX" sz="2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57"/>
          <p:cNvSpPr/>
          <p:nvPr/>
        </p:nvSpPr>
        <p:spPr>
          <a:xfrm>
            <a:off x="3582675" y="2101800"/>
            <a:ext cx="1834800" cy="304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7"/>
          <p:cNvSpPr txBox="1">
            <a:spLocks noGrp="1"/>
          </p:cNvSpPr>
          <p:nvPr>
            <p:ph type="title"/>
          </p:nvPr>
        </p:nvSpPr>
        <p:spPr>
          <a:xfrm>
            <a:off x="720000" y="540000"/>
            <a:ext cx="77040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Maybe You Need to Divide</a:t>
            </a:r>
            <a:endParaRPr/>
          </a:p>
          <a:p>
            <a:pPr marL="0" lvl="0" indent="0" algn="ctr" rtl="0">
              <a:spcBef>
                <a:spcPts val="0"/>
              </a:spcBef>
              <a:spcAft>
                <a:spcPts val="0"/>
              </a:spcAft>
              <a:buNone/>
            </a:pPr>
            <a:r>
              <a:rPr lang="en"/>
              <a:t>the Content</a:t>
            </a:r>
            <a:endParaRPr/>
          </a:p>
        </p:txBody>
      </p:sp>
      <p:sp>
        <p:nvSpPr>
          <p:cNvPr id="1157" name="Google Shape;1157;p57"/>
          <p:cNvSpPr txBox="1">
            <a:spLocks noGrp="1"/>
          </p:cNvSpPr>
          <p:nvPr>
            <p:ph type="subTitle" idx="1"/>
          </p:nvPr>
        </p:nvSpPr>
        <p:spPr>
          <a:xfrm>
            <a:off x="737725" y="2535238"/>
            <a:ext cx="2277300" cy="51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a:t>
            </a:r>
            <a:endParaRPr/>
          </a:p>
        </p:txBody>
      </p:sp>
      <p:sp>
        <p:nvSpPr>
          <p:cNvPr id="1158" name="Google Shape;1158;p57"/>
          <p:cNvSpPr txBox="1">
            <a:spLocks noGrp="1"/>
          </p:cNvSpPr>
          <p:nvPr>
            <p:ph type="subTitle" idx="2"/>
          </p:nvPr>
        </p:nvSpPr>
        <p:spPr>
          <a:xfrm>
            <a:off x="6121188" y="2535238"/>
            <a:ext cx="2277300" cy="51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a:t>
            </a:r>
            <a:endParaRPr/>
          </a:p>
        </p:txBody>
      </p:sp>
      <p:sp>
        <p:nvSpPr>
          <p:cNvPr id="1159" name="Google Shape;1159;p57"/>
          <p:cNvSpPr txBox="1">
            <a:spLocks noGrp="1"/>
          </p:cNvSpPr>
          <p:nvPr>
            <p:ph type="subTitle" idx="3"/>
          </p:nvPr>
        </p:nvSpPr>
        <p:spPr>
          <a:xfrm>
            <a:off x="737750" y="2878138"/>
            <a:ext cx="22773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 and the smallest one</a:t>
            </a:r>
            <a:endParaRPr/>
          </a:p>
        </p:txBody>
      </p:sp>
      <p:sp>
        <p:nvSpPr>
          <p:cNvPr id="1160" name="Google Shape;1160;p57"/>
          <p:cNvSpPr txBox="1">
            <a:spLocks noGrp="1"/>
          </p:cNvSpPr>
          <p:nvPr>
            <p:ph type="subTitle" idx="4"/>
          </p:nvPr>
        </p:nvSpPr>
        <p:spPr>
          <a:xfrm>
            <a:off x="6121124" y="2878138"/>
            <a:ext cx="2277300" cy="889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grpSp>
        <p:nvGrpSpPr>
          <p:cNvPr id="1161" name="Google Shape;1161;p57"/>
          <p:cNvGrpSpPr/>
          <p:nvPr/>
        </p:nvGrpSpPr>
        <p:grpSpPr>
          <a:xfrm>
            <a:off x="3314163" y="2204109"/>
            <a:ext cx="2371662" cy="2549013"/>
            <a:chOff x="3314163" y="2204109"/>
            <a:chExt cx="2371662" cy="2549013"/>
          </a:xfrm>
        </p:grpSpPr>
        <p:sp>
          <p:nvSpPr>
            <p:cNvPr id="1162" name="Google Shape;1162;p57"/>
            <p:cNvSpPr/>
            <p:nvPr/>
          </p:nvSpPr>
          <p:spPr>
            <a:xfrm>
              <a:off x="3397555" y="2702123"/>
              <a:ext cx="795661" cy="1052602"/>
            </a:xfrm>
            <a:custGeom>
              <a:avLst/>
              <a:gdLst/>
              <a:ahLst/>
              <a:cxnLst/>
              <a:rect l="l" t="t" r="r" b="b"/>
              <a:pathLst>
                <a:path w="34692" h="45895" extrusionOk="0">
                  <a:moveTo>
                    <a:pt x="3620" y="1"/>
                  </a:moveTo>
                  <a:cubicBezTo>
                    <a:pt x="2995" y="1"/>
                    <a:pt x="2636" y="262"/>
                    <a:pt x="2636" y="262"/>
                  </a:cubicBezTo>
                  <a:lnTo>
                    <a:pt x="2702" y="262"/>
                  </a:lnTo>
                  <a:cubicBezTo>
                    <a:pt x="2702" y="262"/>
                    <a:pt x="0" y="1363"/>
                    <a:pt x="3136" y="7100"/>
                  </a:cubicBezTo>
                  <a:cubicBezTo>
                    <a:pt x="6238" y="12871"/>
                    <a:pt x="8373" y="15706"/>
                    <a:pt x="8373" y="15706"/>
                  </a:cubicBezTo>
                  <a:cubicBezTo>
                    <a:pt x="8373" y="15706"/>
                    <a:pt x="8940" y="17074"/>
                    <a:pt x="7806" y="17307"/>
                  </a:cubicBezTo>
                  <a:cubicBezTo>
                    <a:pt x="6672" y="17541"/>
                    <a:pt x="4170" y="17207"/>
                    <a:pt x="3670" y="18608"/>
                  </a:cubicBezTo>
                  <a:cubicBezTo>
                    <a:pt x="3203" y="20009"/>
                    <a:pt x="4270" y="21410"/>
                    <a:pt x="6438" y="22544"/>
                  </a:cubicBezTo>
                  <a:cubicBezTo>
                    <a:pt x="8606" y="23712"/>
                    <a:pt x="13276" y="26380"/>
                    <a:pt x="13677" y="26614"/>
                  </a:cubicBezTo>
                  <a:cubicBezTo>
                    <a:pt x="14110" y="26881"/>
                    <a:pt x="14511" y="27481"/>
                    <a:pt x="13777" y="27781"/>
                  </a:cubicBezTo>
                  <a:cubicBezTo>
                    <a:pt x="13010" y="28048"/>
                    <a:pt x="7372" y="28782"/>
                    <a:pt x="7906" y="31451"/>
                  </a:cubicBezTo>
                  <a:cubicBezTo>
                    <a:pt x="8406" y="34119"/>
                    <a:pt x="14944" y="36288"/>
                    <a:pt x="15678" y="36554"/>
                  </a:cubicBezTo>
                  <a:cubicBezTo>
                    <a:pt x="16379" y="36821"/>
                    <a:pt x="16545" y="37088"/>
                    <a:pt x="16512" y="37488"/>
                  </a:cubicBezTo>
                  <a:cubicBezTo>
                    <a:pt x="16445" y="37889"/>
                    <a:pt x="14544" y="37955"/>
                    <a:pt x="12943" y="38222"/>
                  </a:cubicBezTo>
                  <a:cubicBezTo>
                    <a:pt x="11342" y="38489"/>
                    <a:pt x="9540" y="39090"/>
                    <a:pt x="9974" y="40591"/>
                  </a:cubicBezTo>
                  <a:cubicBezTo>
                    <a:pt x="10408" y="42092"/>
                    <a:pt x="14311" y="45194"/>
                    <a:pt x="23684" y="45861"/>
                  </a:cubicBezTo>
                  <a:lnTo>
                    <a:pt x="28054" y="45894"/>
                  </a:lnTo>
                  <a:lnTo>
                    <a:pt x="30322" y="42158"/>
                  </a:lnTo>
                  <a:cubicBezTo>
                    <a:pt x="34692" y="33852"/>
                    <a:pt x="34158" y="28882"/>
                    <a:pt x="33091" y="27715"/>
                  </a:cubicBezTo>
                  <a:cubicBezTo>
                    <a:pt x="32789" y="27394"/>
                    <a:pt x="32457" y="27260"/>
                    <a:pt x="32113" y="27260"/>
                  </a:cubicBezTo>
                  <a:cubicBezTo>
                    <a:pt x="31241" y="27260"/>
                    <a:pt x="30287" y="28121"/>
                    <a:pt x="29521" y="28982"/>
                  </a:cubicBezTo>
                  <a:cubicBezTo>
                    <a:pt x="28474" y="30125"/>
                    <a:pt x="27457" y="31630"/>
                    <a:pt x="27073" y="31630"/>
                  </a:cubicBezTo>
                  <a:cubicBezTo>
                    <a:pt x="27054" y="31630"/>
                    <a:pt x="27036" y="31626"/>
                    <a:pt x="27020" y="31618"/>
                  </a:cubicBezTo>
                  <a:cubicBezTo>
                    <a:pt x="26653" y="31451"/>
                    <a:pt x="26486" y="31151"/>
                    <a:pt x="26653" y="30417"/>
                  </a:cubicBezTo>
                  <a:cubicBezTo>
                    <a:pt x="26819" y="29649"/>
                    <a:pt x="28421" y="22945"/>
                    <a:pt x="26419" y="21110"/>
                  </a:cubicBezTo>
                  <a:cubicBezTo>
                    <a:pt x="26083" y="20797"/>
                    <a:pt x="25699" y="20665"/>
                    <a:pt x="25290" y="20665"/>
                  </a:cubicBezTo>
                  <a:cubicBezTo>
                    <a:pt x="23307" y="20665"/>
                    <a:pt x="20740" y="23758"/>
                    <a:pt x="20215" y="24145"/>
                  </a:cubicBezTo>
                  <a:cubicBezTo>
                    <a:pt x="20060" y="24268"/>
                    <a:pt x="19924" y="24318"/>
                    <a:pt x="19806" y="24318"/>
                  </a:cubicBezTo>
                  <a:cubicBezTo>
                    <a:pt x="19440" y="24318"/>
                    <a:pt x="19256" y="23831"/>
                    <a:pt x="19281" y="23478"/>
                  </a:cubicBezTo>
                  <a:cubicBezTo>
                    <a:pt x="19281" y="22978"/>
                    <a:pt x="19481" y="17641"/>
                    <a:pt x="19648" y="15172"/>
                  </a:cubicBezTo>
                  <a:cubicBezTo>
                    <a:pt x="19814" y="12737"/>
                    <a:pt x="19247" y="11103"/>
                    <a:pt x="17746" y="10736"/>
                  </a:cubicBezTo>
                  <a:cubicBezTo>
                    <a:pt x="17641" y="10710"/>
                    <a:pt x="17537" y="10697"/>
                    <a:pt x="17436" y="10697"/>
                  </a:cubicBezTo>
                  <a:cubicBezTo>
                    <a:pt x="16131" y="10697"/>
                    <a:pt x="15189" y="12764"/>
                    <a:pt x="14477" y="13538"/>
                  </a:cubicBezTo>
                  <a:cubicBezTo>
                    <a:pt x="14265" y="13768"/>
                    <a:pt x="14048" y="13853"/>
                    <a:pt x="13843" y="13853"/>
                  </a:cubicBezTo>
                  <a:cubicBezTo>
                    <a:pt x="13278" y="13853"/>
                    <a:pt x="12809" y="13204"/>
                    <a:pt x="12809" y="13204"/>
                  </a:cubicBezTo>
                  <a:cubicBezTo>
                    <a:pt x="12809" y="13204"/>
                    <a:pt x="11542" y="9869"/>
                    <a:pt x="8306" y="4165"/>
                  </a:cubicBezTo>
                  <a:cubicBezTo>
                    <a:pt x="6313" y="672"/>
                    <a:pt x="4624" y="1"/>
                    <a:pt x="3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3523789" y="2825927"/>
              <a:ext cx="524845" cy="952513"/>
            </a:xfrm>
            <a:custGeom>
              <a:avLst/>
              <a:gdLst/>
              <a:ahLst/>
              <a:cxnLst/>
              <a:rect l="l" t="t" r="r" b="b"/>
              <a:pathLst>
                <a:path w="22884" h="41531" extrusionOk="0">
                  <a:moveTo>
                    <a:pt x="0" y="1"/>
                  </a:moveTo>
                  <a:lnTo>
                    <a:pt x="29" y="44"/>
                  </a:lnTo>
                  <a:lnTo>
                    <a:pt x="29" y="44"/>
                  </a:lnTo>
                  <a:cubicBezTo>
                    <a:pt x="12" y="13"/>
                    <a:pt x="0" y="1"/>
                    <a:pt x="0" y="1"/>
                  </a:cubicBezTo>
                  <a:close/>
                  <a:moveTo>
                    <a:pt x="29" y="44"/>
                  </a:moveTo>
                  <a:cubicBezTo>
                    <a:pt x="40" y="65"/>
                    <a:pt x="54" y="94"/>
                    <a:pt x="67" y="134"/>
                  </a:cubicBezTo>
                  <a:lnTo>
                    <a:pt x="267" y="468"/>
                  </a:lnTo>
                  <a:lnTo>
                    <a:pt x="67" y="101"/>
                  </a:lnTo>
                  <a:lnTo>
                    <a:pt x="29" y="44"/>
                  </a:lnTo>
                  <a:close/>
                  <a:moveTo>
                    <a:pt x="267" y="468"/>
                  </a:moveTo>
                  <a:lnTo>
                    <a:pt x="1001" y="1835"/>
                  </a:lnTo>
                  <a:lnTo>
                    <a:pt x="3770" y="6839"/>
                  </a:lnTo>
                  <a:cubicBezTo>
                    <a:pt x="6105" y="11042"/>
                    <a:pt x="9307" y="16879"/>
                    <a:pt x="12843" y="23317"/>
                  </a:cubicBezTo>
                  <a:cubicBezTo>
                    <a:pt x="16379" y="29789"/>
                    <a:pt x="20448" y="37327"/>
                    <a:pt x="22817" y="41530"/>
                  </a:cubicBezTo>
                  <a:lnTo>
                    <a:pt x="22883" y="41464"/>
                  </a:lnTo>
                  <a:cubicBezTo>
                    <a:pt x="20548" y="37261"/>
                    <a:pt x="16479" y="29689"/>
                    <a:pt x="12976" y="23251"/>
                  </a:cubicBezTo>
                  <a:cubicBezTo>
                    <a:pt x="9440" y="16813"/>
                    <a:pt x="6238" y="10975"/>
                    <a:pt x="3870" y="6772"/>
                  </a:cubicBezTo>
                  <a:cubicBezTo>
                    <a:pt x="2702" y="4671"/>
                    <a:pt x="1735" y="2970"/>
                    <a:pt x="1068" y="1802"/>
                  </a:cubicBezTo>
                  <a:lnTo>
                    <a:pt x="267" y="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3562802" y="3142662"/>
              <a:ext cx="172150" cy="64287"/>
            </a:xfrm>
            <a:custGeom>
              <a:avLst/>
              <a:gdLst/>
              <a:ahLst/>
              <a:cxnLst/>
              <a:rect l="l" t="t" r="r" b="b"/>
              <a:pathLst>
                <a:path w="7506" h="2803" extrusionOk="0">
                  <a:moveTo>
                    <a:pt x="0" y="1"/>
                  </a:moveTo>
                  <a:lnTo>
                    <a:pt x="0" y="1"/>
                  </a:lnTo>
                  <a:cubicBezTo>
                    <a:pt x="101" y="67"/>
                    <a:pt x="201" y="101"/>
                    <a:pt x="301" y="134"/>
                  </a:cubicBezTo>
                  <a:lnTo>
                    <a:pt x="1101" y="434"/>
                  </a:lnTo>
                  <a:lnTo>
                    <a:pt x="3736" y="1468"/>
                  </a:lnTo>
                  <a:cubicBezTo>
                    <a:pt x="4771" y="1869"/>
                    <a:pt x="5705" y="2202"/>
                    <a:pt x="6405" y="2436"/>
                  </a:cubicBezTo>
                  <a:cubicBezTo>
                    <a:pt x="6739" y="2569"/>
                    <a:pt x="7005" y="2669"/>
                    <a:pt x="7206" y="2703"/>
                  </a:cubicBezTo>
                  <a:cubicBezTo>
                    <a:pt x="7306" y="2736"/>
                    <a:pt x="7406" y="2769"/>
                    <a:pt x="7506" y="2803"/>
                  </a:cubicBezTo>
                  <a:cubicBezTo>
                    <a:pt x="7406" y="2736"/>
                    <a:pt x="7339" y="2703"/>
                    <a:pt x="7206" y="2669"/>
                  </a:cubicBezTo>
                  <a:lnTo>
                    <a:pt x="6438" y="2369"/>
                  </a:lnTo>
                  <a:lnTo>
                    <a:pt x="3803" y="1335"/>
                  </a:lnTo>
                  <a:cubicBezTo>
                    <a:pt x="2769" y="935"/>
                    <a:pt x="1835" y="601"/>
                    <a:pt x="1135" y="368"/>
                  </a:cubicBezTo>
                  <a:cubicBezTo>
                    <a:pt x="768" y="234"/>
                    <a:pt x="501" y="134"/>
                    <a:pt x="301" y="101"/>
                  </a:cubicBezTo>
                  <a:cubicBezTo>
                    <a:pt x="201" y="67"/>
                    <a:pt x="101" y="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7"/>
            <p:cNvSpPr/>
            <p:nvPr/>
          </p:nvSpPr>
          <p:spPr>
            <a:xfrm>
              <a:off x="3740295" y="2999593"/>
              <a:ext cx="68874" cy="200475"/>
            </a:xfrm>
            <a:custGeom>
              <a:avLst/>
              <a:gdLst/>
              <a:ahLst/>
              <a:cxnLst/>
              <a:rect l="l" t="t" r="r" b="b"/>
              <a:pathLst>
                <a:path w="3003" h="8741" extrusionOk="0">
                  <a:moveTo>
                    <a:pt x="2968" y="0"/>
                  </a:moveTo>
                  <a:cubicBezTo>
                    <a:pt x="2924" y="0"/>
                    <a:pt x="2229" y="1956"/>
                    <a:pt x="1435" y="4337"/>
                  </a:cubicBezTo>
                  <a:cubicBezTo>
                    <a:pt x="634" y="6772"/>
                    <a:pt x="0" y="8740"/>
                    <a:pt x="34" y="8740"/>
                  </a:cubicBezTo>
                  <a:cubicBezTo>
                    <a:pt x="100" y="8740"/>
                    <a:pt x="768" y="6806"/>
                    <a:pt x="1568" y="4404"/>
                  </a:cubicBezTo>
                  <a:cubicBezTo>
                    <a:pt x="2369" y="1969"/>
                    <a:pt x="3002" y="1"/>
                    <a:pt x="2969" y="1"/>
                  </a:cubicBezTo>
                  <a:cubicBezTo>
                    <a:pt x="2969" y="1"/>
                    <a:pt x="2968" y="0"/>
                    <a:pt x="2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7"/>
            <p:cNvSpPr/>
            <p:nvPr/>
          </p:nvSpPr>
          <p:spPr>
            <a:xfrm>
              <a:off x="3855039" y="3275021"/>
              <a:ext cx="100249" cy="157609"/>
            </a:xfrm>
            <a:custGeom>
              <a:avLst/>
              <a:gdLst/>
              <a:ahLst/>
              <a:cxnLst/>
              <a:rect l="l" t="t" r="r" b="b"/>
              <a:pathLst>
                <a:path w="4371" h="6872" extrusionOk="0">
                  <a:moveTo>
                    <a:pt x="4371" y="0"/>
                  </a:moveTo>
                  <a:lnTo>
                    <a:pt x="4371" y="0"/>
                  </a:lnTo>
                  <a:cubicBezTo>
                    <a:pt x="4304" y="67"/>
                    <a:pt x="4237" y="167"/>
                    <a:pt x="4204" y="267"/>
                  </a:cubicBezTo>
                  <a:cubicBezTo>
                    <a:pt x="4104" y="467"/>
                    <a:pt x="3937" y="734"/>
                    <a:pt x="3770" y="1034"/>
                  </a:cubicBezTo>
                  <a:cubicBezTo>
                    <a:pt x="3403" y="1668"/>
                    <a:pt x="2870" y="2536"/>
                    <a:pt x="2269" y="3503"/>
                  </a:cubicBezTo>
                  <a:cubicBezTo>
                    <a:pt x="1669" y="4437"/>
                    <a:pt x="1102" y="5271"/>
                    <a:pt x="668" y="5905"/>
                  </a:cubicBezTo>
                  <a:lnTo>
                    <a:pt x="201" y="6605"/>
                  </a:lnTo>
                  <a:cubicBezTo>
                    <a:pt x="101" y="6705"/>
                    <a:pt x="68" y="6772"/>
                    <a:pt x="1" y="6872"/>
                  </a:cubicBezTo>
                  <a:cubicBezTo>
                    <a:pt x="101" y="6805"/>
                    <a:pt x="168" y="6739"/>
                    <a:pt x="201" y="6639"/>
                  </a:cubicBezTo>
                  <a:cubicBezTo>
                    <a:pt x="334" y="6472"/>
                    <a:pt x="535" y="6238"/>
                    <a:pt x="735" y="5938"/>
                  </a:cubicBezTo>
                  <a:cubicBezTo>
                    <a:pt x="1168" y="5371"/>
                    <a:pt x="1735" y="4537"/>
                    <a:pt x="2369" y="3570"/>
                  </a:cubicBezTo>
                  <a:cubicBezTo>
                    <a:pt x="3003" y="2602"/>
                    <a:pt x="3470" y="1735"/>
                    <a:pt x="3837" y="1068"/>
                  </a:cubicBezTo>
                  <a:cubicBezTo>
                    <a:pt x="4037" y="734"/>
                    <a:pt x="4171" y="467"/>
                    <a:pt x="4237" y="301"/>
                  </a:cubicBezTo>
                  <a:cubicBezTo>
                    <a:pt x="4304" y="201"/>
                    <a:pt x="4337" y="100"/>
                    <a:pt x="4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3682155" y="3416738"/>
              <a:ext cx="172907" cy="14380"/>
            </a:xfrm>
            <a:custGeom>
              <a:avLst/>
              <a:gdLst/>
              <a:ahLst/>
              <a:cxnLst/>
              <a:rect l="l" t="t" r="r" b="b"/>
              <a:pathLst>
                <a:path w="7539" h="627" extrusionOk="0">
                  <a:moveTo>
                    <a:pt x="150" y="1"/>
                  </a:moveTo>
                  <a:cubicBezTo>
                    <a:pt x="100" y="1"/>
                    <a:pt x="50" y="9"/>
                    <a:pt x="0" y="26"/>
                  </a:cubicBezTo>
                  <a:cubicBezTo>
                    <a:pt x="100" y="26"/>
                    <a:pt x="200" y="59"/>
                    <a:pt x="300" y="59"/>
                  </a:cubicBezTo>
                  <a:lnTo>
                    <a:pt x="1101" y="159"/>
                  </a:lnTo>
                  <a:cubicBezTo>
                    <a:pt x="1801" y="226"/>
                    <a:pt x="2735" y="293"/>
                    <a:pt x="3770" y="393"/>
                  </a:cubicBezTo>
                  <a:cubicBezTo>
                    <a:pt x="4804" y="460"/>
                    <a:pt x="5738" y="526"/>
                    <a:pt x="6438" y="560"/>
                  </a:cubicBezTo>
                  <a:lnTo>
                    <a:pt x="7239" y="626"/>
                  </a:lnTo>
                  <a:lnTo>
                    <a:pt x="7539" y="626"/>
                  </a:lnTo>
                  <a:cubicBezTo>
                    <a:pt x="7439" y="593"/>
                    <a:pt x="7339" y="560"/>
                    <a:pt x="7239" y="560"/>
                  </a:cubicBezTo>
                  <a:lnTo>
                    <a:pt x="6438" y="493"/>
                  </a:lnTo>
                  <a:cubicBezTo>
                    <a:pt x="5771" y="426"/>
                    <a:pt x="4804" y="326"/>
                    <a:pt x="3770" y="259"/>
                  </a:cubicBezTo>
                  <a:cubicBezTo>
                    <a:pt x="2735" y="159"/>
                    <a:pt x="1801" y="93"/>
                    <a:pt x="1101" y="59"/>
                  </a:cubicBezTo>
                  <a:lnTo>
                    <a:pt x="300" y="26"/>
                  </a:lnTo>
                  <a:cubicBezTo>
                    <a:pt x="250" y="9"/>
                    <a:pt x="200"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7"/>
            <p:cNvSpPr/>
            <p:nvPr/>
          </p:nvSpPr>
          <p:spPr>
            <a:xfrm>
              <a:off x="3757130" y="3634783"/>
              <a:ext cx="221116" cy="15894"/>
            </a:xfrm>
            <a:custGeom>
              <a:avLst/>
              <a:gdLst/>
              <a:ahLst/>
              <a:cxnLst/>
              <a:rect l="l" t="t" r="r" b="b"/>
              <a:pathLst>
                <a:path w="9641" h="693" extrusionOk="0">
                  <a:moveTo>
                    <a:pt x="171" y="1"/>
                  </a:moveTo>
                  <a:cubicBezTo>
                    <a:pt x="109" y="1"/>
                    <a:pt x="50" y="9"/>
                    <a:pt x="0" y="26"/>
                  </a:cubicBezTo>
                  <a:cubicBezTo>
                    <a:pt x="100" y="59"/>
                    <a:pt x="234" y="59"/>
                    <a:pt x="367" y="59"/>
                  </a:cubicBezTo>
                  <a:lnTo>
                    <a:pt x="1401" y="159"/>
                  </a:lnTo>
                  <a:cubicBezTo>
                    <a:pt x="2268" y="226"/>
                    <a:pt x="3469" y="326"/>
                    <a:pt x="4804" y="426"/>
                  </a:cubicBezTo>
                  <a:cubicBezTo>
                    <a:pt x="6138" y="526"/>
                    <a:pt x="7339" y="593"/>
                    <a:pt x="8206" y="659"/>
                  </a:cubicBezTo>
                  <a:lnTo>
                    <a:pt x="9273" y="693"/>
                  </a:lnTo>
                  <a:lnTo>
                    <a:pt x="9640" y="693"/>
                  </a:lnTo>
                  <a:cubicBezTo>
                    <a:pt x="9507" y="659"/>
                    <a:pt x="9374" y="659"/>
                    <a:pt x="9273" y="659"/>
                  </a:cubicBezTo>
                  <a:lnTo>
                    <a:pt x="8239" y="559"/>
                  </a:lnTo>
                  <a:cubicBezTo>
                    <a:pt x="7372" y="459"/>
                    <a:pt x="6138" y="393"/>
                    <a:pt x="4804" y="293"/>
                  </a:cubicBezTo>
                  <a:cubicBezTo>
                    <a:pt x="3503" y="192"/>
                    <a:pt x="2268" y="126"/>
                    <a:pt x="1401" y="59"/>
                  </a:cubicBezTo>
                  <a:lnTo>
                    <a:pt x="367" y="26"/>
                  </a:lnTo>
                  <a:cubicBezTo>
                    <a:pt x="300" y="9"/>
                    <a:pt x="234" y="1"/>
                    <a:pt x="1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7"/>
            <p:cNvSpPr/>
            <p:nvPr/>
          </p:nvSpPr>
          <p:spPr>
            <a:xfrm>
              <a:off x="3972856" y="3444856"/>
              <a:ext cx="121670" cy="204305"/>
            </a:xfrm>
            <a:custGeom>
              <a:avLst/>
              <a:gdLst/>
              <a:ahLst/>
              <a:cxnLst/>
              <a:rect l="l" t="t" r="r" b="b"/>
              <a:pathLst>
                <a:path w="5305" h="8908" extrusionOk="0">
                  <a:moveTo>
                    <a:pt x="5305" y="1"/>
                  </a:moveTo>
                  <a:cubicBezTo>
                    <a:pt x="5205" y="101"/>
                    <a:pt x="5138" y="234"/>
                    <a:pt x="5105" y="334"/>
                  </a:cubicBezTo>
                  <a:lnTo>
                    <a:pt x="4571" y="1335"/>
                  </a:lnTo>
                  <a:cubicBezTo>
                    <a:pt x="4104" y="2136"/>
                    <a:pt x="3470" y="3270"/>
                    <a:pt x="2736" y="4504"/>
                  </a:cubicBezTo>
                  <a:cubicBezTo>
                    <a:pt x="2002" y="5738"/>
                    <a:pt x="1302" y="6806"/>
                    <a:pt x="801" y="7606"/>
                  </a:cubicBezTo>
                  <a:lnTo>
                    <a:pt x="201" y="8540"/>
                  </a:lnTo>
                  <a:cubicBezTo>
                    <a:pt x="134" y="8640"/>
                    <a:pt x="68" y="8774"/>
                    <a:pt x="1" y="8907"/>
                  </a:cubicBezTo>
                  <a:cubicBezTo>
                    <a:pt x="101" y="8807"/>
                    <a:pt x="168" y="8674"/>
                    <a:pt x="268" y="8574"/>
                  </a:cubicBezTo>
                  <a:cubicBezTo>
                    <a:pt x="401" y="8373"/>
                    <a:pt x="635" y="8040"/>
                    <a:pt x="902" y="7673"/>
                  </a:cubicBezTo>
                  <a:cubicBezTo>
                    <a:pt x="1402" y="6872"/>
                    <a:pt x="2136" y="5805"/>
                    <a:pt x="2870" y="4571"/>
                  </a:cubicBezTo>
                  <a:cubicBezTo>
                    <a:pt x="3570" y="3336"/>
                    <a:pt x="4237" y="2202"/>
                    <a:pt x="4638" y="1368"/>
                  </a:cubicBezTo>
                  <a:cubicBezTo>
                    <a:pt x="4871" y="935"/>
                    <a:pt x="5038" y="601"/>
                    <a:pt x="5138" y="368"/>
                  </a:cubicBezTo>
                  <a:cubicBezTo>
                    <a:pt x="5205" y="268"/>
                    <a:pt x="5271" y="134"/>
                    <a:pt x="53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7"/>
            <p:cNvSpPr/>
            <p:nvPr/>
          </p:nvSpPr>
          <p:spPr>
            <a:xfrm>
              <a:off x="4868743" y="3455384"/>
              <a:ext cx="805615" cy="920404"/>
            </a:xfrm>
            <a:custGeom>
              <a:avLst/>
              <a:gdLst/>
              <a:ahLst/>
              <a:cxnLst/>
              <a:rect l="l" t="t" r="r" b="b"/>
              <a:pathLst>
                <a:path w="35126" h="40131" extrusionOk="0">
                  <a:moveTo>
                    <a:pt x="31064" y="1"/>
                  </a:moveTo>
                  <a:cubicBezTo>
                    <a:pt x="29520" y="1"/>
                    <a:pt x="28024" y="836"/>
                    <a:pt x="26886" y="1910"/>
                  </a:cubicBezTo>
                  <a:cubicBezTo>
                    <a:pt x="25652" y="3078"/>
                    <a:pt x="24751" y="4512"/>
                    <a:pt x="23850" y="5913"/>
                  </a:cubicBezTo>
                  <a:cubicBezTo>
                    <a:pt x="22950" y="7314"/>
                    <a:pt x="21982" y="8715"/>
                    <a:pt x="20682" y="9749"/>
                  </a:cubicBezTo>
                  <a:cubicBezTo>
                    <a:pt x="20367" y="9985"/>
                    <a:pt x="19990" y="10201"/>
                    <a:pt x="19632" y="10201"/>
                  </a:cubicBezTo>
                  <a:cubicBezTo>
                    <a:pt x="19535" y="10201"/>
                    <a:pt x="19440" y="10185"/>
                    <a:pt x="19347" y="10149"/>
                  </a:cubicBezTo>
                  <a:cubicBezTo>
                    <a:pt x="18914" y="9882"/>
                    <a:pt x="18713" y="9415"/>
                    <a:pt x="18780" y="8915"/>
                  </a:cubicBezTo>
                  <a:cubicBezTo>
                    <a:pt x="18847" y="8448"/>
                    <a:pt x="18880" y="7981"/>
                    <a:pt x="18880" y="7481"/>
                  </a:cubicBezTo>
                  <a:cubicBezTo>
                    <a:pt x="18789" y="6451"/>
                    <a:pt x="17736" y="5723"/>
                    <a:pt x="16693" y="5723"/>
                  </a:cubicBezTo>
                  <a:cubicBezTo>
                    <a:pt x="16588" y="5723"/>
                    <a:pt x="16483" y="5731"/>
                    <a:pt x="16378" y="5746"/>
                  </a:cubicBezTo>
                  <a:cubicBezTo>
                    <a:pt x="15244" y="5946"/>
                    <a:pt x="14344" y="6880"/>
                    <a:pt x="13877" y="7914"/>
                  </a:cubicBezTo>
                  <a:cubicBezTo>
                    <a:pt x="13476" y="9015"/>
                    <a:pt x="13243" y="10149"/>
                    <a:pt x="13176" y="11283"/>
                  </a:cubicBezTo>
                  <a:lnTo>
                    <a:pt x="12509" y="17721"/>
                  </a:lnTo>
                  <a:cubicBezTo>
                    <a:pt x="12409" y="18856"/>
                    <a:pt x="12142" y="20223"/>
                    <a:pt x="11075" y="20690"/>
                  </a:cubicBezTo>
                  <a:cubicBezTo>
                    <a:pt x="10872" y="20770"/>
                    <a:pt x="10662" y="20805"/>
                    <a:pt x="10450" y="20805"/>
                  </a:cubicBezTo>
                  <a:cubicBezTo>
                    <a:pt x="9860" y="20805"/>
                    <a:pt x="9255" y="20533"/>
                    <a:pt x="8740" y="20190"/>
                  </a:cubicBezTo>
                  <a:cubicBezTo>
                    <a:pt x="7672" y="19489"/>
                    <a:pt x="6838" y="18489"/>
                    <a:pt x="6305" y="17321"/>
                  </a:cubicBezTo>
                  <a:cubicBezTo>
                    <a:pt x="5904" y="16454"/>
                    <a:pt x="5637" y="15420"/>
                    <a:pt x="4837" y="14919"/>
                  </a:cubicBezTo>
                  <a:cubicBezTo>
                    <a:pt x="4552" y="14748"/>
                    <a:pt x="4239" y="14672"/>
                    <a:pt x="3923" y="14672"/>
                  </a:cubicBezTo>
                  <a:cubicBezTo>
                    <a:pt x="3130" y="14672"/>
                    <a:pt x="2312" y="15152"/>
                    <a:pt x="1835" y="15820"/>
                  </a:cubicBezTo>
                  <a:cubicBezTo>
                    <a:pt x="1168" y="16787"/>
                    <a:pt x="1168" y="18022"/>
                    <a:pt x="1001" y="19156"/>
                  </a:cubicBezTo>
                  <a:cubicBezTo>
                    <a:pt x="0" y="26061"/>
                    <a:pt x="534" y="33900"/>
                    <a:pt x="6004" y="38670"/>
                  </a:cubicBezTo>
                  <a:lnTo>
                    <a:pt x="6004" y="38703"/>
                  </a:lnTo>
                  <a:cubicBezTo>
                    <a:pt x="8071" y="39707"/>
                    <a:pt x="10115" y="40130"/>
                    <a:pt x="12224" y="40130"/>
                  </a:cubicBezTo>
                  <a:cubicBezTo>
                    <a:pt x="13689" y="40130"/>
                    <a:pt x="15187" y="39926"/>
                    <a:pt x="16745" y="39570"/>
                  </a:cubicBezTo>
                  <a:cubicBezTo>
                    <a:pt x="20548" y="38603"/>
                    <a:pt x="24051" y="36668"/>
                    <a:pt x="26886" y="33966"/>
                  </a:cubicBezTo>
                  <a:cubicBezTo>
                    <a:pt x="27720" y="33199"/>
                    <a:pt x="28420" y="32299"/>
                    <a:pt x="28921" y="31298"/>
                  </a:cubicBezTo>
                  <a:cubicBezTo>
                    <a:pt x="29421" y="30264"/>
                    <a:pt x="29388" y="29063"/>
                    <a:pt x="28887" y="28062"/>
                  </a:cubicBezTo>
                  <a:cubicBezTo>
                    <a:pt x="28247" y="26953"/>
                    <a:pt x="26969" y="26500"/>
                    <a:pt x="25686" y="26500"/>
                  </a:cubicBezTo>
                  <a:cubicBezTo>
                    <a:pt x="25232" y="26500"/>
                    <a:pt x="24778" y="26557"/>
                    <a:pt x="24351" y="26661"/>
                  </a:cubicBezTo>
                  <a:cubicBezTo>
                    <a:pt x="23484" y="26895"/>
                    <a:pt x="22616" y="27295"/>
                    <a:pt x="21716" y="27362"/>
                  </a:cubicBezTo>
                  <a:cubicBezTo>
                    <a:pt x="21647" y="27367"/>
                    <a:pt x="21577" y="27369"/>
                    <a:pt x="21507" y="27369"/>
                  </a:cubicBezTo>
                  <a:cubicBezTo>
                    <a:pt x="20661" y="27369"/>
                    <a:pt x="19758" y="26995"/>
                    <a:pt x="19481" y="26194"/>
                  </a:cubicBezTo>
                  <a:cubicBezTo>
                    <a:pt x="19147" y="25360"/>
                    <a:pt x="19647" y="24359"/>
                    <a:pt x="20415" y="23826"/>
                  </a:cubicBezTo>
                  <a:cubicBezTo>
                    <a:pt x="21149" y="23325"/>
                    <a:pt x="22083" y="23159"/>
                    <a:pt x="22950" y="22925"/>
                  </a:cubicBezTo>
                  <a:cubicBezTo>
                    <a:pt x="25418" y="22325"/>
                    <a:pt x="27753" y="21291"/>
                    <a:pt x="29855" y="19856"/>
                  </a:cubicBezTo>
                  <a:cubicBezTo>
                    <a:pt x="30922" y="19156"/>
                    <a:pt x="32023" y="18055"/>
                    <a:pt x="31689" y="16821"/>
                  </a:cubicBezTo>
                  <a:cubicBezTo>
                    <a:pt x="31456" y="15953"/>
                    <a:pt x="30522" y="15420"/>
                    <a:pt x="29621" y="15220"/>
                  </a:cubicBezTo>
                  <a:cubicBezTo>
                    <a:pt x="28754" y="15019"/>
                    <a:pt x="27820" y="15019"/>
                    <a:pt x="26986" y="14653"/>
                  </a:cubicBezTo>
                  <a:cubicBezTo>
                    <a:pt x="26252" y="14319"/>
                    <a:pt x="25618" y="13485"/>
                    <a:pt x="25952" y="12751"/>
                  </a:cubicBezTo>
                  <a:cubicBezTo>
                    <a:pt x="26185" y="12351"/>
                    <a:pt x="26519" y="12051"/>
                    <a:pt x="26953" y="11884"/>
                  </a:cubicBezTo>
                  <a:cubicBezTo>
                    <a:pt x="29121" y="10650"/>
                    <a:pt x="31089" y="9149"/>
                    <a:pt x="32824" y="7347"/>
                  </a:cubicBezTo>
                  <a:cubicBezTo>
                    <a:pt x="33991" y="6146"/>
                    <a:pt x="35125" y="4612"/>
                    <a:pt x="34858" y="2944"/>
                  </a:cubicBezTo>
                  <a:cubicBezTo>
                    <a:pt x="34625" y="1310"/>
                    <a:pt x="32990" y="109"/>
                    <a:pt x="31322" y="9"/>
                  </a:cubicBezTo>
                  <a:cubicBezTo>
                    <a:pt x="31236" y="3"/>
                    <a:pt x="31150" y="1"/>
                    <a:pt x="3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7"/>
            <p:cNvSpPr/>
            <p:nvPr/>
          </p:nvSpPr>
          <p:spPr>
            <a:xfrm>
              <a:off x="5058461" y="3483112"/>
              <a:ext cx="575347" cy="765846"/>
            </a:xfrm>
            <a:custGeom>
              <a:avLst/>
              <a:gdLst/>
              <a:ahLst/>
              <a:cxnLst/>
              <a:rect l="l" t="t" r="r" b="b"/>
              <a:pathLst>
                <a:path w="25086" h="33392" extrusionOk="0">
                  <a:moveTo>
                    <a:pt x="25085" y="1"/>
                  </a:moveTo>
                  <a:cubicBezTo>
                    <a:pt x="25052" y="1"/>
                    <a:pt x="24985" y="34"/>
                    <a:pt x="24952" y="67"/>
                  </a:cubicBezTo>
                  <a:cubicBezTo>
                    <a:pt x="24852" y="134"/>
                    <a:pt x="24752" y="201"/>
                    <a:pt x="24585" y="334"/>
                  </a:cubicBezTo>
                  <a:cubicBezTo>
                    <a:pt x="24251" y="534"/>
                    <a:pt x="23751" y="868"/>
                    <a:pt x="23117" y="1335"/>
                  </a:cubicBezTo>
                  <a:cubicBezTo>
                    <a:pt x="21349" y="2602"/>
                    <a:pt x="19715" y="4003"/>
                    <a:pt x="18180" y="5538"/>
                  </a:cubicBezTo>
                  <a:cubicBezTo>
                    <a:pt x="17180" y="6505"/>
                    <a:pt x="16179" y="7606"/>
                    <a:pt x="15078" y="8840"/>
                  </a:cubicBezTo>
                  <a:cubicBezTo>
                    <a:pt x="14011" y="10041"/>
                    <a:pt x="12877" y="11342"/>
                    <a:pt x="11709" y="12743"/>
                  </a:cubicBezTo>
                  <a:cubicBezTo>
                    <a:pt x="10508" y="14211"/>
                    <a:pt x="9374" y="15779"/>
                    <a:pt x="8340" y="17380"/>
                  </a:cubicBezTo>
                  <a:cubicBezTo>
                    <a:pt x="7806" y="18214"/>
                    <a:pt x="7306" y="19081"/>
                    <a:pt x="6806" y="19982"/>
                  </a:cubicBezTo>
                  <a:lnTo>
                    <a:pt x="5271" y="22683"/>
                  </a:lnTo>
                  <a:cubicBezTo>
                    <a:pt x="3303" y="26119"/>
                    <a:pt x="1535" y="29689"/>
                    <a:pt x="1" y="33324"/>
                  </a:cubicBezTo>
                  <a:lnTo>
                    <a:pt x="167" y="33391"/>
                  </a:lnTo>
                  <a:cubicBezTo>
                    <a:pt x="1735" y="29755"/>
                    <a:pt x="3503" y="26219"/>
                    <a:pt x="5438" y="22784"/>
                  </a:cubicBezTo>
                  <a:cubicBezTo>
                    <a:pt x="5972" y="21850"/>
                    <a:pt x="6472" y="20949"/>
                    <a:pt x="6972" y="20048"/>
                  </a:cubicBezTo>
                  <a:cubicBezTo>
                    <a:pt x="7473" y="19181"/>
                    <a:pt x="7973" y="18314"/>
                    <a:pt x="8507" y="17480"/>
                  </a:cubicBezTo>
                  <a:cubicBezTo>
                    <a:pt x="9541" y="15879"/>
                    <a:pt x="10675" y="14344"/>
                    <a:pt x="11876" y="12876"/>
                  </a:cubicBezTo>
                  <a:cubicBezTo>
                    <a:pt x="13010" y="11442"/>
                    <a:pt x="14144" y="10141"/>
                    <a:pt x="15212" y="8940"/>
                  </a:cubicBezTo>
                  <a:cubicBezTo>
                    <a:pt x="16279" y="7739"/>
                    <a:pt x="17313" y="6639"/>
                    <a:pt x="18280" y="5671"/>
                  </a:cubicBezTo>
                  <a:cubicBezTo>
                    <a:pt x="19781" y="4104"/>
                    <a:pt x="21416" y="2703"/>
                    <a:pt x="23184" y="1402"/>
                  </a:cubicBezTo>
                  <a:cubicBezTo>
                    <a:pt x="23784" y="935"/>
                    <a:pt x="24285" y="601"/>
                    <a:pt x="24585" y="368"/>
                  </a:cubicBezTo>
                  <a:lnTo>
                    <a:pt x="24985" y="101"/>
                  </a:lnTo>
                  <a:lnTo>
                    <a:pt x="25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7"/>
            <p:cNvSpPr/>
            <p:nvPr/>
          </p:nvSpPr>
          <p:spPr>
            <a:xfrm>
              <a:off x="5243615" y="3587169"/>
              <a:ext cx="9197" cy="294554"/>
            </a:xfrm>
            <a:custGeom>
              <a:avLst/>
              <a:gdLst/>
              <a:ahLst/>
              <a:cxnLst/>
              <a:rect l="l" t="t" r="r" b="b"/>
              <a:pathLst>
                <a:path w="401" h="12843" extrusionOk="0">
                  <a:moveTo>
                    <a:pt x="33" y="0"/>
                  </a:moveTo>
                  <a:cubicBezTo>
                    <a:pt x="0" y="167"/>
                    <a:pt x="0" y="334"/>
                    <a:pt x="33" y="501"/>
                  </a:cubicBezTo>
                  <a:cubicBezTo>
                    <a:pt x="33" y="834"/>
                    <a:pt x="67" y="1301"/>
                    <a:pt x="100" y="1902"/>
                  </a:cubicBezTo>
                  <a:cubicBezTo>
                    <a:pt x="167" y="3036"/>
                    <a:pt x="167" y="4637"/>
                    <a:pt x="167" y="6405"/>
                  </a:cubicBezTo>
                  <a:cubicBezTo>
                    <a:pt x="167" y="8173"/>
                    <a:pt x="167" y="9807"/>
                    <a:pt x="200" y="10941"/>
                  </a:cubicBezTo>
                  <a:cubicBezTo>
                    <a:pt x="234" y="11542"/>
                    <a:pt x="234" y="12009"/>
                    <a:pt x="267" y="12342"/>
                  </a:cubicBezTo>
                  <a:cubicBezTo>
                    <a:pt x="267" y="12509"/>
                    <a:pt x="300" y="12676"/>
                    <a:pt x="334" y="12843"/>
                  </a:cubicBezTo>
                  <a:cubicBezTo>
                    <a:pt x="367" y="12676"/>
                    <a:pt x="367" y="12476"/>
                    <a:pt x="367" y="12309"/>
                  </a:cubicBezTo>
                  <a:lnTo>
                    <a:pt x="367" y="10941"/>
                  </a:lnTo>
                  <a:cubicBezTo>
                    <a:pt x="367" y="9740"/>
                    <a:pt x="400" y="8206"/>
                    <a:pt x="400" y="6405"/>
                  </a:cubicBezTo>
                  <a:cubicBezTo>
                    <a:pt x="400" y="4637"/>
                    <a:pt x="367" y="3036"/>
                    <a:pt x="267" y="1868"/>
                  </a:cubicBezTo>
                  <a:cubicBezTo>
                    <a:pt x="200" y="1301"/>
                    <a:pt x="167" y="834"/>
                    <a:pt x="100" y="501"/>
                  </a:cubicBezTo>
                  <a:cubicBezTo>
                    <a:pt x="100" y="334"/>
                    <a:pt x="67" y="167"/>
                    <a:pt x="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7"/>
            <p:cNvSpPr/>
            <p:nvPr/>
          </p:nvSpPr>
          <p:spPr>
            <a:xfrm>
              <a:off x="5251253" y="3850901"/>
              <a:ext cx="345057" cy="30825"/>
            </a:xfrm>
            <a:custGeom>
              <a:avLst/>
              <a:gdLst/>
              <a:ahLst/>
              <a:cxnLst/>
              <a:rect l="l" t="t" r="r" b="b"/>
              <a:pathLst>
                <a:path w="15045" h="1344" extrusionOk="0">
                  <a:moveTo>
                    <a:pt x="11919" y="1"/>
                  </a:moveTo>
                  <a:cubicBezTo>
                    <a:pt x="10434" y="1"/>
                    <a:pt x="8965" y="66"/>
                    <a:pt x="7473" y="176"/>
                  </a:cubicBezTo>
                  <a:cubicBezTo>
                    <a:pt x="5405" y="343"/>
                    <a:pt x="3503" y="610"/>
                    <a:pt x="2169" y="843"/>
                  </a:cubicBezTo>
                  <a:cubicBezTo>
                    <a:pt x="1468" y="977"/>
                    <a:pt x="935" y="1077"/>
                    <a:pt x="568" y="1177"/>
                  </a:cubicBezTo>
                  <a:cubicBezTo>
                    <a:pt x="368" y="1210"/>
                    <a:pt x="167" y="1277"/>
                    <a:pt x="1" y="1344"/>
                  </a:cubicBezTo>
                  <a:cubicBezTo>
                    <a:pt x="201" y="1344"/>
                    <a:pt x="401" y="1310"/>
                    <a:pt x="601" y="1244"/>
                  </a:cubicBezTo>
                  <a:cubicBezTo>
                    <a:pt x="968" y="1177"/>
                    <a:pt x="1502" y="1110"/>
                    <a:pt x="2169" y="1010"/>
                  </a:cubicBezTo>
                  <a:cubicBezTo>
                    <a:pt x="3537" y="810"/>
                    <a:pt x="5405" y="543"/>
                    <a:pt x="7506" y="410"/>
                  </a:cubicBezTo>
                  <a:cubicBezTo>
                    <a:pt x="9574" y="243"/>
                    <a:pt x="11476" y="176"/>
                    <a:pt x="12843" y="176"/>
                  </a:cubicBezTo>
                  <a:lnTo>
                    <a:pt x="15045" y="176"/>
                  </a:lnTo>
                  <a:cubicBezTo>
                    <a:pt x="14845" y="109"/>
                    <a:pt x="14644" y="109"/>
                    <a:pt x="14478" y="109"/>
                  </a:cubicBezTo>
                  <a:cubicBezTo>
                    <a:pt x="14077" y="76"/>
                    <a:pt x="13510" y="9"/>
                    <a:pt x="12843" y="9"/>
                  </a:cubicBezTo>
                  <a:cubicBezTo>
                    <a:pt x="12534" y="4"/>
                    <a:pt x="12226" y="1"/>
                    <a:pt x="11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7"/>
            <p:cNvSpPr/>
            <p:nvPr/>
          </p:nvSpPr>
          <p:spPr>
            <a:xfrm>
              <a:off x="4939108" y="3791430"/>
              <a:ext cx="123964" cy="450627"/>
            </a:xfrm>
            <a:custGeom>
              <a:avLst/>
              <a:gdLst/>
              <a:ahLst/>
              <a:cxnLst/>
              <a:rect l="l" t="t" r="r" b="b"/>
              <a:pathLst>
                <a:path w="5405" h="19648" extrusionOk="0">
                  <a:moveTo>
                    <a:pt x="1" y="1"/>
                  </a:moveTo>
                  <a:cubicBezTo>
                    <a:pt x="1" y="67"/>
                    <a:pt x="34" y="134"/>
                    <a:pt x="34" y="201"/>
                  </a:cubicBezTo>
                  <a:cubicBezTo>
                    <a:pt x="101" y="367"/>
                    <a:pt x="134" y="534"/>
                    <a:pt x="201" y="768"/>
                  </a:cubicBezTo>
                  <a:lnTo>
                    <a:pt x="802" y="2869"/>
                  </a:lnTo>
                  <a:cubicBezTo>
                    <a:pt x="1269" y="4637"/>
                    <a:pt x="1902" y="7106"/>
                    <a:pt x="2603" y="9841"/>
                  </a:cubicBezTo>
                  <a:cubicBezTo>
                    <a:pt x="3303" y="12576"/>
                    <a:pt x="3937" y="15045"/>
                    <a:pt x="4471" y="16813"/>
                  </a:cubicBezTo>
                  <a:cubicBezTo>
                    <a:pt x="4738" y="17680"/>
                    <a:pt x="4971" y="18380"/>
                    <a:pt x="5138" y="18881"/>
                  </a:cubicBezTo>
                  <a:cubicBezTo>
                    <a:pt x="5205" y="19114"/>
                    <a:pt x="5271" y="19314"/>
                    <a:pt x="5338" y="19448"/>
                  </a:cubicBezTo>
                  <a:cubicBezTo>
                    <a:pt x="5371" y="19581"/>
                    <a:pt x="5405" y="19648"/>
                    <a:pt x="5405" y="19648"/>
                  </a:cubicBezTo>
                  <a:cubicBezTo>
                    <a:pt x="5405" y="19548"/>
                    <a:pt x="5371" y="19481"/>
                    <a:pt x="5371" y="19414"/>
                  </a:cubicBezTo>
                  <a:lnTo>
                    <a:pt x="5205" y="18847"/>
                  </a:lnTo>
                  <a:cubicBezTo>
                    <a:pt x="5071" y="18347"/>
                    <a:pt x="4871" y="17647"/>
                    <a:pt x="4604" y="16779"/>
                  </a:cubicBezTo>
                  <a:cubicBezTo>
                    <a:pt x="4137" y="15011"/>
                    <a:pt x="3503" y="12543"/>
                    <a:pt x="2803" y="9808"/>
                  </a:cubicBezTo>
                  <a:cubicBezTo>
                    <a:pt x="2102" y="7072"/>
                    <a:pt x="1469" y="4604"/>
                    <a:pt x="935" y="2836"/>
                  </a:cubicBezTo>
                  <a:cubicBezTo>
                    <a:pt x="668" y="1935"/>
                    <a:pt x="435" y="1235"/>
                    <a:pt x="268" y="734"/>
                  </a:cubicBezTo>
                  <a:lnTo>
                    <a:pt x="68" y="201"/>
                  </a:lnTo>
                  <a:cubicBezTo>
                    <a:pt x="68" y="101"/>
                    <a:pt x="34" y="6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7"/>
            <p:cNvSpPr/>
            <p:nvPr/>
          </p:nvSpPr>
          <p:spPr>
            <a:xfrm>
              <a:off x="5063048" y="4144884"/>
              <a:ext cx="465947" cy="96419"/>
            </a:xfrm>
            <a:custGeom>
              <a:avLst/>
              <a:gdLst/>
              <a:ahLst/>
              <a:cxnLst/>
              <a:rect l="l" t="t" r="r" b="b"/>
              <a:pathLst>
                <a:path w="20316" h="4204" extrusionOk="0">
                  <a:moveTo>
                    <a:pt x="20082" y="1"/>
                  </a:moveTo>
                  <a:lnTo>
                    <a:pt x="19481" y="101"/>
                  </a:lnTo>
                  <a:cubicBezTo>
                    <a:pt x="18981" y="167"/>
                    <a:pt x="18214" y="301"/>
                    <a:pt x="17313" y="501"/>
                  </a:cubicBezTo>
                  <a:cubicBezTo>
                    <a:pt x="15445" y="835"/>
                    <a:pt x="12910" y="1368"/>
                    <a:pt x="10141" y="2002"/>
                  </a:cubicBezTo>
                  <a:cubicBezTo>
                    <a:pt x="7339" y="2636"/>
                    <a:pt x="4804" y="3170"/>
                    <a:pt x="2970" y="3570"/>
                  </a:cubicBezTo>
                  <a:lnTo>
                    <a:pt x="801" y="4003"/>
                  </a:lnTo>
                  <a:lnTo>
                    <a:pt x="201" y="4137"/>
                  </a:lnTo>
                  <a:cubicBezTo>
                    <a:pt x="134" y="4170"/>
                    <a:pt x="68" y="4170"/>
                    <a:pt x="1" y="4204"/>
                  </a:cubicBezTo>
                  <a:lnTo>
                    <a:pt x="201" y="4204"/>
                  </a:lnTo>
                  <a:lnTo>
                    <a:pt x="801" y="4104"/>
                  </a:lnTo>
                  <a:cubicBezTo>
                    <a:pt x="1335" y="4037"/>
                    <a:pt x="2069" y="3903"/>
                    <a:pt x="3003" y="3737"/>
                  </a:cubicBezTo>
                  <a:cubicBezTo>
                    <a:pt x="4838" y="3370"/>
                    <a:pt x="7373" y="2836"/>
                    <a:pt x="10175" y="2236"/>
                  </a:cubicBezTo>
                  <a:cubicBezTo>
                    <a:pt x="12977" y="1602"/>
                    <a:pt x="15512" y="1035"/>
                    <a:pt x="17347" y="668"/>
                  </a:cubicBezTo>
                  <a:lnTo>
                    <a:pt x="19515" y="201"/>
                  </a:lnTo>
                  <a:lnTo>
                    <a:pt x="20082" y="67"/>
                  </a:lnTo>
                  <a:cubicBezTo>
                    <a:pt x="20149" y="67"/>
                    <a:pt x="20249" y="34"/>
                    <a:pt x="20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7"/>
            <p:cNvSpPr/>
            <p:nvPr/>
          </p:nvSpPr>
          <p:spPr>
            <a:xfrm>
              <a:off x="3314163" y="4372883"/>
              <a:ext cx="2371662" cy="5367"/>
            </a:xfrm>
            <a:custGeom>
              <a:avLst/>
              <a:gdLst/>
              <a:ahLst/>
              <a:cxnLst/>
              <a:rect l="l" t="t" r="r" b="b"/>
              <a:pathLst>
                <a:path w="103408" h="234" extrusionOk="0">
                  <a:moveTo>
                    <a:pt x="51704" y="0"/>
                  </a:moveTo>
                  <a:cubicBezTo>
                    <a:pt x="23150" y="0"/>
                    <a:pt x="0" y="67"/>
                    <a:pt x="0" y="100"/>
                  </a:cubicBezTo>
                  <a:cubicBezTo>
                    <a:pt x="0" y="167"/>
                    <a:pt x="23150" y="234"/>
                    <a:pt x="51704" y="234"/>
                  </a:cubicBezTo>
                  <a:cubicBezTo>
                    <a:pt x="80258" y="234"/>
                    <a:pt x="103408" y="167"/>
                    <a:pt x="103408" y="100"/>
                  </a:cubicBezTo>
                  <a:cubicBezTo>
                    <a:pt x="103408" y="67"/>
                    <a:pt x="80258" y="0"/>
                    <a:pt x="51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7"/>
            <p:cNvSpPr/>
            <p:nvPr/>
          </p:nvSpPr>
          <p:spPr>
            <a:xfrm>
              <a:off x="3972099" y="2373026"/>
              <a:ext cx="714586" cy="889006"/>
            </a:xfrm>
            <a:custGeom>
              <a:avLst/>
              <a:gdLst/>
              <a:ahLst/>
              <a:cxnLst/>
              <a:rect l="l" t="t" r="r" b="b"/>
              <a:pathLst>
                <a:path w="31157" h="38762" extrusionOk="0">
                  <a:moveTo>
                    <a:pt x="31156" y="0"/>
                  </a:moveTo>
                  <a:lnTo>
                    <a:pt x="17146" y="200"/>
                  </a:lnTo>
                  <a:cubicBezTo>
                    <a:pt x="13644" y="868"/>
                    <a:pt x="10975" y="3603"/>
                    <a:pt x="10375" y="7105"/>
                  </a:cubicBezTo>
                  <a:cubicBezTo>
                    <a:pt x="10141" y="8773"/>
                    <a:pt x="10408" y="10508"/>
                    <a:pt x="10341" y="12209"/>
                  </a:cubicBezTo>
                  <a:cubicBezTo>
                    <a:pt x="10308" y="13910"/>
                    <a:pt x="9808" y="15745"/>
                    <a:pt x="8407" y="16712"/>
                  </a:cubicBezTo>
                  <a:cubicBezTo>
                    <a:pt x="7039" y="17713"/>
                    <a:pt x="5071" y="17613"/>
                    <a:pt x="3570" y="18447"/>
                  </a:cubicBezTo>
                  <a:cubicBezTo>
                    <a:pt x="1902" y="19347"/>
                    <a:pt x="1001" y="21282"/>
                    <a:pt x="901" y="23150"/>
                  </a:cubicBezTo>
                  <a:cubicBezTo>
                    <a:pt x="801" y="25052"/>
                    <a:pt x="1402" y="26920"/>
                    <a:pt x="2102" y="28654"/>
                  </a:cubicBezTo>
                  <a:cubicBezTo>
                    <a:pt x="834" y="30122"/>
                    <a:pt x="1" y="31990"/>
                    <a:pt x="67" y="33925"/>
                  </a:cubicBezTo>
                  <a:cubicBezTo>
                    <a:pt x="134" y="35859"/>
                    <a:pt x="1301" y="37794"/>
                    <a:pt x="3103" y="38461"/>
                  </a:cubicBezTo>
                  <a:cubicBezTo>
                    <a:pt x="3632" y="38670"/>
                    <a:pt x="4192" y="38761"/>
                    <a:pt x="4760" y="38761"/>
                  </a:cubicBezTo>
                  <a:cubicBezTo>
                    <a:pt x="5731" y="38761"/>
                    <a:pt x="6722" y="38494"/>
                    <a:pt x="7606" y="38094"/>
                  </a:cubicBezTo>
                  <a:cubicBezTo>
                    <a:pt x="12743" y="35926"/>
                    <a:pt x="16079" y="30122"/>
                    <a:pt x="21583" y="29288"/>
                  </a:cubicBezTo>
                  <a:cubicBezTo>
                    <a:pt x="22950" y="29054"/>
                    <a:pt x="24418" y="29154"/>
                    <a:pt x="25585" y="28487"/>
                  </a:cubicBezTo>
                  <a:cubicBezTo>
                    <a:pt x="26786" y="27787"/>
                    <a:pt x="27387" y="26553"/>
                    <a:pt x="27820" y="25285"/>
                  </a:cubicBezTo>
                  <a:cubicBezTo>
                    <a:pt x="29188" y="21215"/>
                    <a:pt x="28854" y="16779"/>
                    <a:pt x="28754" y="12476"/>
                  </a:cubicBezTo>
                  <a:cubicBezTo>
                    <a:pt x="28654" y="8173"/>
                    <a:pt x="28854" y="3636"/>
                    <a:pt x="31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7"/>
            <p:cNvSpPr/>
            <p:nvPr/>
          </p:nvSpPr>
          <p:spPr>
            <a:xfrm>
              <a:off x="4223031" y="2217893"/>
              <a:ext cx="182884" cy="178870"/>
            </a:xfrm>
            <a:custGeom>
              <a:avLst/>
              <a:gdLst/>
              <a:ahLst/>
              <a:cxnLst/>
              <a:rect l="l" t="t" r="r" b="b"/>
              <a:pathLst>
                <a:path w="7974" h="7799" extrusionOk="0">
                  <a:moveTo>
                    <a:pt x="3078" y="1"/>
                  </a:moveTo>
                  <a:cubicBezTo>
                    <a:pt x="2931" y="1"/>
                    <a:pt x="2784" y="9"/>
                    <a:pt x="2636" y="26"/>
                  </a:cubicBezTo>
                  <a:cubicBezTo>
                    <a:pt x="1068" y="360"/>
                    <a:pt x="1" y="2128"/>
                    <a:pt x="234" y="3695"/>
                  </a:cubicBezTo>
                  <a:cubicBezTo>
                    <a:pt x="434" y="5297"/>
                    <a:pt x="1735" y="6631"/>
                    <a:pt x="3236" y="7198"/>
                  </a:cubicBezTo>
                  <a:cubicBezTo>
                    <a:pt x="4096" y="7497"/>
                    <a:pt x="4987" y="7649"/>
                    <a:pt x="5880" y="7649"/>
                  </a:cubicBezTo>
                  <a:cubicBezTo>
                    <a:pt x="6103" y="7649"/>
                    <a:pt x="6326" y="7640"/>
                    <a:pt x="6549" y="7621"/>
                  </a:cubicBezTo>
                  <a:lnTo>
                    <a:pt x="6549" y="7621"/>
                  </a:lnTo>
                  <a:cubicBezTo>
                    <a:pt x="7790" y="5543"/>
                    <a:pt x="7490" y="2878"/>
                    <a:pt x="5771" y="1127"/>
                  </a:cubicBezTo>
                  <a:cubicBezTo>
                    <a:pt x="5072" y="398"/>
                    <a:pt x="4093" y="1"/>
                    <a:pt x="3078" y="1"/>
                  </a:cubicBezTo>
                  <a:close/>
                  <a:moveTo>
                    <a:pt x="7973" y="7365"/>
                  </a:moveTo>
                  <a:cubicBezTo>
                    <a:pt x="7503" y="7495"/>
                    <a:pt x="7027" y="7580"/>
                    <a:pt x="6549" y="7621"/>
                  </a:cubicBezTo>
                  <a:lnTo>
                    <a:pt x="6549" y="7621"/>
                  </a:lnTo>
                  <a:cubicBezTo>
                    <a:pt x="6514" y="7680"/>
                    <a:pt x="6477" y="7740"/>
                    <a:pt x="6439" y="7798"/>
                  </a:cubicBezTo>
                  <a:lnTo>
                    <a:pt x="7973" y="73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7"/>
            <p:cNvSpPr/>
            <p:nvPr/>
          </p:nvSpPr>
          <p:spPr>
            <a:xfrm>
              <a:off x="4359976" y="2333234"/>
              <a:ext cx="42109" cy="76534"/>
            </a:xfrm>
            <a:custGeom>
              <a:avLst/>
              <a:gdLst/>
              <a:ahLst/>
              <a:cxnLst/>
              <a:rect l="l" t="t" r="r" b="b"/>
              <a:pathLst>
                <a:path w="1836" h="3337" extrusionOk="0">
                  <a:moveTo>
                    <a:pt x="1835" y="1"/>
                  </a:moveTo>
                  <a:lnTo>
                    <a:pt x="1835" y="1"/>
                  </a:lnTo>
                  <a:cubicBezTo>
                    <a:pt x="734" y="768"/>
                    <a:pt x="67" y="2002"/>
                    <a:pt x="1" y="3336"/>
                  </a:cubicBezTo>
                  <a:cubicBezTo>
                    <a:pt x="201" y="2736"/>
                    <a:pt x="434" y="2136"/>
                    <a:pt x="734" y="1535"/>
                  </a:cubicBezTo>
                  <a:cubicBezTo>
                    <a:pt x="1068" y="1001"/>
                    <a:pt x="1435" y="501"/>
                    <a:pt x="1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7"/>
            <p:cNvSpPr/>
            <p:nvPr/>
          </p:nvSpPr>
          <p:spPr>
            <a:xfrm>
              <a:off x="4036363" y="2436511"/>
              <a:ext cx="319806" cy="574591"/>
            </a:xfrm>
            <a:custGeom>
              <a:avLst/>
              <a:gdLst/>
              <a:ahLst/>
              <a:cxnLst/>
              <a:rect l="l" t="t" r="r" b="b"/>
              <a:pathLst>
                <a:path w="13944" h="25053" extrusionOk="0">
                  <a:moveTo>
                    <a:pt x="13844" y="1"/>
                  </a:moveTo>
                  <a:cubicBezTo>
                    <a:pt x="13810" y="34"/>
                    <a:pt x="13710" y="68"/>
                    <a:pt x="13610" y="101"/>
                  </a:cubicBezTo>
                  <a:cubicBezTo>
                    <a:pt x="13343" y="234"/>
                    <a:pt x="13077" y="435"/>
                    <a:pt x="12843" y="635"/>
                  </a:cubicBezTo>
                  <a:cubicBezTo>
                    <a:pt x="12009" y="1469"/>
                    <a:pt x="11475" y="2603"/>
                    <a:pt x="11409" y="3770"/>
                  </a:cubicBezTo>
                  <a:cubicBezTo>
                    <a:pt x="11309" y="4571"/>
                    <a:pt x="11342" y="5371"/>
                    <a:pt x="11442" y="6172"/>
                  </a:cubicBezTo>
                  <a:cubicBezTo>
                    <a:pt x="11542" y="7039"/>
                    <a:pt x="11709" y="7940"/>
                    <a:pt x="11776" y="8907"/>
                  </a:cubicBezTo>
                  <a:cubicBezTo>
                    <a:pt x="11876" y="9908"/>
                    <a:pt x="11776" y="10942"/>
                    <a:pt x="11509" y="11909"/>
                  </a:cubicBezTo>
                  <a:cubicBezTo>
                    <a:pt x="11342" y="12410"/>
                    <a:pt x="11108" y="12877"/>
                    <a:pt x="10775" y="13277"/>
                  </a:cubicBezTo>
                  <a:cubicBezTo>
                    <a:pt x="10441" y="13711"/>
                    <a:pt x="10008" y="14044"/>
                    <a:pt x="9574" y="14345"/>
                  </a:cubicBezTo>
                  <a:cubicBezTo>
                    <a:pt x="8607" y="14845"/>
                    <a:pt x="7573" y="15212"/>
                    <a:pt x="6539" y="15479"/>
                  </a:cubicBezTo>
                  <a:cubicBezTo>
                    <a:pt x="5538" y="15712"/>
                    <a:pt x="4570" y="16046"/>
                    <a:pt x="3636" y="16479"/>
                  </a:cubicBezTo>
                  <a:cubicBezTo>
                    <a:pt x="2803" y="16913"/>
                    <a:pt x="2102" y="17513"/>
                    <a:pt x="1535" y="18247"/>
                  </a:cubicBezTo>
                  <a:cubicBezTo>
                    <a:pt x="1035" y="18914"/>
                    <a:pt x="634" y="19615"/>
                    <a:pt x="401" y="20382"/>
                  </a:cubicBezTo>
                  <a:cubicBezTo>
                    <a:pt x="167" y="21016"/>
                    <a:pt x="34" y="21683"/>
                    <a:pt x="34" y="22350"/>
                  </a:cubicBezTo>
                  <a:cubicBezTo>
                    <a:pt x="1" y="22851"/>
                    <a:pt x="34" y="23351"/>
                    <a:pt x="134" y="23851"/>
                  </a:cubicBezTo>
                  <a:cubicBezTo>
                    <a:pt x="201" y="24152"/>
                    <a:pt x="267" y="24452"/>
                    <a:pt x="401" y="24752"/>
                  </a:cubicBezTo>
                  <a:cubicBezTo>
                    <a:pt x="434" y="24852"/>
                    <a:pt x="468" y="24952"/>
                    <a:pt x="534" y="25052"/>
                  </a:cubicBezTo>
                  <a:cubicBezTo>
                    <a:pt x="568" y="25052"/>
                    <a:pt x="367" y="24652"/>
                    <a:pt x="201" y="23851"/>
                  </a:cubicBezTo>
                  <a:cubicBezTo>
                    <a:pt x="134" y="23351"/>
                    <a:pt x="101" y="22851"/>
                    <a:pt x="134" y="22350"/>
                  </a:cubicBezTo>
                  <a:cubicBezTo>
                    <a:pt x="167" y="21716"/>
                    <a:pt x="301" y="21049"/>
                    <a:pt x="534" y="20449"/>
                  </a:cubicBezTo>
                  <a:cubicBezTo>
                    <a:pt x="768" y="19682"/>
                    <a:pt x="1168" y="18981"/>
                    <a:pt x="1635" y="18347"/>
                  </a:cubicBezTo>
                  <a:cubicBezTo>
                    <a:pt x="2202" y="17647"/>
                    <a:pt x="2936" y="17046"/>
                    <a:pt x="3737" y="16646"/>
                  </a:cubicBezTo>
                  <a:cubicBezTo>
                    <a:pt x="4637" y="16213"/>
                    <a:pt x="5605" y="15879"/>
                    <a:pt x="6605" y="15679"/>
                  </a:cubicBezTo>
                  <a:cubicBezTo>
                    <a:pt x="7673" y="15412"/>
                    <a:pt x="8707" y="15045"/>
                    <a:pt x="9674" y="14511"/>
                  </a:cubicBezTo>
                  <a:cubicBezTo>
                    <a:pt x="10141" y="14211"/>
                    <a:pt x="10575" y="13844"/>
                    <a:pt x="10942" y="13411"/>
                  </a:cubicBezTo>
                  <a:cubicBezTo>
                    <a:pt x="11275" y="12977"/>
                    <a:pt x="11542" y="12477"/>
                    <a:pt x="11709" y="11943"/>
                  </a:cubicBezTo>
                  <a:cubicBezTo>
                    <a:pt x="11976" y="10975"/>
                    <a:pt x="12076" y="9941"/>
                    <a:pt x="11976" y="8907"/>
                  </a:cubicBezTo>
                  <a:cubicBezTo>
                    <a:pt x="11876" y="7940"/>
                    <a:pt x="11709" y="7006"/>
                    <a:pt x="11609" y="6172"/>
                  </a:cubicBezTo>
                  <a:cubicBezTo>
                    <a:pt x="11509" y="5371"/>
                    <a:pt x="11475" y="4571"/>
                    <a:pt x="11542" y="3770"/>
                  </a:cubicBezTo>
                  <a:cubicBezTo>
                    <a:pt x="11642" y="2636"/>
                    <a:pt x="12109" y="1535"/>
                    <a:pt x="12910" y="701"/>
                  </a:cubicBezTo>
                  <a:cubicBezTo>
                    <a:pt x="13210" y="401"/>
                    <a:pt x="13544" y="168"/>
                    <a:pt x="13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7"/>
            <p:cNvSpPr/>
            <p:nvPr/>
          </p:nvSpPr>
          <p:spPr>
            <a:xfrm>
              <a:off x="4223031" y="2249085"/>
              <a:ext cx="104079" cy="135431"/>
            </a:xfrm>
            <a:custGeom>
              <a:avLst/>
              <a:gdLst/>
              <a:ahLst/>
              <a:cxnLst/>
              <a:rect l="l" t="t" r="r" b="b"/>
              <a:pathLst>
                <a:path w="4538" h="5905" extrusionOk="0">
                  <a:moveTo>
                    <a:pt x="401" y="0"/>
                  </a:moveTo>
                  <a:cubicBezTo>
                    <a:pt x="134" y="301"/>
                    <a:pt x="1" y="701"/>
                    <a:pt x="34" y="1101"/>
                  </a:cubicBezTo>
                  <a:cubicBezTo>
                    <a:pt x="67" y="1535"/>
                    <a:pt x="167" y="1968"/>
                    <a:pt x="401" y="2335"/>
                  </a:cubicBezTo>
                  <a:cubicBezTo>
                    <a:pt x="634" y="2802"/>
                    <a:pt x="968" y="3203"/>
                    <a:pt x="1335" y="3603"/>
                  </a:cubicBezTo>
                  <a:cubicBezTo>
                    <a:pt x="1935" y="4303"/>
                    <a:pt x="2669" y="4904"/>
                    <a:pt x="3503" y="5404"/>
                  </a:cubicBezTo>
                  <a:cubicBezTo>
                    <a:pt x="3803" y="5604"/>
                    <a:pt x="4170" y="5771"/>
                    <a:pt x="4537" y="5905"/>
                  </a:cubicBezTo>
                  <a:cubicBezTo>
                    <a:pt x="4537" y="5871"/>
                    <a:pt x="4170" y="5671"/>
                    <a:pt x="3570" y="5271"/>
                  </a:cubicBezTo>
                  <a:cubicBezTo>
                    <a:pt x="2803" y="4737"/>
                    <a:pt x="2102" y="4137"/>
                    <a:pt x="1468" y="3436"/>
                  </a:cubicBezTo>
                  <a:cubicBezTo>
                    <a:pt x="1135" y="3069"/>
                    <a:pt x="835" y="2669"/>
                    <a:pt x="568" y="2235"/>
                  </a:cubicBezTo>
                  <a:cubicBezTo>
                    <a:pt x="368" y="1902"/>
                    <a:pt x="234" y="1501"/>
                    <a:pt x="201" y="1101"/>
                  </a:cubicBezTo>
                  <a:cubicBezTo>
                    <a:pt x="201" y="734"/>
                    <a:pt x="268" y="334"/>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7"/>
            <p:cNvSpPr/>
            <p:nvPr/>
          </p:nvSpPr>
          <p:spPr>
            <a:xfrm>
              <a:off x="4714964" y="2327110"/>
              <a:ext cx="212791" cy="388886"/>
            </a:xfrm>
            <a:custGeom>
              <a:avLst/>
              <a:gdLst/>
              <a:ahLst/>
              <a:cxnLst/>
              <a:rect l="l" t="t" r="r" b="b"/>
              <a:pathLst>
                <a:path w="9278" h="16956" extrusionOk="0">
                  <a:moveTo>
                    <a:pt x="6238" y="1"/>
                  </a:moveTo>
                  <a:lnTo>
                    <a:pt x="0" y="16112"/>
                  </a:lnTo>
                  <a:cubicBezTo>
                    <a:pt x="930" y="16697"/>
                    <a:pt x="1899" y="16956"/>
                    <a:pt x="2831" y="16956"/>
                  </a:cubicBezTo>
                  <a:cubicBezTo>
                    <a:pt x="6315" y="16956"/>
                    <a:pt x="9278" y="13338"/>
                    <a:pt x="7672" y="9574"/>
                  </a:cubicBezTo>
                  <a:cubicBezTo>
                    <a:pt x="7406" y="8941"/>
                    <a:pt x="7005" y="8373"/>
                    <a:pt x="7005" y="7706"/>
                  </a:cubicBezTo>
                  <a:cubicBezTo>
                    <a:pt x="6939" y="6939"/>
                    <a:pt x="7406" y="6239"/>
                    <a:pt x="7706" y="5505"/>
                  </a:cubicBezTo>
                  <a:cubicBezTo>
                    <a:pt x="8273" y="4104"/>
                    <a:pt x="7906" y="1502"/>
                    <a:pt x="6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7"/>
            <p:cNvSpPr/>
            <p:nvPr/>
          </p:nvSpPr>
          <p:spPr>
            <a:xfrm>
              <a:off x="4338555" y="2204109"/>
              <a:ext cx="642960" cy="514730"/>
            </a:xfrm>
            <a:custGeom>
              <a:avLst/>
              <a:gdLst/>
              <a:ahLst/>
              <a:cxnLst/>
              <a:rect l="l" t="t" r="r" b="b"/>
              <a:pathLst>
                <a:path w="28034" h="22443" extrusionOk="0">
                  <a:moveTo>
                    <a:pt x="13110" y="0"/>
                  </a:moveTo>
                  <a:cubicBezTo>
                    <a:pt x="12767" y="0"/>
                    <a:pt x="12433" y="20"/>
                    <a:pt x="12109" y="60"/>
                  </a:cubicBezTo>
                  <a:cubicBezTo>
                    <a:pt x="6305" y="761"/>
                    <a:pt x="3536" y="3196"/>
                    <a:pt x="2035" y="6765"/>
                  </a:cubicBezTo>
                  <a:cubicBezTo>
                    <a:pt x="568" y="10334"/>
                    <a:pt x="1" y="14370"/>
                    <a:pt x="901" y="18140"/>
                  </a:cubicBezTo>
                  <a:cubicBezTo>
                    <a:pt x="1368" y="19974"/>
                    <a:pt x="2402" y="21942"/>
                    <a:pt x="4237" y="22443"/>
                  </a:cubicBezTo>
                  <a:lnTo>
                    <a:pt x="22250" y="15271"/>
                  </a:lnTo>
                  <a:cubicBezTo>
                    <a:pt x="28034" y="6452"/>
                    <a:pt x="19293" y="0"/>
                    <a:pt x="13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7"/>
            <p:cNvSpPr/>
            <p:nvPr/>
          </p:nvSpPr>
          <p:spPr>
            <a:xfrm>
              <a:off x="4405112" y="2297271"/>
              <a:ext cx="459044" cy="744699"/>
            </a:xfrm>
            <a:custGeom>
              <a:avLst/>
              <a:gdLst/>
              <a:ahLst/>
              <a:cxnLst/>
              <a:rect l="l" t="t" r="r" b="b"/>
              <a:pathLst>
                <a:path w="20015" h="32470" extrusionOk="0">
                  <a:moveTo>
                    <a:pt x="15212" y="1"/>
                  </a:moveTo>
                  <a:lnTo>
                    <a:pt x="4804" y="1002"/>
                  </a:lnTo>
                  <a:cubicBezTo>
                    <a:pt x="4783" y="1001"/>
                    <a:pt x="4762" y="1001"/>
                    <a:pt x="4741" y="1001"/>
                  </a:cubicBezTo>
                  <a:cubicBezTo>
                    <a:pt x="3799" y="1001"/>
                    <a:pt x="2967" y="1723"/>
                    <a:pt x="2836" y="2669"/>
                  </a:cubicBezTo>
                  <a:lnTo>
                    <a:pt x="301" y="26153"/>
                  </a:lnTo>
                  <a:cubicBezTo>
                    <a:pt x="1" y="29155"/>
                    <a:pt x="2069" y="31924"/>
                    <a:pt x="5071" y="32391"/>
                  </a:cubicBezTo>
                  <a:cubicBezTo>
                    <a:pt x="5390" y="32444"/>
                    <a:pt x="5707" y="32470"/>
                    <a:pt x="6019" y="32470"/>
                  </a:cubicBezTo>
                  <a:cubicBezTo>
                    <a:pt x="8840" y="32470"/>
                    <a:pt x="11285" y="30374"/>
                    <a:pt x="11676" y="27521"/>
                  </a:cubicBezTo>
                  <a:cubicBezTo>
                    <a:pt x="11973" y="25242"/>
                    <a:pt x="12172" y="23617"/>
                    <a:pt x="12176" y="23617"/>
                  </a:cubicBezTo>
                  <a:cubicBezTo>
                    <a:pt x="12176" y="23617"/>
                    <a:pt x="12176" y="23617"/>
                    <a:pt x="12176" y="23618"/>
                  </a:cubicBezTo>
                  <a:cubicBezTo>
                    <a:pt x="12176" y="23618"/>
                    <a:pt x="16379" y="23551"/>
                    <a:pt x="18047" y="18314"/>
                  </a:cubicBezTo>
                  <a:cubicBezTo>
                    <a:pt x="18881" y="15712"/>
                    <a:pt x="19415" y="11309"/>
                    <a:pt x="19715" y="7706"/>
                  </a:cubicBezTo>
                  <a:cubicBezTo>
                    <a:pt x="20015" y="4437"/>
                    <a:pt x="18481" y="168"/>
                    <a:pt x="1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7"/>
            <p:cNvSpPr/>
            <p:nvPr/>
          </p:nvSpPr>
          <p:spPr>
            <a:xfrm>
              <a:off x="4702717" y="2493115"/>
              <a:ext cx="45939" cy="146922"/>
            </a:xfrm>
            <a:custGeom>
              <a:avLst/>
              <a:gdLst/>
              <a:ahLst/>
              <a:cxnLst/>
              <a:rect l="l" t="t" r="r" b="b"/>
              <a:pathLst>
                <a:path w="2003" h="6406" extrusionOk="0">
                  <a:moveTo>
                    <a:pt x="604" y="1"/>
                  </a:moveTo>
                  <a:cubicBezTo>
                    <a:pt x="603" y="1"/>
                    <a:pt x="602" y="1"/>
                    <a:pt x="601" y="1"/>
                  </a:cubicBezTo>
                  <a:cubicBezTo>
                    <a:pt x="534" y="1"/>
                    <a:pt x="835" y="1769"/>
                    <a:pt x="1302" y="3938"/>
                  </a:cubicBezTo>
                  <a:cubicBezTo>
                    <a:pt x="1402" y="4471"/>
                    <a:pt x="1535" y="4972"/>
                    <a:pt x="1635" y="5472"/>
                  </a:cubicBezTo>
                  <a:cubicBezTo>
                    <a:pt x="1702" y="5672"/>
                    <a:pt x="1702" y="5872"/>
                    <a:pt x="1668" y="6039"/>
                  </a:cubicBezTo>
                  <a:cubicBezTo>
                    <a:pt x="1635" y="6172"/>
                    <a:pt x="1435" y="6172"/>
                    <a:pt x="1268" y="6172"/>
                  </a:cubicBezTo>
                  <a:cubicBezTo>
                    <a:pt x="1089" y="6159"/>
                    <a:pt x="909" y="6151"/>
                    <a:pt x="732" y="6151"/>
                  </a:cubicBezTo>
                  <a:cubicBezTo>
                    <a:pt x="481" y="6151"/>
                    <a:pt x="235" y="6167"/>
                    <a:pt x="1" y="6206"/>
                  </a:cubicBezTo>
                  <a:cubicBezTo>
                    <a:pt x="401" y="6339"/>
                    <a:pt x="801" y="6373"/>
                    <a:pt x="1235" y="6406"/>
                  </a:cubicBezTo>
                  <a:lnTo>
                    <a:pt x="1568" y="6406"/>
                  </a:lnTo>
                  <a:cubicBezTo>
                    <a:pt x="1702" y="6373"/>
                    <a:pt x="1835" y="6306"/>
                    <a:pt x="1902" y="6172"/>
                  </a:cubicBezTo>
                  <a:cubicBezTo>
                    <a:pt x="2002" y="5939"/>
                    <a:pt x="2002" y="5639"/>
                    <a:pt x="1902" y="5405"/>
                  </a:cubicBezTo>
                  <a:cubicBezTo>
                    <a:pt x="1802" y="4938"/>
                    <a:pt x="1702" y="4405"/>
                    <a:pt x="1602" y="3871"/>
                  </a:cubicBezTo>
                  <a:cubicBezTo>
                    <a:pt x="1139" y="1723"/>
                    <a:pt x="709"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7"/>
            <p:cNvSpPr/>
            <p:nvPr/>
          </p:nvSpPr>
          <p:spPr>
            <a:xfrm>
              <a:off x="4525223" y="2769323"/>
              <a:ext cx="158389" cy="96419"/>
            </a:xfrm>
            <a:custGeom>
              <a:avLst/>
              <a:gdLst/>
              <a:ahLst/>
              <a:cxnLst/>
              <a:rect l="l" t="t" r="r" b="b"/>
              <a:pathLst>
                <a:path w="6906" h="4204" extrusionOk="0">
                  <a:moveTo>
                    <a:pt x="1" y="0"/>
                  </a:moveTo>
                  <a:cubicBezTo>
                    <a:pt x="1" y="1"/>
                    <a:pt x="1302" y="3870"/>
                    <a:pt x="6772" y="4203"/>
                  </a:cubicBezTo>
                  <a:lnTo>
                    <a:pt x="6906" y="3002"/>
                  </a:lnTo>
                  <a:cubicBezTo>
                    <a:pt x="4371" y="2669"/>
                    <a:pt x="1969" y="163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7"/>
            <p:cNvSpPr/>
            <p:nvPr/>
          </p:nvSpPr>
          <p:spPr>
            <a:xfrm>
              <a:off x="4635402" y="2659808"/>
              <a:ext cx="55870" cy="37178"/>
            </a:xfrm>
            <a:custGeom>
              <a:avLst/>
              <a:gdLst/>
              <a:ahLst/>
              <a:cxnLst/>
              <a:rect l="l" t="t" r="r" b="b"/>
              <a:pathLst>
                <a:path w="2436" h="1621" extrusionOk="0">
                  <a:moveTo>
                    <a:pt x="1132" y="0"/>
                  </a:moveTo>
                  <a:cubicBezTo>
                    <a:pt x="834" y="0"/>
                    <a:pt x="543" y="129"/>
                    <a:pt x="334" y="339"/>
                  </a:cubicBezTo>
                  <a:cubicBezTo>
                    <a:pt x="67" y="539"/>
                    <a:pt x="0" y="906"/>
                    <a:pt x="134" y="1206"/>
                  </a:cubicBezTo>
                  <a:cubicBezTo>
                    <a:pt x="304" y="1462"/>
                    <a:pt x="596" y="1621"/>
                    <a:pt x="906" y="1621"/>
                  </a:cubicBezTo>
                  <a:cubicBezTo>
                    <a:pt x="959" y="1621"/>
                    <a:pt x="1013" y="1616"/>
                    <a:pt x="1068" y="1606"/>
                  </a:cubicBezTo>
                  <a:cubicBezTo>
                    <a:pt x="1435" y="1506"/>
                    <a:pt x="1768" y="1373"/>
                    <a:pt x="2102" y="1173"/>
                  </a:cubicBezTo>
                  <a:cubicBezTo>
                    <a:pt x="2202" y="1139"/>
                    <a:pt x="2268" y="1073"/>
                    <a:pt x="2335" y="1006"/>
                  </a:cubicBezTo>
                  <a:cubicBezTo>
                    <a:pt x="2402" y="906"/>
                    <a:pt x="2435" y="806"/>
                    <a:pt x="2369" y="706"/>
                  </a:cubicBezTo>
                  <a:lnTo>
                    <a:pt x="2369" y="672"/>
                  </a:lnTo>
                  <a:cubicBezTo>
                    <a:pt x="2135" y="272"/>
                    <a:pt x="1701" y="5"/>
                    <a:pt x="1234" y="5"/>
                  </a:cubicBezTo>
                  <a:cubicBezTo>
                    <a:pt x="1200" y="2"/>
                    <a:pt x="1166" y="0"/>
                    <a:pt x="1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7"/>
            <p:cNvSpPr/>
            <p:nvPr/>
          </p:nvSpPr>
          <p:spPr>
            <a:xfrm>
              <a:off x="4646113" y="2639946"/>
              <a:ext cx="52040" cy="55617"/>
            </a:xfrm>
            <a:custGeom>
              <a:avLst/>
              <a:gdLst/>
              <a:ahLst/>
              <a:cxnLst/>
              <a:rect l="l" t="t" r="r" b="b"/>
              <a:pathLst>
                <a:path w="2269" h="2425" extrusionOk="0">
                  <a:moveTo>
                    <a:pt x="192" y="0"/>
                  </a:moveTo>
                  <a:cubicBezTo>
                    <a:pt x="148" y="0"/>
                    <a:pt x="34" y="195"/>
                    <a:pt x="34" y="504"/>
                  </a:cubicBezTo>
                  <a:cubicBezTo>
                    <a:pt x="0" y="971"/>
                    <a:pt x="167" y="1405"/>
                    <a:pt x="467" y="1739"/>
                  </a:cubicBezTo>
                  <a:cubicBezTo>
                    <a:pt x="801" y="2105"/>
                    <a:pt x="1234" y="2339"/>
                    <a:pt x="1701" y="2406"/>
                  </a:cubicBezTo>
                  <a:cubicBezTo>
                    <a:pt x="1824" y="2417"/>
                    <a:pt x="1927" y="2424"/>
                    <a:pt x="2012" y="2424"/>
                  </a:cubicBezTo>
                  <a:cubicBezTo>
                    <a:pt x="2180" y="2424"/>
                    <a:pt x="2268" y="2395"/>
                    <a:pt x="2268" y="2306"/>
                  </a:cubicBezTo>
                  <a:cubicBezTo>
                    <a:pt x="2268" y="2206"/>
                    <a:pt x="1435" y="2139"/>
                    <a:pt x="801" y="1472"/>
                  </a:cubicBezTo>
                  <a:cubicBezTo>
                    <a:pt x="200" y="838"/>
                    <a:pt x="334" y="4"/>
                    <a:pt x="200" y="4"/>
                  </a:cubicBezTo>
                  <a:cubicBezTo>
                    <a:pt x="198" y="2"/>
                    <a:pt x="195" y="0"/>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7"/>
            <p:cNvSpPr/>
            <p:nvPr/>
          </p:nvSpPr>
          <p:spPr>
            <a:xfrm>
              <a:off x="4593317" y="2452933"/>
              <a:ext cx="81121" cy="20664"/>
            </a:xfrm>
            <a:custGeom>
              <a:avLst/>
              <a:gdLst/>
              <a:ahLst/>
              <a:cxnLst/>
              <a:rect l="l" t="t" r="r" b="b"/>
              <a:pathLst>
                <a:path w="3537" h="901" extrusionOk="0">
                  <a:moveTo>
                    <a:pt x="1636" y="0"/>
                  </a:moveTo>
                  <a:cubicBezTo>
                    <a:pt x="1227" y="0"/>
                    <a:pt x="816" y="84"/>
                    <a:pt x="434" y="252"/>
                  </a:cubicBezTo>
                  <a:cubicBezTo>
                    <a:pt x="134" y="419"/>
                    <a:pt x="1" y="586"/>
                    <a:pt x="34" y="686"/>
                  </a:cubicBezTo>
                  <a:cubicBezTo>
                    <a:pt x="64" y="777"/>
                    <a:pt x="240" y="799"/>
                    <a:pt x="505" y="799"/>
                  </a:cubicBezTo>
                  <a:cubicBezTo>
                    <a:pt x="750" y="799"/>
                    <a:pt x="1070" y="780"/>
                    <a:pt x="1422" y="780"/>
                  </a:cubicBezTo>
                  <a:cubicBezTo>
                    <a:pt x="1524" y="780"/>
                    <a:pt x="1629" y="782"/>
                    <a:pt x="1735" y="786"/>
                  </a:cubicBezTo>
                  <a:cubicBezTo>
                    <a:pt x="2342" y="786"/>
                    <a:pt x="2884" y="900"/>
                    <a:pt x="3189" y="900"/>
                  </a:cubicBezTo>
                  <a:cubicBezTo>
                    <a:pt x="3319" y="900"/>
                    <a:pt x="3406" y="879"/>
                    <a:pt x="3436" y="819"/>
                  </a:cubicBezTo>
                  <a:cubicBezTo>
                    <a:pt x="3536" y="719"/>
                    <a:pt x="3370" y="552"/>
                    <a:pt x="3036" y="352"/>
                  </a:cubicBezTo>
                  <a:cubicBezTo>
                    <a:pt x="2602" y="117"/>
                    <a:pt x="2120" y="0"/>
                    <a:pt x="1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7"/>
            <p:cNvSpPr/>
            <p:nvPr/>
          </p:nvSpPr>
          <p:spPr>
            <a:xfrm>
              <a:off x="4782278" y="2451442"/>
              <a:ext cx="60457" cy="23807"/>
            </a:xfrm>
            <a:custGeom>
              <a:avLst/>
              <a:gdLst/>
              <a:ahLst/>
              <a:cxnLst/>
              <a:rect l="l" t="t" r="r" b="b"/>
              <a:pathLst>
                <a:path w="2636" h="1038" extrusionOk="0">
                  <a:moveTo>
                    <a:pt x="1089" y="1"/>
                  </a:moveTo>
                  <a:cubicBezTo>
                    <a:pt x="848" y="1"/>
                    <a:pt x="604" y="49"/>
                    <a:pt x="368" y="150"/>
                  </a:cubicBezTo>
                  <a:cubicBezTo>
                    <a:pt x="134" y="284"/>
                    <a:pt x="1" y="417"/>
                    <a:pt x="67" y="517"/>
                  </a:cubicBezTo>
                  <a:cubicBezTo>
                    <a:pt x="168" y="718"/>
                    <a:pt x="701" y="684"/>
                    <a:pt x="1302" y="784"/>
                  </a:cubicBezTo>
                  <a:cubicBezTo>
                    <a:pt x="1791" y="861"/>
                    <a:pt x="2180" y="1038"/>
                    <a:pt x="2410" y="1038"/>
                  </a:cubicBezTo>
                  <a:cubicBezTo>
                    <a:pt x="2477" y="1038"/>
                    <a:pt x="2531" y="1023"/>
                    <a:pt x="2569" y="984"/>
                  </a:cubicBezTo>
                  <a:cubicBezTo>
                    <a:pt x="2636" y="918"/>
                    <a:pt x="2569" y="718"/>
                    <a:pt x="2369" y="517"/>
                  </a:cubicBezTo>
                  <a:cubicBezTo>
                    <a:pt x="2016" y="186"/>
                    <a:pt x="1560" y="1"/>
                    <a:pt x="1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7"/>
            <p:cNvSpPr/>
            <p:nvPr/>
          </p:nvSpPr>
          <p:spPr>
            <a:xfrm>
              <a:off x="4383645" y="2512335"/>
              <a:ext cx="83460" cy="114033"/>
            </a:xfrm>
            <a:custGeom>
              <a:avLst/>
              <a:gdLst/>
              <a:ahLst/>
              <a:cxnLst/>
              <a:rect l="l" t="t" r="r" b="b"/>
              <a:pathLst>
                <a:path w="3639" h="4972" extrusionOk="0">
                  <a:moveTo>
                    <a:pt x="2133" y="1"/>
                  </a:moveTo>
                  <a:cubicBezTo>
                    <a:pt x="1423" y="1"/>
                    <a:pt x="680" y="404"/>
                    <a:pt x="436" y="1965"/>
                  </a:cubicBezTo>
                  <a:cubicBezTo>
                    <a:pt x="0" y="4583"/>
                    <a:pt x="2150" y="4972"/>
                    <a:pt x="2949" y="4972"/>
                  </a:cubicBezTo>
                  <a:cubicBezTo>
                    <a:pt x="3127" y="4972"/>
                    <a:pt x="3238" y="4952"/>
                    <a:pt x="3238" y="4934"/>
                  </a:cubicBezTo>
                  <a:cubicBezTo>
                    <a:pt x="3272" y="4867"/>
                    <a:pt x="3639" y="464"/>
                    <a:pt x="3639" y="464"/>
                  </a:cubicBezTo>
                  <a:cubicBezTo>
                    <a:pt x="3587" y="447"/>
                    <a:pt x="2879" y="1"/>
                    <a:pt x="2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7"/>
            <p:cNvSpPr/>
            <p:nvPr/>
          </p:nvSpPr>
          <p:spPr>
            <a:xfrm>
              <a:off x="4409699" y="2533687"/>
              <a:ext cx="34448" cy="65434"/>
            </a:xfrm>
            <a:custGeom>
              <a:avLst/>
              <a:gdLst/>
              <a:ahLst/>
              <a:cxnLst/>
              <a:rect l="l" t="t" r="r" b="b"/>
              <a:pathLst>
                <a:path w="1502" h="2853" extrusionOk="0">
                  <a:moveTo>
                    <a:pt x="1102" y="0"/>
                  </a:moveTo>
                  <a:cubicBezTo>
                    <a:pt x="801" y="0"/>
                    <a:pt x="568" y="167"/>
                    <a:pt x="434" y="401"/>
                  </a:cubicBezTo>
                  <a:cubicBezTo>
                    <a:pt x="234" y="667"/>
                    <a:pt x="134" y="968"/>
                    <a:pt x="101" y="1268"/>
                  </a:cubicBezTo>
                  <a:cubicBezTo>
                    <a:pt x="1" y="1935"/>
                    <a:pt x="234" y="2569"/>
                    <a:pt x="668" y="2802"/>
                  </a:cubicBezTo>
                  <a:cubicBezTo>
                    <a:pt x="751" y="2836"/>
                    <a:pt x="843" y="2852"/>
                    <a:pt x="935" y="2852"/>
                  </a:cubicBezTo>
                  <a:cubicBezTo>
                    <a:pt x="1027" y="2852"/>
                    <a:pt x="1118" y="2836"/>
                    <a:pt x="1202" y="2802"/>
                  </a:cubicBezTo>
                  <a:cubicBezTo>
                    <a:pt x="1302" y="2736"/>
                    <a:pt x="1335" y="2669"/>
                    <a:pt x="1335" y="2669"/>
                  </a:cubicBezTo>
                  <a:lnTo>
                    <a:pt x="1335" y="2669"/>
                  </a:lnTo>
                  <a:cubicBezTo>
                    <a:pt x="1335" y="2669"/>
                    <a:pt x="1268" y="2702"/>
                    <a:pt x="1168" y="2702"/>
                  </a:cubicBezTo>
                  <a:cubicBezTo>
                    <a:pt x="1113" y="2716"/>
                    <a:pt x="1052" y="2724"/>
                    <a:pt x="992" y="2724"/>
                  </a:cubicBezTo>
                  <a:cubicBezTo>
                    <a:pt x="908" y="2724"/>
                    <a:pt x="827" y="2708"/>
                    <a:pt x="768" y="2669"/>
                  </a:cubicBezTo>
                  <a:cubicBezTo>
                    <a:pt x="434" y="2469"/>
                    <a:pt x="234" y="1902"/>
                    <a:pt x="301" y="1301"/>
                  </a:cubicBezTo>
                  <a:cubicBezTo>
                    <a:pt x="368" y="1034"/>
                    <a:pt x="434" y="767"/>
                    <a:pt x="601" y="534"/>
                  </a:cubicBezTo>
                  <a:cubicBezTo>
                    <a:pt x="701" y="334"/>
                    <a:pt x="868" y="200"/>
                    <a:pt x="1102" y="167"/>
                  </a:cubicBezTo>
                  <a:cubicBezTo>
                    <a:pt x="1119" y="163"/>
                    <a:pt x="1137" y="161"/>
                    <a:pt x="1154" y="161"/>
                  </a:cubicBezTo>
                  <a:cubicBezTo>
                    <a:pt x="1268" y="161"/>
                    <a:pt x="1373" y="251"/>
                    <a:pt x="1402" y="367"/>
                  </a:cubicBezTo>
                  <a:cubicBezTo>
                    <a:pt x="1435" y="467"/>
                    <a:pt x="1402" y="534"/>
                    <a:pt x="1402" y="534"/>
                  </a:cubicBezTo>
                  <a:cubicBezTo>
                    <a:pt x="1402" y="534"/>
                    <a:pt x="1502" y="467"/>
                    <a:pt x="1469" y="334"/>
                  </a:cubicBezTo>
                  <a:cubicBezTo>
                    <a:pt x="1469" y="267"/>
                    <a:pt x="1435" y="167"/>
                    <a:pt x="1402" y="134"/>
                  </a:cubicBezTo>
                  <a:cubicBezTo>
                    <a:pt x="1302" y="34"/>
                    <a:pt x="1202" y="0"/>
                    <a:pt x="1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7"/>
            <p:cNvSpPr/>
            <p:nvPr/>
          </p:nvSpPr>
          <p:spPr>
            <a:xfrm>
              <a:off x="4411236" y="2264382"/>
              <a:ext cx="415445" cy="250657"/>
            </a:xfrm>
            <a:custGeom>
              <a:avLst/>
              <a:gdLst/>
              <a:ahLst/>
              <a:cxnLst/>
              <a:rect l="l" t="t" r="r" b="b"/>
              <a:pathLst>
                <a:path w="18114" h="10929" extrusionOk="0">
                  <a:moveTo>
                    <a:pt x="16279" y="1"/>
                  </a:moveTo>
                  <a:lnTo>
                    <a:pt x="1635" y="2602"/>
                  </a:lnTo>
                  <a:cubicBezTo>
                    <a:pt x="834" y="4170"/>
                    <a:pt x="1" y="5838"/>
                    <a:pt x="101" y="7573"/>
                  </a:cubicBezTo>
                  <a:cubicBezTo>
                    <a:pt x="226" y="9236"/>
                    <a:pt x="1503" y="10929"/>
                    <a:pt x="3126" y="10929"/>
                  </a:cubicBezTo>
                  <a:cubicBezTo>
                    <a:pt x="3228" y="10929"/>
                    <a:pt x="3332" y="10922"/>
                    <a:pt x="3436" y="10908"/>
                  </a:cubicBezTo>
                  <a:cubicBezTo>
                    <a:pt x="4737" y="10775"/>
                    <a:pt x="5738" y="9541"/>
                    <a:pt x="6072" y="8273"/>
                  </a:cubicBezTo>
                  <a:cubicBezTo>
                    <a:pt x="7734" y="9029"/>
                    <a:pt x="9561" y="9593"/>
                    <a:pt x="11403" y="9593"/>
                  </a:cubicBezTo>
                  <a:cubicBezTo>
                    <a:pt x="11594" y="9593"/>
                    <a:pt x="11785" y="9587"/>
                    <a:pt x="11976" y="9574"/>
                  </a:cubicBezTo>
                  <a:cubicBezTo>
                    <a:pt x="13977" y="9474"/>
                    <a:pt x="16045" y="8473"/>
                    <a:pt x="17079" y="6705"/>
                  </a:cubicBezTo>
                  <a:cubicBezTo>
                    <a:pt x="18113" y="4937"/>
                    <a:pt x="17913" y="1201"/>
                    <a:pt x="16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7"/>
            <p:cNvSpPr/>
            <p:nvPr/>
          </p:nvSpPr>
          <p:spPr>
            <a:xfrm>
              <a:off x="4418896" y="2448758"/>
              <a:ext cx="138482" cy="79722"/>
            </a:xfrm>
            <a:custGeom>
              <a:avLst/>
              <a:gdLst/>
              <a:ahLst/>
              <a:cxnLst/>
              <a:rect l="l" t="t" r="r" b="b"/>
              <a:pathLst>
                <a:path w="6038" h="3476" extrusionOk="0">
                  <a:moveTo>
                    <a:pt x="6038" y="1"/>
                  </a:moveTo>
                  <a:cubicBezTo>
                    <a:pt x="6004" y="1"/>
                    <a:pt x="5971" y="468"/>
                    <a:pt x="5704" y="1201"/>
                  </a:cubicBezTo>
                  <a:cubicBezTo>
                    <a:pt x="5571" y="1635"/>
                    <a:pt x="5337" y="2035"/>
                    <a:pt x="5037" y="2402"/>
                  </a:cubicBezTo>
                  <a:cubicBezTo>
                    <a:pt x="4670" y="2803"/>
                    <a:pt x="4203" y="3103"/>
                    <a:pt x="3669" y="3236"/>
                  </a:cubicBezTo>
                  <a:cubicBezTo>
                    <a:pt x="3530" y="3262"/>
                    <a:pt x="3388" y="3275"/>
                    <a:pt x="3246" y="3275"/>
                  </a:cubicBezTo>
                  <a:cubicBezTo>
                    <a:pt x="2844" y="3275"/>
                    <a:pt x="2438" y="3175"/>
                    <a:pt x="2068" y="3003"/>
                  </a:cubicBezTo>
                  <a:cubicBezTo>
                    <a:pt x="1668" y="2836"/>
                    <a:pt x="1268" y="2569"/>
                    <a:pt x="934" y="2269"/>
                  </a:cubicBezTo>
                  <a:cubicBezTo>
                    <a:pt x="361" y="1792"/>
                    <a:pt x="31" y="1466"/>
                    <a:pt x="2" y="1466"/>
                  </a:cubicBezTo>
                  <a:cubicBezTo>
                    <a:pt x="1" y="1466"/>
                    <a:pt x="0" y="1467"/>
                    <a:pt x="0" y="1468"/>
                  </a:cubicBezTo>
                  <a:cubicBezTo>
                    <a:pt x="33" y="1535"/>
                    <a:pt x="100" y="1635"/>
                    <a:pt x="200" y="1735"/>
                  </a:cubicBezTo>
                  <a:cubicBezTo>
                    <a:pt x="400" y="1969"/>
                    <a:pt x="634" y="2169"/>
                    <a:pt x="867" y="2402"/>
                  </a:cubicBezTo>
                  <a:cubicBezTo>
                    <a:pt x="1201" y="2703"/>
                    <a:pt x="1601" y="2969"/>
                    <a:pt x="2002" y="3203"/>
                  </a:cubicBezTo>
                  <a:cubicBezTo>
                    <a:pt x="2396" y="3375"/>
                    <a:pt x="2826" y="3475"/>
                    <a:pt x="3253" y="3475"/>
                  </a:cubicBezTo>
                  <a:cubicBezTo>
                    <a:pt x="3404" y="3475"/>
                    <a:pt x="3555" y="3463"/>
                    <a:pt x="3703" y="3436"/>
                  </a:cubicBezTo>
                  <a:cubicBezTo>
                    <a:pt x="4303" y="3303"/>
                    <a:pt x="4804" y="2969"/>
                    <a:pt x="5170" y="2502"/>
                  </a:cubicBezTo>
                  <a:cubicBezTo>
                    <a:pt x="5471" y="2135"/>
                    <a:pt x="5704" y="1702"/>
                    <a:pt x="5838" y="1268"/>
                  </a:cubicBezTo>
                  <a:cubicBezTo>
                    <a:pt x="5938" y="968"/>
                    <a:pt x="6004" y="634"/>
                    <a:pt x="6038" y="334"/>
                  </a:cubicBezTo>
                  <a:cubicBezTo>
                    <a:pt x="6038" y="234"/>
                    <a:pt x="6038" y="101"/>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7"/>
            <p:cNvSpPr/>
            <p:nvPr/>
          </p:nvSpPr>
          <p:spPr>
            <a:xfrm>
              <a:off x="4406649" y="2249681"/>
              <a:ext cx="400904" cy="130821"/>
            </a:xfrm>
            <a:custGeom>
              <a:avLst/>
              <a:gdLst/>
              <a:ahLst/>
              <a:cxnLst/>
              <a:rect l="l" t="t" r="r" b="b"/>
              <a:pathLst>
                <a:path w="17480" h="5704" extrusionOk="0">
                  <a:moveTo>
                    <a:pt x="13311" y="1"/>
                  </a:moveTo>
                  <a:cubicBezTo>
                    <a:pt x="12785" y="1"/>
                    <a:pt x="12257" y="93"/>
                    <a:pt x="11742" y="275"/>
                  </a:cubicBezTo>
                  <a:cubicBezTo>
                    <a:pt x="11075" y="508"/>
                    <a:pt x="10475" y="875"/>
                    <a:pt x="9974" y="1342"/>
                  </a:cubicBezTo>
                  <a:cubicBezTo>
                    <a:pt x="9474" y="1876"/>
                    <a:pt x="9040" y="2476"/>
                    <a:pt x="8673" y="3110"/>
                  </a:cubicBezTo>
                  <a:cubicBezTo>
                    <a:pt x="8340" y="3744"/>
                    <a:pt x="7839" y="4277"/>
                    <a:pt x="7272" y="4711"/>
                  </a:cubicBezTo>
                  <a:cubicBezTo>
                    <a:pt x="6739" y="5111"/>
                    <a:pt x="6105" y="5345"/>
                    <a:pt x="5438" y="5478"/>
                  </a:cubicBezTo>
                  <a:cubicBezTo>
                    <a:pt x="5182" y="5516"/>
                    <a:pt x="4926" y="5535"/>
                    <a:pt x="4670" y="5535"/>
                  </a:cubicBezTo>
                  <a:cubicBezTo>
                    <a:pt x="3788" y="5535"/>
                    <a:pt x="2918" y="5310"/>
                    <a:pt x="2169" y="4845"/>
                  </a:cubicBezTo>
                  <a:cubicBezTo>
                    <a:pt x="1501" y="4444"/>
                    <a:pt x="934" y="3944"/>
                    <a:pt x="467" y="3310"/>
                  </a:cubicBezTo>
                  <a:cubicBezTo>
                    <a:pt x="182" y="2930"/>
                    <a:pt x="48" y="2640"/>
                    <a:pt x="6" y="2640"/>
                  </a:cubicBezTo>
                  <a:cubicBezTo>
                    <a:pt x="4" y="2640"/>
                    <a:pt x="2" y="2641"/>
                    <a:pt x="0" y="2643"/>
                  </a:cubicBezTo>
                  <a:cubicBezTo>
                    <a:pt x="34" y="2710"/>
                    <a:pt x="67" y="2776"/>
                    <a:pt x="100" y="2843"/>
                  </a:cubicBezTo>
                  <a:cubicBezTo>
                    <a:pt x="201" y="3010"/>
                    <a:pt x="301" y="3210"/>
                    <a:pt x="434" y="3377"/>
                  </a:cubicBezTo>
                  <a:cubicBezTo>
                    <a:pt x="868" y="4011"/>
                    <a:pt x="1468" y="4578"/>
                    <a:pt x="2135" y="4978"/>
                  </a:cubicBezTo>
                  <a:cubicBezTo>
                    <a:pt x="2602" y="5245"/>
                    <a:pt x="3103" y="5478"/>
                    <a:pt x="3636" y="5578"/>
                  </a:cubicBezTo>
                  <a:cubicBezTo>
                    <a:pt x="4000" y="5659"/>
                    <a:pt x="4376" y="5703"/>
                    <a:pt x="4756" y="5703"/>
                  </a:cubicBezTo>
                  <a:cubicBezTo>
                    <a:pt x="5004" y="5703"/>
                    <a:pt x="5254" y="5685"/>
                    <a:pt x="5504" y="5645"/>
                  </a:cubicBezTo>
                  <a:cubicBezTo>
                    <a:pt x="6171" y="5545"/>
                    <a:pt x="6839" y="5278"/>
                    <a:pt x="7406" y="4878"/>
                  </a:cubicBezTo>
                  <a:cubicBezTo>
                    <a:pt x="8006" y="4444"/>
                    <a:pt x="8506" y="3877"/>
                    <a:pt x="8873" y="3210"/>
                  </a:cubicBezTo>
                  <a:cubicBezTo>
                    <a:pt x="9207" y="2576"/>
                    <a:pt x="9607" y="2009"/>
                    <a:pt x="10108" y="1475"/>
                  </a:cubicBezTo>
                  <a:cubicBezTo>
                    <a:pt x="10608" y="1008"/>
                    <a:pt x="11175" y="642"/>
                    <a:pt x="11809" y="441"/>
                  </a:cubicBezTo>
                  <a:cubicBezTo>
                    <a:pt x="12311" y="253"/>
                    <a:pt x="12834" y="161"/>
                    <a:pt x="13360" y="161"/>
                  </a:cubicBezTo>
                  <a:cubicBezTo>
                    <a:pt x="13952" y="161"/>
                    <a:pt x="14545" y="278"/>
                    <a:pt x="15111" y="508"/>
                  </a:cubicBezTo>
                  <a:cubicBezTo>
                    <a:pt x="15812" y="808"/>
                    <a:pt x="16445" y="1275"/>
                    <a:pt x="16946" y="1842"/>
                  </a:cubicBezTo>
                  <a:cubicBezTo>
                    <a:pt x="17313" y="2276"/>
                    <a:pt x="17446" y="2543"/>
                    <a:pt x="17480" y="2543"/>
                  </a:cubicBezTo>
                  <a:cubicBezTo>
                    <a:pt x="17446" y="2476"/>
                    <a:pt x="17413" y="2409"/>
                    <a:pt x="17379" y="2343"/>
                  </a:cubicBezTo>
                  <a:cubicBezTo>
                    <a:pt x="17279" y="2143"/>
                    <a:pt x="17146" y="1976"/>
                    <a:pt x="17013" y="1809"/>
                  </a:cubicBezTo>
                  <a:cubicBezTo>
                    <a:pt x="16512" y="1175"/>
                    <a:pt x="15878" y="708"/>
                    <a:pt x="15178" y="408"/>
                  </a:cubicBezTo>
                  <a:cubicBezTo>
                    <a:pt x="14576" y="135"/>
                    <a:pt x="13945" y="1"/>
                    <a:pt x="13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7"/>
            <p:cNvSpPr/>
            <p:nvPr/>
          </p:nvSpPr>
          <p:spPr>
            <a:xfrm>
              <a:off x="4512998" y="2223833"/>
              <a:ext cx="297605" cy="72704"/>
            </a:xfrm>
            <a:custGeom>
              <a:avLst/>
              <a:gdLst/>
              <a:ahLst/>
              <a:cxnLst/>
              <a:rect l="l" t="t" r="r" b="b"/>
              <a:pathLst>
                <a:path w="12976" h="3170" extrusionOk="0">
                  <a:moveTo>
                    <a:pt x="0" y="1"/>
                  </a:moveTo>
                  <a:lnTo>
                    <a:pt x="0" y="1"/>
                  </a:lnTo>
                  <a:cubicBezTo>
                    <a:pt x="33" y="34"/>
                    <a:pt x="33" y="101"/>
                    <a:pt x="67" y="134"/>
                  </a:cubicBezTo>
                  <a:cubicBezTo>
                    <a:pt x="167" y="234"/>
                    <a:pt x="234" y="334"/>
                    <a:pt x="334" y="434"/>
                  </a:cubicBezTo>
                  <a:cubicBezTo>
                    <a:pt x="734" y="768"/>
                    <a:pt x="1234" y="1001"/>
                    <a:pt x="1768" y="1068"/>
                  </a:cubicBezTo>
                  <a:cubicBezTo>
                    <a:pt x="1946" y="1084"/>
                    <a:pt x="2128" y="1093"/>
                    <a:pt x="2312" y="1093"/>
                  </a:cubicBezTo>
                  <a:cubicBezTo>
                    <a:pt x="2886" y="1093"/>
                    <a:pt x="3480" y="1011"/>
                    <a:pt x="4036" y="835"/>
                  </a:cubicBezTo>
                  <a:cubicBezTo>
                    <a:pt x="4904" y="568"/>
                    <a:pt x="5804" y="401"/>
                    <a:pt x="6705" y="368"/>
                  </a:cubicBezTo>
                  <a:cubicBezTo>
                    <a:pt x="6758" y="366"/>
                    <a:pt x="6811" y="366"/>
                    <a:pt x="6864" y="366"/>
                  </a:cubicBezTo>
                  <a:cubicBezTo>
                    <a:pt x="8508" y="366"/>
                    <a:pt x="10083" y="865"/>
                    <a:pt x="11408" y="1802"/>
                  </a:cubicBezTo>
                  <a:cubicBezTo>
                    <a:pt x="11975" y="2202"/>
                    <a:pt x="12476" y="2669"/>
                    <a:pt x="12976" y="3170"/>
                  </a:cubicBezTo>
                  <a:cubicBezTo>
                    <a:pt x="12876" y="3003"/>
                    <a:pt x="12742" y="2869"/>
                    <a:pt x="12609" y="2703"/>
                  </a:cubicBezTo>
                  <a:cubicBezTo>
                    <a:pt x="11775" y="1769"/>
                    <a:pt x="10674" y="1035"/>
                    <a:pt x="9473" y="634"/>
                  </a:cubicBezTo>
                  <a:cubicBezTo>
                    <a:pt x="8573" y="301"/>
                    <a:pt x="7639" y="167"/>
                    <a:pt x="6705" y="167"/>
                  </a:cubicBezTo>
                  <a:cubicBezTo>
                    <a:pt x="5771" y="201"/>
                    <a:pt x="4870" y="401"/>
                    <a:pt x="3970" y="668"/>
                  </a:cubicBezTo>
                  <a:cubicBezTo>
                    <a:pt x="3412" y="854"/>
                    <a:pt x="2833" y="955"/>
                    <a:pt x="2234" y="955"/>
                  </a:cubicBezTo>
                  <a:cubicBezTo>
                    <a:pt x="2080" y="955"/>
                    <a:pt x="1925" y="948"/>
                    <a:pt x="1768" y="935"/>
                  </a:cubicBezTo>
                  <a:cubicBezTo>
                    <a:pt x="1268" y="868"/>
                    <a:pt x="801" y="701"/>
                    <a:pt x="400" y="401"/>
                  </a:cubicBezTo>
                  <a:cubicBezTo>
                    <a:pt x="267" y="267"/>
                    <a:pt x="133" y="1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7"/>
            <p:cNvSpPr/>
            <p:nvPr/>
          </p:nvSpPr>
          <p:spPr>
            <a:xfrm>
              <a:off x="4379104" y="2396741"/>
              <a:ext cx="68117" cy="107886"/>
            </a:xfrm>
            <a:custGeom>
              <a:avLst/>
              <a:gdLst/>
              <a:ahLst/>
              <a:cxnLst/>
              <a:rect l="l" t="t" r="r" b="b"/>
              <a:pathLst>
                <a:path w="2970" h="4704" extrusionOk="0">
                  <a:moveTo>
                    <a:pt x="34" y="0"/>
                  </a:moveTo>
                  <a:cubicBezTo>
                    <a:pt x="1" y="267"/>
                    <a:pt x="1" y="567"/>
                    <a:pt x="34" y="834"/>
                  </a:cubicBezTo>
                  <a:cubicBezTo>
                    <a:pt x="234" y="2269"/>
                    <a:pt x="1035" y="3536"/>
                    <a:pt x="2202" y="4337"/>
                  </a:cubicBezTo>
                  <a:cubicBezTo>
                    <a:pt x="2436" y="4504"/>
                    <a:pt x="2669" y="4637"/>
                    <a:pt x="2969" y="4704"/>
                  </a:cubicBezTo>
                  <a:cubicBezTo>
                    <a:pt x="2969" y="4704"/>
                    <a:pt x="2702" y="4537"/>
                    <a:pt x="2269" y="4237"/>
                  </a:cubicBezTo>
                  <a:cubicBezTo>
                    <a:pt x="1735" y="3803"/>
                    <a:pt x="1268" y="3303"/>
                    <a:pt x="901" y="2736"/>
                  </a:cubicBezTo>
                  <a:cubicBezTo>
                    <a:pt x="568" y="2135"/>
                    <a:pt x="301" y="1501"/>
                    <a:pt x="167" y="834"/>
                  </a:cubicBezTo>
                  <a:cubicBezTo>
                    <a:pt x="67" y="334"/>
                    <a:pt x="67"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7"/>
            <p:cNvSpPr/>
            <p:nvPr/>
          </p:nvSpPr>
          <p:spPr>
            <a:xfrm>
              <a:off x="4356146" y="2432704"/>
              <a:ext cx="49769" cy="82635"/>
            </a:xfrm>
            <a:custGeom>
              <a:avLst/>
              <a:gdLst/>
              <a:ahLst/>
              <a:cxnLst/>
              <a:rect l="l" t="t" r="r" b="b"/>
              <a:pathLst>
                <a:path w="2170" h="3603" extrusionOk="0">
                  <a:moveTo>
                    <a:pt x="68" y="0"/>
                  </a:moveTo>
                  <a:cubicBezTo>
                    <a:pt x="1" y="200"/>
                    <a:pt x="1" y="434"/>
                    <a:pt x="34" y="667"/>
                  </a:cubicBezTo>
                  <a:cubicBezTo>
                    <a:pt x="168" y="1735"/>
                    <a:pt x="735" y="2702"/>
                    <a:pt x="1602" y="3302"/>
                  </a:cubicBezTo>
                  <a:cubicBezTo>
                    <a:pt x="1769" y="3469"/>
                    <a:pt x="1969" y="3569"/>
                    <a:pt x="2169" y="3603"/>
                  </a:cubicBezTo>
                  <a:cubicBezTo>
                    <a:pt x="2002" y="3469"/>
                    <a:pt x="1835" y="3336"/>
                    <a:pt x="1669" y="3202"/>
                  </a:cubicBezTo>
                  <a:cubicBezTo>
                    <a:pt x="1302" y="2869"/>
                    <a:pt x="968" y="2502"/>
                    <a:pt x="701" y="2068"/>
                  </a:cubicBezTo>
                  <a:cubicBezTo>
                    <a:pt x="434" y="1601"/>
                    <a:pt x="268" y="1134"/>
                    <a:pt x="168" y="634"/>
                  </a:cubicBezTo>
                  <a:cubicBezTo>
                    <a:pt x="168" y="434"/>
                    <a:pt x="134" y="20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7"/>
            <p:cNvSpPr/>
            <p:nvPr/>
          </p:nvSpPr>
          <p:spPr>
            <a:xfrm>
              <a:off x="4845028" y="2574994"/>
              <a:ext cx="48966" cy="54654"/>
            </a:xfrm>
            <a:custGeom>
              <a:avLst/>
              <a:gdLst/>
              <a:ahLst/>
              <a:cxnLst/>
              <a:rect l="l" t="t" r="r" b="b"/>
              <a:pathLst>
                <a:path w="2135" h="2383" extrusionOk="0">
                  <a:moveTo>
                    <a:pt x="2102" y="1"/>
                  </a:moveTo>
                  <a:cubicBezTo>
                    <a:pt x="2035" y="134"/>
                    <a:pt x="2001" y="301"/>
                    <a:pt x="1968" y="468"/>
                  </a:cubicBezTo>
                  <a:cubicBezTo>
                    <a:pt x="1835" y="835"/>
                    <a:pt x="1635" y="1201"/>
                    <a:pt x="1368" y="1502"/>
                  </a:cubicBezTo>
                  <a:cubicBezTo>
                    <a:pt x="1101" y="1769"/>
                    <a:pt x="801" y="2002"/>
                    <a:pt x="434" y="2169"/>
                  </a:cubicBezTo>
                  <a:cubicBezTo>
                    <a:pt x="167" y="2302"/>
                    <a:pt x="0" y="2336"/>
                    <a:pt x="0" y="2369"/>
                  </a:cubicBezTo>
                  <a:cubicBezTo>
                    <a:pt x="45" y="2378"/>
                    <a:pt x="89" y="2382"/>
                    <a:pt x="134" y="2382"/>
                  </a:cubicBezTo>
                  <a:cubicBezTo>
                    <a:pt x="256" y="2382"/>
                    <a:pt x="378" y="2351"/>
                    <a:pt x="500" y="2302"/>
                  </a:cubicBezTo>
                  <a:cubicBezTo>
                    <a:pt x="1301" y="2035"/>
                    <a:pt x="1901" y="1335"/>
                    <a:pt x="2102" y="501"/>
                  </a:cubicBezTo>
                  <a:cubicBezTo>
                    <a:pt x="2135" y="334"/>
                    <a:pt x="2135" y="167"/>
                    <a:pt x="2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7"/>
            <p:cNvSpPr/>
            <p:nvPr/>
          </p:nvSpPr>
          <p:spPr>
            <a:xfrm>
              <a:off x="4519099" y="2294978"/>
              <a:ext cx="293820" cy="127794"/>
            </a:xfrm>
            <a:custGeom>
              <a:avLst/>
              <a:gdLst/>
              <a:ahLst/>
              <a:cxnLst/>
              <a:rect l="l" t="t" r="r" b="b"/>
              <a:pathLst>
                <a:path w="12811" h="5572" extrusionOk="0">
                  <a:moveTo>
                    <a:pt x="9808" y="1"/>
                  </a:moveTo>
                  <a:cubicBezTo>
                    <a:pt x="9374" y="68"/>
                    <a:pt x="8941" y="201"/>
                    <a:pt x="8574" y="468"/>
                  </a:cubicBezTo>
                  <a:cubicBezTo>
                    <a:pt x="7773" y="1035"/>
                    <a:pt x="7306" y="1969"/>
                    <a:pt x="6706" y="2870"/>
                  </a:cubicBezTo>
                  <a:cubicBezTo>
                    <a:pt x="6205" y="3737"/>
                    <a:pt x="5471" y="4404"/>
                    <a:pt x="4571" y="4838"/>
                  </a:cubicBezTo>
                  <a:cubicBezTo>
                    <a:pt x="3837" y="5205"/>
                    <a:pt x="3036" y="5405"/>
                    <a:pt x="2236" y="5438"/>
                  </a:cubicBezTo>
                  <a:cubicBezTo>
                    <a:pt x="2141" y="5444"/>
                    <a:pt x="2048" y="5446"/>
                    <a:pt x="1955" y="5446"/>
                  </a:cubicBezTo>
                  <a:cubicBezTo>
                    <a:pt x="1491" y="5446"/>
                    <a:pt x="1046" y="5377"/>
                    <a:pt x="601" y="5238"/>
                  </a:cubicBezTo>
                  <a:cubicBezTo>
                    <a:pt x="255" y="5151"/>
                    <a:pt x="58" y="5065"/>
                    <a:pt x="12" y="5065"/>
                  </a:cubicBezTo>
                  <a:cubicBezTo>
                    <a:pt x="4" y="5065"/>
                    <a:pt x="1" y="5067"/>
                    <a:pt x="1" y="5071"/>
                  </a:cubicBezTo>
                  <a:cubicBezTo>
                    <a:pt x="34" y="5104"/>
                    <a:pt x="101" y="5104"/>
                    <a:pt x="134" y="5138"/>
                  </a:cubicBezTo>
                  <a:cubicBezTo>
                    <a:pt x="268" y="5205"/>
                    <a:pt x="401" y="5271"/>
                    <a:pt x="568" y="5305"/>
                  </a:cubicBezTo>
                  <a:cubicBezTo>
                    <a:pt x="1102" y="5471"/>
                    <a:pt x="1669" y="5571"/>
                    <a:pt x="2236" y="5571"/>
                  </a:cubicBezTo>
                  <a:cubicBezTo>
                    <a:pt x="3070" y="5538"/>
                    <a:pt x="3870" y="5371"/>
                    <a:pt x="4638" y="5004"/>
                  </a:cubicBezTo>
                  <a:cubicBezTo>
                    <a:pt x="5071" y="4771"/>
                    <a:pt x="5505" y="4504"/>
                    <a:pt x="5872" y="4170"/>
                  </a:cubicBezTo>
                  <a:cubicBezTo>
                    <a:pt x="6239" y="3804"/>
                    <a:pt x="6606" y="3403"/>
                    <a:pt x="6872" y="2936"/>
                  </a:cubicBezTo>
                  <a:cubicBezTo>
                    <a:pt x="7440" y="2036"/>
                    <a:pt x="7907" y="1135"/>
                    <a:pt x="8674" y="601"/>
                  </a:cubicBezTo>
                  <a:cubicBezTo>
                    <a:pt x="9007" y="334"/>
                    <a:pt x="9408" y="201"/>
                    <a:pt x="9841" y="134"/>
                  </a:cubicBezTo>
                  <a:cubicBezTo>
                    <a:pt x="9906" y="128"/>
                    <a:pt x="9971" y="126"/>
                    <a:pt x="10036" y="126"/>
                  </a:cubicBezTo>
                  <a:cubicBezTo>
                    <a:pt x="10338" y="126"/>
                    <a:pt x="10640" y="185"/>
                    <a:pt x="10942" y="268"/>
                  </a:cubicBezTo>
                  <a:cubicBezTo>
                    <a:pt x="11476" y="434"/>
                    <a:pt x="11943" y="701"/>
                    <a:pt x="12376" y="1035"/>
                  </a:cubicBezTo>
                  <a:cubicBezTo>
                    <a:pt x="12677" y="1302"/>
                    <a:pt x="12777" y="1469"/>
                    <a:pt x="12810" y="1469"/>
                  </a:cubicBezTo>
                  <a:cubicBezTo>
                    <a:pt x="12777" y="1402"/>
                    <a:pt x="12743" y="1368"/>
                    <a:pt x="12710" y="1335"/>
                  </a:cubicBezTo>
                  <a:cubicBezTo>
                    <a:pt x="12643" y="1202"/>
                    <a:pt x="12510" y="1102"/>
                    <a:pt x="12410" y="1002"/>
                  </a:cubicBezTo>
                  <a:cubicBezTo>
                    <a:pt x="12009" y="635"/>
                    <a:pt x="11509" y="334"/>
                    <a:pt x="10975" y="168"/>
                  </a:cubicBezTo>
                  <a:cubicBezTo>
                    <a:pt x="10608" y="34"/>
                    <a:pt x="10208" y="1"/>
                    <a:pt x="9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4774641" y="2538779"/>
              <a:ext cx="34448" cy="30389"/>
            </a:xfrm>
            <a:custGeom>
              <a:avLst/>
              <a:gdLst/>
              <a:ahLst/>
              <a:cxnLst/>
              <a:rect l="l" t="t" r="r" b="b"/>
              <a:pathLst>
                <a:path w="1502" h="1325" extrusionOk="0">
                  <a:moveTo>
                    <a:pt x="742" y="0"/>
                  </a:moveTo>
                  <a:cubicBezTo>
                    <a:pt x="420" y="0"/>
                    <a:pt x="126" y="221"/>
                    <a:pt x="67" y="545"/>
                  </a:cubicBezTo>
                  <a:cubicBezTo>
                    <a:pt x="0" y="946"/>
                    <a:pt x="267" y="1279"/>
                    <a:pt x="634" y="1313"/>
                  </a:cubicBezTo>
                  <a:cubicBezTo>
                    <a:pt x="680" y="1320"/>
                    <a:pt x="725" y="1324"/>
                    <a:pt x="769" y="1324"/>
                  </a:cubicBezTo>
                  <a:cubicBezTo>
                    <a:pt x="1108" y="1324"/>
                    <a:pt x="1379" y="1104"/>
                    <a:pt x="1468" y="779"/>
                  </a:cubicBezTo>
                  <a:cubicBezTo>
                    <a:pt x="1501" y="379"/>
                    <a:pt x="1234" y="45"/>
                    <a:pt x="867" y="12"/>
                  </a:cubicBezTo>
                  <a:cubicBezTo>
                    <a:pt x="825" y="4"/>
                    <a:pt x="783" y="0"/>
                    <a:pt x="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4766224" y="2510752"/>
              <a:ext cx="65044" cy="24632"/>
            </a:xfrm>
            <a:custGeom>
              <a:avLst/>
              <a:gdLst/>
              <a:ahLst/>
              <a:cxnLst/>
              <a:rect l="l" t="t" r="r" b="b"/>
              <a:pathLst>
                <a:path w="2836" h="1074" extrusionOk="0">
                  <a:moveTo>
                    <a:pt x="1222" y="1"/>
                  </a:moveTo>
                  <a:cubicBezTo>
                    <a:pt x="951" y="1"/>
                    <a:pt x="685" y="52"/>
                    <a:pt x="434" y="166"/>
                  </a:cubicBezTo>
                  <a:cubicBezTo>
                    <a:pt x="167" y="266"/>
                    <a:pt x="0" y="366"/>
                    <a:pt x="67" y="467"/>
                  </a:cubicBezTo>
                  <a:cubicBezTo>
                    <a:pt x="79" y="485"/>
                    <a:pt x="112" y="492"/>
                    <a:pt x="160" y="492"/>
                  </a:cubicBezTo>
                  <a:cubicBezTo>
                    <a:pt x="312" y="492"/>
                    <a:pt x="625" y="424"/>
                    <a:pt x="1008" y="424"/>
                  </a:cubicBezTo>
                  <a:cubicBezTo>
                    <a:pt x="1163" y="424"/>
                    <a:pt x="1329" y="435"/>
                    <a:pt x="1501" y="467"/>
                  </a:cubicBezTo>
                  <a:cubicBezTo>
                    <a:pt x="2221" y="623"/>
                    <a:pt x="2647" y="1073"/>
                    <a:pt x="2780" y="1073"/>
                  </a:cubicBezTo>
                  <a:cubicBezTo>
                    <a:pt x="2789" y="1073"/>
                    <a:pt x="2796" y="1071"/>
                    <a:pt x="2802" y="1067"/>
                  </a:cubicBezTo>
                  <a:cubicBezTo>
                    <a:pt x="2836" y="1034"/>
                    <a:pt x="2802" y="833"/>
                    <a:pt x="2602" y="600"/>
                  </a:cubicBezTo>
                  <a:cubicBezTo>
                    <a:pt x="2335" y="333"/>
                    <a:pt x="2002" y="133"/>
                    <a:pt x="1601" y="33"/>
                  </a:cubicBezTo>
                  <a:cubicBezTo>
                    <a:pt x="1475" y="12"/>
                    <a:pt x="1348"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7"/>
            <p:cNvSpPr/>
            <p:nvPr/>
          </p:nvSpPr>
          <p:spPr>
            <a:xfrm>
              <a:off x="4612444" y="2507427"/>
              <a:ext cx="34448" cy="31100"/>
            </a:xfrm>
            <a:custGeom>
              <a:avLst/>
              <a:gdLst/>
              <a:ahLst/>
              <a:cxnLst/>
              <a:rect l="l" t="t" r="r" b="b"/>
              <a:pathLst>
                <a:path w="1502" h="1356" extrusionOk="0">
                  <a:moveTo>
                    <a:pt x="745" y="1"/>
                  </a:moveTo>
                  <a:cubicBezTo>
                    <a:pt x="395" y="1"/>
                    <a:pt x="94" y="249"/>
                    <a:pt x="34" y="578"/>
                  </a:cubicBezTo>
                  <a:cubicBezTo>
                    <a:pt x="0" y="945"/>
                    <a:pt x="234" y="1279"/>
                    <a:pt x="634" y="1345"/>
                  </a:cubicBezTo>
                  <a:cubicBezTo>
                    <a:pt x="672" y="1352"/>
                    <a:pt x="710" y="1356"/>
                    <a:pt x="748" y="1356"/>
                  </a:cubicBezTo>
                  <a:cubicBezTo>
                    <a:pt x="1074" y="1356"/>
                    <a:pt x="1375" y="1107"/>
                    <a:pt x="1435" y="778"/>
                  </a:cubicBezTo>
                  <a:cubicBezTo>
                    <a:pt x="1502" y="411"/>
                    <a:pt x="1235" y="44"/>
                    <a:pt x="868" y="11"/>
                  </a:cubicBezTo>
                  <a:cubicBezTo>
                    <a:pt x="826" y="4"/>
                    <a:pt x="785"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7"/>
            <p:cNvSpPr/>
            <p:nvPr/>
          </p:nvSpPr>
          <p:spPr>
            <a:xfrm>
              <a:off x="4598683" y="2479606"/>
              <a:ext cx="65044" cy="24403"/>
            </a:xfrm>
            <a:custGeom>
              <a:avLst/>
              <a:gdLst/>
              <a:ahLst/>
              <a:cxnLst/>
              <a:rect l="l" t="t" r="r" b="b"/>
              <a:pathLst>
                <a:path w="2836" h="1064" extrusionOk="0">
                  <a:moveTo>
                    <a:pt x="1134" y="0"/>
                  </a:moveTo>
                  <a:cubicBezTo>
                    <a:pt x="885" y="0"/>
                    <a:pt x="630" y="52"/>
                    <a:pt x="400" y="157"/>
                  </a:cubicBezTo>
                  <a:cubicBezTo>
                    <a:pt x="133" y="290"/>
                    <a:pt x="0" y="357"/>
                    <a:pt x="33" y="490"/>
                  </a:cubicBezTo>
                  <a:cubicBezTo>
                    <a:pt x="45" y="507"/>
                    <a:pt x="71" y="513"/>
                    <a:pt x="112" y="513"/>
                  </a:cubicBezTo>
                  <a:cubicBezTo>
                    <a:pt x="253" y="513"/>
                    <a:pt x="562" y="434"/>
                    <a:pt x="943" y="434"/>
                  </a:cubicBezTo>
                  <a:cubicBezTo>
                    <a:pt x="1107" y="434"/>
                    <a:pt x="1284" y="449"/>
                    <a:pt x="1468" y="490"/>
                  </a:cubicBezTo>
                  <a:cubicBezTo>
                    <a:pt x="2187" y="615"/>
                    <a:pt x="2614" y="1063"/>
                    <a:pt x="2746" y="1063"/>
                  </a:cubicBezTo>
                  <a:cubicBezTo>
                    <a:pt x="2755" y="1063"/>
                    <a:pt x="2762" y="1061"/>
                    <a:pt x="2769" y="1057"/>
                  </a:cubicBezTo>
                  <a:cubicBezTo>
                    <a:pt x="2835" y="1024"/>
                    <a:pt x="2769" y="857"/>
                    <a:pt x="2569" y="624"/>
                  </a:cubicBezTo>
                  <a:cubicBezTo>
                    <a:pt x="2302" y="323"/>
                    <a:pt x="1968" y="123"/>
                    <a:pt x="1568" y="57"/>
                  </a:cubicBezTo>
                  <a:cubicBezTo>
                    <a:pt x="1430" y="19"/>
                    <a:pt x="1283" y="0"/>
                    <a:pt x="1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7"/>
            <p:cNvSpPr/>
            <p:nvPr/>
          </p:nvSpPr>
          <p:spPr>
            <a:xfrm>
              <a:off x="4112874" y="2852716"/>
              <a:ext cx="913478" cy="964738"/>
            </a:xfrm>
            <a:custGeom>
              <a:avLst/>
              <a:gdLst/>
              <a:ahLst/>
              <a:cxnLst/>
              <a:rect l="l" t="t" r="r" b="b"/>
              <a:pathLst>
                <a:path w="39829" h="42064" extrusionOk="0">
                  <a:moveTo>
                    <a:pt x="24685" y="0"/>
                  </a:moveTo>
                  <a:cubicBezTo>
                    <a:pt x="24518" y="0"/>
                    <a:pt x="24785" y="5337"/>
                    <a:pt x="18847" y="6038"/>
                  </a:cubicBezTo>
                  <a:cubicBezTo>
                    <a:pt x="18693" y="6055"/>
                    <a:pt x="18536" y="6063"/>
                    <a:pt x="18379" y="6063"/>
                  </a:cubicBezTo>
                  <a:cubicBezTo>
                    <a:pt x="14149" y="6063"/>
                    <a:pt x="8940" y="234"/>
                    <a:pt x="8940" y="234"/>
                  </a:cubicBezTo>
                  <a:lnTo>
                    <a:pt x="0" y="42064"/>
                  </a:lnTo>
                  <a:lnTo>
                    <a:pt x="39829" y="23584"/>
                  </a:lnTo>
                  <a:lnTo>
                    <a:pt x="38261" y="17513"/>
                  </a:lnTo>
                  <a:lnTo>
                    <a:pt x="34225" y="6338"/>
                  </a:lnTo>
                  <a:cubicBezTo>
                    <a:pt x="32290" y="2369"/>
                    <a:pt x="26452" y="0"/>
                    <a:pt x="24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4725674" y="3258944"/>
              <a:ext cx="514134" cy="997650"/>
            </a:xfrm>
            <a:custGeom>
              <a:avLst/>
              <a:gdLst/>
              <a:ahLst/>
              <a:cxnLst/>
              <a:rect l="l" t="t" r="r" b="b"/>
              <a:pathLst>
                <a:path w="22417" h="43499" extrusionOk="0">
                  <a:moveTo>
                    <a:pt x="11575" y="1"/>
                  </a:moveTo>
                  <a:cubicBezTo>
                    <a:pt x="11575" y="1"/>
                    <a:pt x="501" y="10642"/>
                    <a:pt x="267" y="11176"/>
                  </a:cubicBezTo>
                  <a:cubicBezTo>
                    <a:pt x="0" y="11709"/>
                    <a:pt x="14744" y="43499"/>
                    <a:pt x="14744" y="43499"/>
                  </a:cubicBezTo>
                  <a:lnTo>
                    <a:pt x="22416" y="41364"/>
                  </a:lnTo>
                  <a:lnTo>
                    <a:pt x="11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7"/>
            <p:cNvSpPr/>
            <p:nvPr/>
          </p:nvSpPr>
          <p:spPr>
            <a:xfrm>
              <a:off x="4779228" y="3207684"/>
              <a:ext cx="364185" cy="922675"/>
            </a:xfrm>
            <a:custGeom>
              <a:avLst/>
              <a:gdLst/>
              <a:ahLst/>
              <a:cxnLst/>
              <a:rect l="l" t="t" r="r" b="b"/>
              <a:pathLst>
                <a:path w="15879" h="40230" extrusionOk="0">
                  <a:moveTo>
                    <a:pt x="768" y="1"/>
                  </a:moveTo>
                  <a:lnTo>
                    <a:pt x="0" y="3637"/>
                  </a:lnTo>
                  <a:lnTo>
                    <a:pt x="4370" y="23084"/>
                  </a:lnTo>
                  <a:lnTo>
                    <a:pt x="9774" y="40230"/>
                  </a:lnTo>
                  <a:cubicBezTo>
                    <a:pt x="13110" y="38128"/>
                    <a:pt x="15745" y="35493"/>
                    <a:pt x="15845" y="31490"/>
                  </a:cubicBezTo>
                  <a:cubicBezTo>
                    <a:pt x="15878" y="27421"/>
                    <a:pt x="13877" y="23585"/>
                    <a:pt x="10508" y="21283"/>
                  </a:cubicBezTo>
                  <a:cubicBezTo>
                    <a:pt x="9274" y="20482"/>
                    <a:pt x="7806" y="19782"/>
                    <a:pt x="7039" y="18581"/>
                  </a:cubicBezTo>
                  <a:cubicBezTo>
                    <a:pt x="6305" y="17347"/>
                    <a:pt x="6305" y="15812"/>
                    <a:pt x="6305" y="14378"/>
                  </a:cubicBezTo>
                  <a:cubicBezTo>
                    <a:pt x="6305" y="11676"/>
                    <a:pt x="6071" y="8974"/>
                    <a:pt x="5604" y="6305"/>
                  </a:cubicBezTo>
                  <a:cubicBezTo>
                    <a:pt x="5371" y="4871"/>
                    <a:pt x="5037" y="3437"/>
                    <a:pt x="4270" y="2203"/>
                  </a:cubicBezTo>
                  <a:cubicBezTo>
                    <a:pt x="3503" y="1002"/>
                    <a:pt x="2202"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7"/>
            <p:cNvSpPr/>
            <p:nvPr/>
          </p:nvSpPr>
          <p:spPr>
            <a:xfrm>
              <a:off x="4786865" y="3061563"/>
              <a:ext cx="40572" cy="193594"/>
            </a:xfrm>
            <a:custGeom>
              <a:avLst/>
              <a:gdLst/>
              <a:ahLst/>
              <a:cxnLst/>
              <a:rect l="l" t="t" r="r" b="b"/>
              <a:pathLst>
                <a:path w="1769" h="8441" extrusionOk="0">
                  <a:moveTo>
                    <a:pt x="1702" y="1"/>
                  </a:moveTo>
                  <a:cubicBezTo>
                    <a:pt x="1302" y="1368"/>
                    <a:pt x="968" y="2769"/>
                    <a:pt x="735" y="4170"/>
                  </a:cubicBezTo>
                  <a:cubicBezTo>
                    <a:pt x="401" y="5571"/>
                    <a:pt x="134" y="7006"/>
                    <a:pt x="1" y="8440"/>
                  </a:cubicBezTo>
                  <a:cubicBezTo>
                    <a:pt x="68" y="8440"/>
                    <a:pt x="501" y="6572"/>
                    <a:pt x="968" y="4237"/>
                  </a:cubicBezTo>
                  <a:cubicBezTo>
                    <a:pt x="1435" y="1902"/>
                    <a:pt x="17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5084469" y="4213735"/>
              <a:ext cx="374896" cy="155339"/>
            </a:xfrm>
            <a:custGeom>
              <a:avLst/>
              <a:gdLst/>
              <a:ahLst/>
              <a:cxnLst/>
              <a:rect l="l" t="t" r="r" b="b"/>
              <a:pathLst>
                <a:path w="16346" h="6773" extrusionOk="0">
                  <a:moveTo>
                    <a:pt x="5838" y="1"/>
                  </a:moveTo>
                  <a:lnTo>
                    <a:pt x="1" y="1602"/>
                  </a:lnTo>
                  <a:lnTo>
                    <a:pt x="1835" y="6772"/>
                  </a:lnTo>
                  <a:lnTo>
                    <a:pt x="16346" y="6772"/>
                  </a:lnTo>
                  <a:cubicBezTo>
                    <a:pt x="16346" y="6772"/>
                    <a:pt x="15545" y="5538"/>
                    <a:pt x="12576" y="5271"/>
                  </a:cubicBezTo>
                  <a:lnTo>
                    <a:pt x="7173" y="4737"/>
                  </a:lnTo>
                  <a:lnTo>
                    <a:pt x="5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4230691" y="3747188"/>
              <a:ext cx="934143" cy="681559"/>
            </a:xfrm>
            <a:custGeom>
              <a:avLst/>
              <a:gdLst/>
              <a:ahLst/>
              <a:cxnLst/>
              <a:rect l="l" t="t" r="r" b="b"/>
              <a:pathLst>
                <a:path w="40730" h="29717" extrusionOk="0">
                  <a:moveTo>
                    <a:pt x="31552" y="1"/>
                  </a:moveTo>
                  <a:cubicBezTo>
                    <a:pt x="29364" y="1"/>
                    <a:pt x="27587" y="395"/>
                    <a:pt x="27587" y="395"/>
                  </a:cubicBezTo>
                  <a:cubicBezTo>
                    <a:pt x="27587" y="395"/>
                    <a:pt x="4102" y="8301"/>
                    <a:pt x="3539" y="8301"/>
                  </a:cubicBezTo>
                  <a:cubicBezTo>
                    <a:pt x="3538" y="8301"/>
                    <a:pt x="3537" y="8301"/>
                    <a:pt x="3536" y="8301"/>
                  </a:cubicBezTo>
                  <a:lnTo>
                    <a:pt x="1468" y="15706"/>
                  </a:lnTo>
                  <a:lnTo>
                    <a:pt x="0" y="21744"/>
                  </a:lnTo>
                  <a:lnTo>
                    <a:pt x="10174" y="29716"/>
                  </a:lnTo>
                  <a:lnTo>
                    <a:pt x="29688" y="19876"/>
                  </a:lnTo>
                  <a:cubicBezTo>
                    <a:pt x="29688" y="19876"/>
                    <a:pt x="40729" y="11737"/>
                    <a:pt x="39495" y="4898"/>
                  </a:cubicBezTo>
                  <a:cubicBezTo>
                    <a:pt x="38765" y="831"/>
                    <a:pt x="34726" y="1"/>
                    <a:pt x="3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4509925" y="4030827"/>
              <a:ext cx="146922" cy="107955"/>
            </a:xfrm>
            <a:custGeom>
              <a:avLst/>
              <a:gdLst/>
              <a:ahLst/>
              <a:cxnLst/>
              <a:rect l="l" t="t" r="r" b="b"/>
              <a:pathLst>
                <a:path w="6406" h="4707" extrusionOk="0">
                  <a:moveTo>
                    <a:pt x="6398" y="0"/>
                  </a:moveTo>
                  <a:cubicBezTo>
                    <a:pt x="6282" y="0"/>
                    <a:pt x="4850" y="1011"/>
                    <a:pt x="3136" y="2272"/>
                  </a:cubicBezTo>
                  <a:cubicBezTo>
                    <a:pt x="1402" y="3573"/>
                    <a:pt x="1" y="4673"/>
                    <a:pt x="34" y="4707"/>
                  </a:cubicBezTo>
                  <a:cubicBezTo>
                    <a:pt x="1168" y="4040"/>
                    <a:pt x="2269" y="3272"/>
                    <a:pt x="3303" y="2472"/>
                  </a:cubicBezTo>
                  <a:cubicBezTo>
                    <a:pt x="4370" y="1705"/>
                    <a:pt x="5404" y="871"/>
                    <a:pt x="6405" y="3"/>
                  </a:cubicBezTo>
                  <a:cubicBezTo>
                    <a:pt x="6404" y="1"/>
                    <a:pt x="6402" y="0"/>
                    <a:pt x="63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4146520" y="3201629"/>
              <a:ext cx="741374" cy="1091683"/>
            </a:xfrm>
            <a:custGeom>
              <a:avLst/>
              <a:gdLst/>
              <a:ahLst/>
              <a:cxnLst/>
              <a:rect l="l" t="t" r="r" b="b"/>
              <a:pathLst>
                <a:path w="32325" h="47599" extrusionOk="0">
                  <a:moveTo>
                    <a:pt x="21736" y="0"/>
                  </a:moveTo>
                  <a:cubicBezTo>
                    <a:pt x="16210" y="0"/>
                    <a:pt x="11352" y="3476"/>
                    <a:pt x="7873" y="10939"/>
                  </a:cubicBezTo>
                  <a:cubicBezTo>
                    <a:pt x="5605" y="15743"/>
                    <a:pt x="2970" y="20379"/>
                    <a:pt x="1" y="24816"/>
                  </a:cubicBezTo>
                  <a:lnTo>
                    <a:pt x="9741" y="43229"/>
                  </a:lnTo>
                  <a:cubicBezTo>
                    <a:pt x="13110" y="36925"/>
                    <a:pt x="16346" y="28685"/>
                    <a:pt x="19415" y="19412"/>
                  </a:cubicBezTo>
                  <a:lnTo>
                    <a:pt x="22617" y="37325"/>
                  </a:lnTo>
                  <a:lnTo>
                    <a:pt x="24452" y="47599"/>
                  </a:lnTo>
                  <a:lnTo>
                    <a:pt x="32324" y="46832"/>
                  </a:lnTo>
                  <a:lnTo>
                    <a:pt x="31390" y="8337"/>
                  </a:lnTo>
                  <a:cubicBezTo>
                    <a:pt x="31390" y="8337"/>
                    <a:pt x="29489" y="465"/>
                    <a:pt x="22650" y="31"/>
                  </a:cubicBezTo>
                  <a:cubicBezTo>
                    <a:pt x="22344" y="11"/>
                    <a:pt x="22039" y="0"/>
                    <a:pt x="21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733415" y="3724872"/>
              <a:ext cx="638831" cy="650414"/>
            </a:xfrm>
            <a:custGeom>
              <a:avLst/>
              <a:gdLst/>
              <a:ahLst/>
              <a:cxnLst/>
              <a:rect l="l" t="t" r="r" b="b"/>
              <a:pathLst>
                <a:path w="27854" h="28359" extrusionOk="0">
                  <a:moveTo>
                    <a:pt x="19514" y="0"/>
                  </a:moveTo>
                  <a:lnTo>
                    <a:pt x="8940" y="10441"/>
                  </a:lnTo>
                  <a:lnTo>
                    <a:pt x="0" y="24785"/>
                  </a:lnTo>
                  <a:cubicBezTo>
                    <a:pt x="3470" y="27145"/>
                    <a:pt x="7526" y="28359"/>
                    <a:pt x="11614" y="28359"/>
                  </a:cubicBezTo>
                  <a:cubicBezTo>
                    <a:pt x="14285" y="28359"/>
                    <a:pt x="16970" y="27841"/>
                    <a:pt x="19514" y="26786"/>
                  </a:cubicBezTo>
                  <a:lnTo>
                    <a:pt x="27853" y="21182"/>
                  </a:lnTo>
                  <a:cubicBezTo>
                    <a:pt x="27853" y="21182"/>
                    <a:pt x="27053" y="11475"/>
                    <a:pt x="24351" y="7372"/>
                  </a:cubicBezTo>
                  <a:lnTo>
                    <a:pt x="21949" y="7973"/>
                  </a:lnTo>
                  <a:lnTo>
                    <a:pt x="23550" y="5971"/>
                  </a:lnTo>
                  <a:lnTo>
                    <a:pt x="1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4372223" y="3705744"/>
              <a:ext cx="199695" cy="477415"/>
            </a:xfrm>
            <a:custGeom>
              <a:avLst/>
              <a:gdLst/>
              <a:ahLst/>
              <a:cxnLst/>
              <a:rect l="l" t="t" r="r" b="b"/>
              <a:pathLst>
                <a:path w="8707" h="20816" extrusionOk="0">
                  <a:moveTo>
                    <a:pt x="8707" y="1"/>
                  </a:moveTo>
                  <a:lnTo>
                    <a:pt x="8707" y="1"/>
                  </a:lnTo>
                  <a:cubicBezTo>
                    <a:pt x="8640" y="67"/>
                    <a:pt x="8606" y="134"/>
                    <a:pt x="8573" y="201"/>
                  </a:cubicBezTo>
                  <a:cubicBezTo>
                    <a:pt x="8506" y="367"/>
                    <a:pt x="8406" y="568"/>
                    <a:pt x="8306" y="801"/>
                  </a:cubicBezTo>
                  <a:cubicBezTo>
                    <a:pt x="8073" y="1335"/>
                    <a:pt x="7773" y="2102"/>
                    <a:pt x="7406" y="3069"/>
                  </a:cubicBezTo>
                  <a:cubicBezTo>
                    <a:pt x="6672" y="4971"/>
                    <a:pt x="5738" y="7639"/>
                    <a:pt x="4670" y="10575"/>
                  </a:cubicBezTo>
                  <a:cubicBezTo>
                    <a:pt x="3803" y="13077"/>
                    <a:pt x="2769" y="15545"/>
                    <a:pt x="1601" y="17913"/>
                  </a:cubicBezTo>
                  <a:cubicBezTo>
                    <a:pt x="1368" y="18380"/>
                    <a:pt x="1134" y="18781"/>
                    <a:pt x="934" y="19148"/>
                  </a:cubicBezTo>
                  <a:cubicBezTo>
                    <a:pt x="734" y="19481"/>
                    <a:pt x="567" y="19815"/>
                    <a:pt x="434" y="20048"/>
                  </a:cubicBezTo>
                  <a:lnTo>
                    <a:pt x="100" y="20615"/>
                  </a:lnTo>
                  <a:cubicBezTo>
                    <a:pt x="34" y="20682"/>
                    <a:pt x="0" y="20749"/>
                    <a:pt x="0" y="20815"/>
                  </a:cubicBezTo>
                  <a:cubicBezTo>
                    <a:pt x="0" y="20815"/>
                    <a:pt x="34" y="20749"/>
                    <a:pt x="134" y="20649"/>
                  </a:cubicBezTo>
                  <a:lnTo>
                    <a:pt x="501" y="20082"/>
                  </a:lnTo>
                  <a:cubicBezTo>
                    <a:pt x="667" y="19848"/>
                    <a:pt x="868" y="19548"/>
                    <a:pt x="1068" y="19214"/>
                  </a:cubicBezTo>
                  <a:cubicBezTo>
                    <a:pt x="1301" y="18881"/>
                    <a:pt x="1501" y="18447"/>
                    <a:pt x="1768" y="18013"/>
                  </a:cubicBezTo>
                  <a:cubicBezTo>
                    <a:pt x="2969" y="15645"/>
                    <a:pt x="4037" y="13177"/>
                    <a:pt x="4904" y="10675"/>
                  </a:cubicBezTo>
                  <a:cubicBezTo>
                    <a:pt x="6005" y="7706"/>
                    <a:pt x="6872" y="5037"/>
                    <a:pt x="7572" y="3136"/>
                  </a:cubicBezTo>
                  <a:cubicBezTo>
                    <a:pt x="7906" y="2202"/>
                    <a:pt x="8206" y="1435"/>
                    <a:pt x="8406" y="834"/>
                  </a:cubicBezTo>
                  <a:lnTo>
                    <a:pt x="8640" y="234"/>
                  </a:lnTo>
                  <a:cubicBezTo>
                    <a:pt x="8673" y="167"/>
                    <a:pt x="8673" y="67"/>
                    <a:pt x="87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4602491" y="3707281"/>
              <a:ext cx="56649" cy="331273"/>
            </a:xfrm>
            <a:custGeom>
              <a:avLst/>
              <a:gdLst/>
              <a:ahLst/>
              <a:cxnLst/>
              <a:rect l="l" t="t" r="r" b="b"/>
              <a:pathLst>
                <a:path w="2470" h="14444" extrusionOk="0">
                  <a:moveTo>
                    <a:pt x="1" y="0"/>
                  </a:moveTo>
                  <a:cubicBezTo>
                    <a:pt x="1" y="200"/>
                    <a:pt x="1" y="367"/>
                    <a:pt x="34" y="567"/>
                  </a:cubicBezTo>
                  <a:cubicBezTo>
                    <a:pt x="134" y="1001"/>
                    <a:pt x="201" y="1501"/>
                    <a:pt x="301" y="2135"/>
                  </a:cubicBezTo>
                  <a:cubicBezTo>
                    <a:pt x="535" y="3469"/>
                    <a:pt x="868" y="5237"/>
                    <a:pt x="1202" y="7205"/>
                  </a:cubicBezTo>
                  <a:cubicBezTo>
                    <a:pt x="1535" y="9173"/>
                    <a:pt x="1835" y="10975"/>
                    <a:pt x="2102" y="12342"/>
                  </a:cubicBezTo>
                  <a:cubicBezTo>
                    <a:pt x="2202" y="12943"/>
                    <a:pt x="2269" y="13443"/>
                    <a:pt x="2336" y="13877"/>
                  </a:cubicBezTo>
                  <a:cubicBezTo>
                    <a:pt x="2369" y="14077"/>
                    <a:pt x="2403" y="14244"/>
                    <a:pt x="2469" y="14444"/>
                  </a:cubicBezTo>
                  <a:cubicBezTo>
                    <a:pt x="2469" y="14244"/>
                    <a:pt x="2469" y="14044"/>
                    <a:pt x="2436" y="13877"/>
                  </a:cubicBezTo>
                  <a:cubicBezTo>
                    <a:pt x="2403" y="13477"/>
                    <a:pt x="2336" y="12943"/>
                    <a:pt x="2269" y="12309"/>
                  </a:cubicBezTo>
                  <a:cubicBezTo>
                    <a:pt x="2102" y="10975"/>
                    <a:pt x="1802" y="9173"/>
                    <a:pt x="1469" y="7172"/>
                  </a:cubicBezTo>
                  <a:cubicBezTo>
                    <a:pt x="1102" y="5204"/>
                    <a:pt x="768" y="3403"/>
                    <a:pt x="501" y="2102"/>
                  </a:cubicBezTo>
                  <a:cubicBezTo>
                    <a:pt x="368" y="1435"/>
                    <a:pt x="234" y="901"/>
                    <a:pt x="134" y="567"/>
                  </a:cubicBezTo>
                  <a:cubicBezTo>
                    <a:pt x="134" y="367"/>
                    <a:pt x="68" y="167"/>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4875623" y="3624645"/>
              <a:ext cx="8440" cy="377189"/>
            </a:xfrm>
            <a:custGeom>
              <a:avLst/>
              <a:gdLst/>
              <a:ahLst/>
              <a:cxnLst/>
              <a:rect l="l" t="t" r="r" b="b"/>
              <a:pathLst>
                <a:path w="368" h="16446" extrusionOk="0">
                  <a:moveTo>
                    <a:pt x="100" y="1"/>
                  </a:moveTo>
                  <a:cubicBezTo>
                    <a:pt x="34" y="1"/>
                    <a:pt x="0" y="3670"/>
                    <a:pt x="67" y="8207"/>
                  </a:cubicBezTo>
                  <a:cubicBezTo>
                    <a:pt x="100" y="12743"/>
                    <a:pt x="200" y="16446"/>
                    <a:pt x="267" y="16446"/>
                  </a:cubicBezTo>
                  <a:cubicBezTo>
                    <a:pt x="334" y="16446"/>
                    <a:pt x="367" y="12743"/>
                    <a:pt x="301" y="8207"/>
                  </a:cubicBezTo>
                  <a:cubicBezTo>
                    <a:pt x="267" y="3670"/>
                    <a:pt x="167" y="1"/>
                    <a:pt x="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4649163" y="3991104"/>
              <a:ext cx="530211" cy="442233"/>
            </a:xfrm>
            <a:custGeom>
              <a:avLst/>
              <a:gdLst/>
              <a:ahLst/>
              <a:cxnLst/>
              <a:rect l="l" t="t" r="r" b="b"/>
              <a:pathLst>
                <a:path w="23118" h="19282" extrusionOk="0">
                  <a:moveTo>
                    <a:pt x="10508" y="1"/>
                  </a:moveTo>
                  <a:lnTo>
                    <a:pt x="1" y="768"/>
                  </a:lnTo>
                  <a:lnTo>
                    <a:pt x="2035" y="19281"/>
                  </a:lnTo>
                  <a:lnTo>
                    <a:pt x="23117" y="16846"/>
                  </a:lnTo>
                  <a:cubicBezTo>
                    <a:pt x="22817" y="14811"/>
                    <a:pt x="11642" y="12410"/>
                    <a:pt x="11642" y="12410"/>
                  </a:cubicBezTo>
                  <a:lnTo>
                    <a:pt x="105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7"/>
            <p:cNvSpPr/>
            <p:nvPr/>
          </p:nvSpPr>
          <p:spPr>
            <a:xfrm>
              <a:off x="4750146" y="4265844"/>
              <a:ext cx="41352" cy="37201"/>
            </a:xfrm>
            <a:custGeom>
              <a:avLst/>
              <a:gdLst/>
              <a:ahLst/>
              <a:cxnLst/>
              <a:rect l="l" t="t" r="r" b="b"/>
              <a:pathLst>
                <a:path w="1803" h="1622" extrusionOk="0">
                  <a:moveTo>
                    <a:pt x="903" y="0"/>
                  </a:moveTo>
                  <a:cubicBezTo>
                    <a:pt x="793" y="0"/>
                    <a:pt x="679" y="21"/>
                    <a:pt x="568" y="64"/>
                  </a:cubicBezTo>
                  <a:lnTo>
                    <a:pt x="635" y="30"/>
                  </a:lnTo>
                  <a:lnTo>
                    <a:pt x="635" y="30"/>
                  </a:lnTo>
                  <a:cubicBezTo>
                    <a:pt x="234" y="197"/>
                    <a:pt x="1" y="631"/>
                    <a:pt x="134" y="1064"/>
                  </a:cubicBezTo>
                  <a:cubicBezTo>
                    <a:pt x="247" y="1402"/>
                    <a:pt x="573" y="1621"/>
                    <a:pt x="933" y="1621"/>
                  </a:cubicBezTo>
                  <a:cubicBezTo>
                    <a:pt x="1000" y="1621"/>
                    <a:pt x="1067" y="1614"/>
                    <a:pt x="1135" y="1598"/>
                  </a:cubicBezTo>
                  <a:cubicBezTo>
                    <a:pt x="1569" y="1398"/>
                    <a:pt x="1802" y="931"/>
                    <a:pt x="1669" y="497"/>
                  </a:cubicBezTo>
                  <a:cubicBezTo>
                    <a:pt x="1520" y="175"/>
                    <a:pt x="1224" y="0"/>
                    <a:pt x="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7"/>
            <p:cNvSpPr/>
            <p:nvPr/>
          </p:nvSpPr>
          <p:spPr>
            <a:xfrm>
              <a:off x="4692763" y="4356048"/>
              <a:ext cx="489662" cy="77291"/>
            </a:xfrm>
            <a:custGeom>
              <a:avLst/>
              <a:gdLst/>
              <a:ahLst/>
              <a:cxnLst/>
              <a:rect l="l" t="t" r="r" b="b"/>
              <a:pathLst>
                <a:path w="21350" h="3370" extrusionOk="0">
                  <a:moveTo>
                    <a:pt x="20449" y="0"/>
                  </a:moveTo>
                  <a:lnTo>
                    <a:pt x="1" y="1635"/>
                  </a:lnTo>
                  <a:lnTo>
                    <a:pt x="134" y="3369"/>
                  </a:lnTo>
                  <a:lnTo>
                    <a:pt x="21350" y="1068"/>
                  </a:lnTo>
                  <a:cubicBezTo>
                    <a:pt x="21249" y="567"/>
                    <a:pt x="20883" y="167"/>
                    <a:pt x="20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7"/>
            <p:cNvSpPr/>
            <p:nvPr/>
          </p:nvSpPr>
          <p:spPr>
            <a:xfrm>
              <a:off x="4879454" y="4270959"/>
              <a:ext cx="44700" cy="33118"/>
            </a:xfrm>
            <a:custGeom>
              <a:avLst/>
              <a:gdLst/>
              <a:ahLst/>
              <a:cxnLst/>
              <a:rect l="l" t="t" r="r" b="b"/>
              <a:pathLst>
                <a:path w="1949" h="1444" extrusionOk="0">
                  <a:moveTo>
                    <a:pt x="1703" y="0"/>
                  </a:moveTo>
                  <a:cubicBezTo>
                    <a:pt x="1470" y="0"/>
                    <a:pt x="1096" y="80"/>
                    <a:pt x="734" y="341"/>
                  </a:cubicBezTo>
                  <a:cubicBezTo>
                    <a:pt x="134" y="775"/>
                    <a:pt x="0" y="1375"/>
                    <a:pt x="134" y="1442"/>
                  </a:cubicBezTo>
                  <a:cubicBezTo>
                    <a:pt x="137" y="1443"/>
                    <a:pt x="141" y="1444"/>
                    <a:pt x="144" y="1444"/>
                  </a:cubicBezTo>
                  <a:cubicBezTo>
                    <a:pt x="250" y="1444"/>
                    <a:pt x="484" y="996"/>
                    <a:pt x="967" y="641"/>
                  </a:cubicBezTo>
                  <a:cubicBezTo>
                    <a:pt x="1434" y="274"/>
                    <a:pt x="1935" y="174"/>
                    <a:pt x="1935" y="74"/>
                  </a:cubicBezTo>
                  <a:cubicBezTo>
                    <a:pt x="1948" y="35"/>
                    <a:pt x="1856" y="0"/>
                    <a:pt x="1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7"/>
            <p:cNvSpPr/>
            <p:nvPr/>
          </p:nvSpPr>
          <p:spPr>
            <a:xfrm>
              <a:off x="4943717" y="4288688"/>
              <a:ext cx="33669" cy="40595"/>
            </a:xfrm>
            <a:custGeom>
              <a:avLst/>
              <a:gdLst/>
              <a:ahLst/>
              <a:cxnLst/>
              <a:rect l="l" t="t" r="r" b="b"/>
              <a:pathLst>
                <a:path w="1468" h="1770" extrusionOk="0">
                  <a:moveTo>
                    <a:pt x="1353" y="1"/>
                  </a:moveTo>
                  <a:cubicBezTo>
                    <a:pt x="1169" y="1"/>
                    <a:pt x="713" y="159"/>
                    <a:pt x="400" y="602"/>
                  </a:cubicBezTo>
                  <a:cubicBezTo>
                    <a:pt x="0" y="1169"/>
                    <a:pt x="134" y="1770"/>
                    <a:pt x="234" y="1770"/>
                  </a:cubicBezTo>
                  <a:cubicBezTo>
                    <a:pt x="334" y="1770"/>
                    <a:pt x="400" y="1269"/>
                    <a:pt x="701" y="836"/>
                  </a:cubicBezTo>
                  <a:cubicBezTo>
                    <a:pt x="1001" y="369"/>
                    <a:pt x="1468" y="135"/>
                    <a:pt x="1434" y="35"/>
                  </a:cubicBezTo>
                  <a:cubicBezTo>
                    <a:pt x="1434" y="13"/>
                    <a:pt x="1404"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7"/>
            <p:cNvSpPr/>
            <p:nvPr/>
          </p:nvSpPr>
          <p:spPr>
            <a:xfrm>
              <a:off x="5003555" y="4306049"/>
              <a:ext cx="23577" cy="42407"/>
            </a:xfrm>
            <a:custGeom>
              <a:avLst/>
              <a:gdLst/>
              <a:ahLst/>
              <a:cxnLst/>
              <a:rect l="l" t="t" r="r" b="b"/>
              <a:pathLst>
                <a:path w="1028" h="1849" extrusionOk="0">
                  <a:moveTo>
                    <a:pt x="935" y="1"/>
                  </a:moveTo>
                  <a:cubicBezTo>
                    <a:pt x="827" y="1"/>
                    <a:pt x="434" y="245"/>
                    <a:pt x="226" y="779"/>
                  </a:cubicBezTo>
                  <a:cubicBezTo>
                    <a:pt x="0" y="1361"/>
                    <a:pt x="181" y="1848"/>
                    <a:pt x="283" y="1848"/>
                  </a:cubicBezTo>
                  <a:cubicBezTo>
                    <a:pt x="287" y="1848"/>
                    <a:pt x="290" y="1848"/>
                    <a:pt x="293" y="1847"/>
                  </a:cubicBezTo>
                  <a:cubicBezTo>
                    <a:pt x="393" y="1813"/>
                    <a:pt x="393" y="1380"/>
                    <a:pt x="560" y="913"/>
                  </a:cubicBezTo>
                  <a:cubicBezTo>
                    <a:pt x="727" y="446"/>
                    <a:pt x="1027" y="79"/>
                    <a:pt x="960" y="12"/>
                  </a:cubicBezTo>
                  <a:cubicBezTo>
                    <a:pt x="957" y="5"/>
                    <a:pt x="948" y="1"/>
                    <a:pt x="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7"/>
            <p:cNvSpPr/>
            <p:nvPr/>
          </p:nvSpPr>
          <p:spPr>
            <a:xfrm>
              <a:off x="4864133" y="4208919"/>
              <a:ext cx="51971" cy="14334"/>
            </a:xfrm>
            <a:custGeom>
              <a:avLst/>
              <a:gdLst/>
              <a:ahLst/>
              <a:cxnLst/>
              <a:rect l="l" t="t" r="r" b="b"/>
              <a:pathLst>
                <a:path w="2266" h="625" extrusionOk="0">
                  <a:moveTo>
                    <a:pt x="1290" y="0"/>
                  </a:moveTo>
                  <a:cubicBezTo>
                    <a:pt x="1219" y="0"/>
                    <a:pt x="1145" y="3"/>
                    <a:pt x="1068" y="11"/>
                  </a:cubicBezTo>
                  <a:cubicBezTo>
                    <a:pt x="401" y="111"/>
                    <a:pt x="1" y="511"/>
                    <a:pt x="34" y="611"/>
                  </a:cubicBezTo>
                  <a:cubicBezTo>
                    <a:pt x="44" y="620"/>
                    <a:pt x="60" y="624"/>
                    <a:pt x="82" y="624"/>
                  </a:cubicBezTo>
                  <a:cubicBezTo>
                    <a:pt x="224" y="624"/>
                    <a:pt x="618" y="464"/>
                    <a:pt x="1135" y="378"/>
                  </a:cubicBezTo>
                  <a:cubicBezTo>
                    <a:pt x="1304" y="358"/>
                    <a:pt x="1466" y="353"/>
                    <a:pt x="1612" y="353"/>
                  </a:cubicBezTo>
                  <a:cubicBezTo>
                    <a:pt x="1767" y="353"/>
                    <a:pt x="1904" y="358"/>
                    <a:pt x="2010" y="358"/>
                  </a:cubicBezTo>
                  <a:cubicBezTo>
                    <a:pt x="2140" y="358"/>
                    <a:pt x="2223" y="350"/>
                    <a:pt x="2236" y="311"/>
                  </a:cubicBezTo>
                  <a:cubicBezTo>
                    <a:pt x="2266" y="222"/>
                    <a:pt x="1872" y="0"/>
                    <a:pt x="1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7"/>
            <p:cNvSpPr/>
            <p:nvPr/>
          </p:nvSpPr>
          <p:spPr>
            <a:xfrm>
              <a:off x="4835074" y="4131123"/>
              <a:ext cx="77291" cy="36971"/>
            </a:xfrm>
            <a:custGeom>
              <a:avLst/>
              <a:gdLst/>
              <a:ahLst/>
              <a:cxnLst/>
              <a:rect l="l" t="t" r="r" b="b"/>
              <a:pathLst>
                <a:path w="3370" h="1612" extrusionOk="0">
                  <a:moveTo>
                    <a:pt x="665" y="347"/>
                  </a:moveTo>
                  <a:cubicBezTo>
                    <a:pt x="735" y="347"/>
                    <a:pt x="816" y="355"/>
                    <a:pt x="901" y="367"/>
                  </a:cubicBezTo>
                  <a:cubicBezTo>
                    <a:pt x="1101" y="400"/>
                    <a:pt x="1301" y="467"/>
                    <a:pt x="1501" y="501"/>
                  </a:cubicBezTo>
                  <a:cubicBezTo>
                    <a:pt x="1868" y="634"/>
                    <a:pt x="2202" y="767"/>
                    <a:pt x="2502" y="968"/>
                  </a:cubicBezTo>
                  <a:cubicBezTo>
                    <a:pt x="2802" y="1155"/>
                    <a:pt x="3018" y="1332"/>
                    <a:pt x="3155" y="1445"/>
                  </a:cubicBezTo>
                  <a:lnTo>
                    <a:pt x="3155" y="1445"/>
                  </a:lnTo>
                  <a:cubicBezTo>
                    <a:pt x="2892" y="1385"/>
                    <a:pt x="2624" y="1354"/>
                    <a:pt x="2335" y="1301"/>
                  </a:cubicBezTo>
                  <a:cubicBezTo>
                    <a:pt x="2002" y="1234"/>
                    <a:pt x="1635" y="1134"/>
                    <a:pt x="1301" y="1001"/>
                  </a:cubicBezTo>
                  <a:cubicBezTo>
                    <a:pt x="1101" y="934"/>
                    <a:pt x="901" y="834"/>
                    <a:pt x="701" y="734"/>
                  </a:cubicBezTo>
                  <a:cubicBezTo>
                    <a:pt x="634" y="701"/>
                    <a:pt x="534" y="634"/>
                    <a:pt x="467" y="567"/>
                  </a:cubicBezTo>
                  <a:cubicBezTo>
                    <a:pt x="434" y="501"/>
                    <a:pt x="434" y="501"/>
                    <a:pt x="434" y="434"/>
                  </a:cubicBezTo>
                  <a:cubicBezTo>
                    <a:pt x="455" y="370"/>
                    <a:pt x="543" y="347"/>
                    <a:pt x="665" y="347"/>
                  </a:cubicBezTo>
                  <a:close/>
                  <a:moveTo>
                    <a:pt x="534" y="0"/>
                  </a:moveTo>
                  <a:cubicBezTo>
                    <a:pt x="367" y="34"/>
                    <a:pt x="201" y="134"/>
                    <a:pt x="100" y="267"/>
                  </a:cubicBezTo>
                  <a:cubicBezTo>
                    <a:pt x="0" y="467"/>
                    <a:pt x="34" y="667"/>
                    <a:pt x="201" y="801"/>
                  </a:cubicBezTo>
                  <a:cubicBezTo>
                    <a:pt x="301" y="901"/>
                    <a:pt x="401" y="1001"/>
                    <a:pt x="534" y="1034"/>
                  </a:cubicBezTo>
                  <a:cubicBezTo>
                    <a:pt x="734" y="1134"/>
                    <a:pt x="968" y="1234"/>
                    <a:pt x="1168" y="1334"/>
                  </a:cubicBezTo>
                  <a:cubicBezTo>
                    <a:pt x="1535" y="1435"/>
                    <a:pt x="1935" y="1535"/>
                    <a:pt x="2302" y="1568"/>
                  </a:cubicBezTo>
                  <a:cubicBezTo>
                    <a:pt x="2454" y="1596"/>
                    <a:pt x="2606" y="1612"/>
                    <a:pt x="2756" y="1612"/>
                  </a:cubicBezTo>
                  <a:cubicBezTo>
                    <a:pt x="2931" y="1612"/>
                    <a:pt x="3104" y="1589"/>
                    <a:pt x="3269" y="1537"/>
                  </a:cubicBezTo>
                  <a:lnTo>
                    <a:pt x="3269" y="1537"/>
                  </a:lnTo>
                  <a:cubicBezTo>
                    <a:pt x="3298" y="1559"/>
                    <a:pt x="3318" y="1570"/>
                    <a:pt x="3329" y="1570"/>
                  </a:cubicBezTo>
                  <a:cubicBezTo>
                    <a:pt x="3332" y="1570"/>
                    <a:pt x="3334" y="1570"/>
                    <a:pt x="3336" y="1568"/>
                  </a:cubicBezTo>
                  <a:cubicBezTo>
                    <a:pt x="3342" y="1562"/>
                    <a:pt x="3340" y="1544"/>
                    <a:pt x="3330" y="1516"/>
                  </a:cubicBezTo>
                  <a:lnTo>
                    <a:pt x="3330" y="1516"/>
                  </a:lnTo>
                  <a:cubicBezTo>
                    <a:pt x="3343" y="1512"/>
                    <a:pt x="3356" y="1506"/>
                    <a:pt x="3369" y="1501"/>
                  </a:cubicBezTo>
                  <a:cubicBezTo>
                    <a:pt x="3352" y="1496"/>
                    <a:pt x="3334" y="1491"/>
                    <a:pt x="3316" y="1486"/>
                  </a:cubicBezTo>
                  <a:lnTo>
                    <a:pt x="3316" y="1486"/>
                  </a:lnTo>
                  <a:cubicBezTo>
                    <a:pt x="3249" y="1350"/>
                    <a:pt x="3037" y="1068"/>
                    <a:pt x="2636" y="767"/>
                  </a:cubicBezTo>
                  <a:cubicBezTo>
                    <a:pt x="2135" y="367"/>
                    <a:pt x="1568" y="134"/>
                    <a:pt x="934" y="34"/>
                  </a:cubicBezTo>
                  <a:cubicBezTo>
                    <a:pt x="801" y="0"/>
                    <a:pt x="668"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7"/>
            <p:cNvSpPr/>
            <p:nvPr/>
          </p:nvSpPr>
          <p:spPr>
            <a:xfrm>
              <a:off x="4899338" y="4090573"/>
              <a:ext cx="38279" cy="78805"/>
            </a:xfrm>
            <a:custGeom>
              <a:avLst/>
              <a:gdLst/>
              <a:ahLst/>
              <a:cxnLst/>
              <a:rect l="l" t="t" r="r" b="b"/>
              <a:pathLst>
                <a:path w="1669" h="3436" extrusionOk="0">
                  <a:moveTo>
                    <a:pt x="1001" y="0"/>
                  </a:moveTo>
                  <a:cubicBezTo>
                    <a:pt x="701" y="67"/>
                    <a:pt x="434" y="300"/>
                    <a:pt x="367" y="601"/>
                  </a:cubicBezTo>
                  <a:cubicBezTo>
                    <a:pt x="100" y="1168"/>
                    <a:pt x="0" y="1802"/>
                    <a:pt x="67" y="2435"/>
                  </a:cubicBezTo>
                  <a:cubicBezTo>
                    <a:pt x="100" y="2769"/>
                    <a:pt x="201" y="3136"/>
                    <a:pt x="434" y="3436"/>
                  </a:cubicBezTo>
                  <a:cubicBezTo>
                    <a:pt x="501" y="3403"/>
                    <a:pt x="367" y="3036"/>
                    <a:pt x="334" y="2402"/>
                  </a:cubicBezTo>
                  <a:cubicBezTo>
                    <a:pt x="334" y="2035"/>
                    <a:pt x="367" y="1668"/>
                    <a:pt x="467" y="1335"/>
                  </a:cubicBezTo>
                  <a:cubicBezTo>
                    <a:pt x="501" y="1134"/>
                    <a:pt x="601" y="934"/>
                    <a:pt x="668" y="734"/>
                  </a:cubicBezTo>
                  <a:cubicBezTo>
                    <a:pt x="734" y="534"/>
                    <a:pt x="934" y="400"/>
                    <a:pt x="1001" y="367"/>
                  </a:cubicBezTo>
                  <a:cubicBezTo>
                    <a:pt x="1010" y="364"/>
                    <a:pt x="1018" y="363"/>
                    <a:pt x="1027" y="363"/>
                  </a:cubicBezTo>
                  <a:cubicBezTo>
                    <a:pt x="1118" y="363"/>
                    <a:pt x="1204" y="521"/>
                    <a:pt x="1235" y="734"/>
                  </a:cubicBezTo>
                  <a:cubicBezTo>
                    <a:pt x="1301" y="934"/>
                    <a:pt x="1335" y="1134"/>
                    <a:pt x="1301" y="1335"/>
                  </a:cubicBezTo>
                  <a:cubicBezTo>
                    <a:pt x="1301" y="1701"/>
                    <a:pt x="1201" y="2035"/>
                    <a:pt x="1068" y="2369"/>
                  </a:cubicBezTo>
                  <a:cubicBezTo>
                    <a:pt x="801" y="2902"/>
                    <a:pt x="467" y="3169"/>
                    <a:pt x="467" y="3203"/>
                  </a:cubicBezTo>
                  <a:cubicBezTo>
                    <a:pt x="470" y="3205"/>
                    <a:pt x="475" y="3207"/>
                    <a:pt x="482" y="3207"/>
                  </a:cubicBezTo>
                  <a:cubicBezTo>
                    <a:pt x="564" y="3207"/>
                    <a:pt x="930" y="3021"/>
                    <a:pt x="1268" y="2469"/>
                  </a:cubicBezTo>
                  <a:cubicBezTo>
                    <a:pt x="1501" y="2135"/>
                    <a:pt x="1635" y="1768"/>
                    <a:pt x="1635" y="1368"/>
                  </a:cubicBezTo>
                  <a:cubicBezTo>
                    <a:pt x="1668" y="1101"/>
                    <a:pt x="1635" y="867"/>
                    <a:pt x="1602" y="634"/>
                  </a:cubicBezTo>
                  <a:cubicBezTo>
                    <a:pt x="1568" y="501"/>
                    <a:pt x="1501" y="367"/>
                    <a:pt x="1468" y="267"/>
                  </a:cubicBezTo>
                  <a:cubicBezTo>
                    <a:pt x="1368" y="100"/>
                    <a:pt x="1168"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7"/>
            <p:cNvSpPr/>
            <p:nvPr/>
          </p:nvSpPr>
          <p:spPr>
            <a:xfrm>
              <a:off x="4166428" y="4129586"/>
              <a:ext cx="470512" cy="619704"/>
            </a:xfrm>
            <a:custGeom>
              <a:avLst/>
              <a:gdLst/>
              <a:ahLst/>
              <a:cxnLst/>
              <a:rect l="l" t="t" r="r" b="b"/>
              <a:pathLst>
                <a:path w="20515" h="27020" extrusionOk="0">
                  <a:moveTo>
                    <a:pt x="15611" y="0"/>
                  </a:moveTo>
                  <a:lnTo>
                    <a:pt x="0" y="9274"/>
                  </a:lnTo>
                  <a:lnTo>
                    <a:pt x="10641" y="27020"/>
                  </a:lnTo>
                  <a:cubicBezTo>
                    <a:pt x="12309" y="25952"/>
                    <a:pt x="9974" y="15045"/>
                    <a:pt x="9974" y="15045"/>
                  </a:cubicBezTo>
                  <a:lnTo>
                    <a:pt x="20515" y="9040"/>
                  </a:lnTo>
                  <a:lnTo>
                    <a:pt x="15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7"/>
            <p:cNvSpPr/>
            <p:nvPr/>
          </p:nvSpPr>
          <p:spPr>
            <a:xfrm>
              <a:off x="4308716" y="4330590"/>
              <a:ext cx="40572" cy="36008"/>
            </a:xfrm>
            <a:custGeom>
              <a:avLst/>
              <a:gdLst/>
              <a:ahLst/>
              <a:cxnLst/>
              <a:rect l="l" t="t" r="r" b="b"/>
              <a:pathLst>
                <a:path w="1769" h="1570" extrusionOk="0">
                  <a:moveTo>
                    <a:pt x="868" y="0"/>
                  </a:moveTo>
                  <a:cubicBezTo>
                    <a:pt x="679" y="0"/>
                    <a:pt x="492" y="68"/>
                    <a:pt x="334" y="210"/>
                  </a:cubicBezTo>
                  <a:cubicBezTo>
                    <a:pt x="1" y="510"/>
                    <a:pt x="1" y="977"/>
                    <a:pt x="268" y="1310"/>
                  </a:cubicBezTo>
                  <a:cubicBezTo>
                    <a:pt x="444" y="1486"/>
                    <a:pt x="666" y="1570"/>
                    <a:pt x="891" y="1570"/>
                  </a:cubicBezTo>
                  <a:cubicBezTo>
                    <a:pt x="1092" y="1570"/>
                    <a:pt x="1295" y="1503"/>
                    <a:pt x="1468" y="1377"/>
                  </a:cubicBezTo>
                  <a:cubicBezTo>
                    <a:pt x="1769" y="1010"/>
                    <a:pt x="1735" y="510"/>
                    <a:pt x="1402" y="210"/>
                  </a:cubicBezTo>
                  <a:lnTo>
                    <a:pt x="1402" y="210"/>
                  </a:lnTo>
                  <a:lnTo>
                    <a:pt x="1468" y="243"/>
                  </a:lnTo>
                  <a:cubicBezTo>
                    <a:pt x="1292" y="84"/>
                    <a:pt x="1079"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7"/>
            <p:cNvSpPr/>
            <p:nvPr/>
          </p:nvSpPr>
          <p:spPr>
            <a:xfrm>
              <a:off x="4166428" y="4323136"/>
              <a:ext cx="256299" cy="429985"/>
            </a:xfrm>
            <a:custGeom>
              <a:avLst/>
              <a:gdLst/>
              <a:ahLst/>
              <a:cxnLst/>
              <a:rect l="l" t="t" r="r" b="b"/>
              <a:pathLst>
                <a:path w="11175" h="18748" extrusionOk="0">
                  <a:moveTo>
                    <a:pt x="1468" y="1"/>
                  </a:moveTo>
                  <a:lnTo>
                    <a:pt x="0" y="835"/>
                  </a:lnTo>
                  <a:lnTo>
                    <a:pt x="10574" y="18748"/>
                  </a:lnTo>
                  <a:cubicBezTo>
                    <a:pt x="10941" y="18481"/>
                    <a:pt x="11175" y="17980"/>
                    <a:pt x="11142" y="17513"/>
                  </a:cubicBezTo>
                  <a:lnTo>
                    <a:pt x="1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7"/>
            <p:cNvSpPr/>
            <p:nvPr/>
          </p:nvSpPr>
          <p:spPr>
            <a:xfrm>
              <a:off x="4356146" y="4452903"/>
              <a:ext cx="46696" cy="27912"/>
            </a:xfrm>
            <a:custGeom>
              <a:avLst/>
              <a:gdLst/>
              <a:ahLst/>
              <a:cxnLst/>
              <a:rect l="l" t="t" r="r" b="b"/>
              <a:pathLst>
                <a:path w="2036" h="1217" extrusionOk="0">
                  <a:moveTo>
                    <a:pt x="389" y="1"/>
                  </a:moveTo>
                  <a:cubicBezTo>
                    <a:pt x="153" y="1"/>
                    <a:pt x="1" y="62"/>
                    <a:pt x="1" y="114"/>
                  </a:cubicBezTo>
                  <a:cubicBezTo>
                    <a:pt x="34" y="247"/>
                    <a:pt x="501" y="280"/>
                    <a:pt x="1035" y="547"/>
                  </a:cubicBezTo>
                  <a:cubicBezTo>
                    <a:pt x="1549" y="804"/>
                    <a:pt x="1816" y="1216"/>
                    <a:pt x="1924" y="1216"/>
                  </a:cubicBezTo>
                  <a:cubicBezTo>
                    <a:pt x="1928" y="1216"/>
                    <a:pt x="1932" y="1216"/>
                    <a:pt x="1936" y="1214"/>
                  </a:cubicBezTo>
                  <a:cubicBezTo>
                    <a:pt x="2036" y="1181"/>
                    <a:pt x="1835" y="581"/>
                    <a:pt x="1202" y="214"/>
                  </a:cubicBezTo>
                  <a:cubicBezTo>
                    <a:pt x="897" y="53"/>
                    <a:pt x="607" y="1"/>
                    <a:pt x="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7"/>
            <p:cNvSpPr/>
            <p:nvPr/>
          </p:nvSpPr>
          <p:spPr>
            <a:xfrm>
              <a:off x="4359311" y="4517764"/>
              <a:ext cx="48897" cy="16765"/>
            </a:xfrm>
            <a:custGeom>
              <a:avLst/>
              <a:gdLst/>
              <a:ahLst/>
              <a:cxnLst/>
              <a:rect l="l" t="t" r="r" b="b"/>
              <a:pathLst>
                <a:path w="2132" h="731" extrusionOk="0">
                  <a:moveTo>
                    <a:pt x="863" y="1"/>
                  </a:moveTo>
                  <a:cubicBezTo>
                    <a:pt x="343" y="1"/>
                    <a:pt x="1" y="235"/>
                    <a:pt x="30" y="321"/>
                  </a:cubicBezTo>
                  <a:cubicBezTo>
                    <a:pt x="50" y="352"/>
                    <a:pt x="107" y="361"/>
                    <a:pt x="190" y="361"/>
                  </a:cubicBezTo>
                  <a:cubicBezTo>
                    <a:pt x="292" y="361"/>
                    <a:pt x="434" y="348"/>
                    <a:pt x="603" y="348"/>
                  </a:cubicBezTo>
                  <a:cubicBezTo>
                    <a:pt x="741" y="348"/>
                    <a:pt x="898" y="357"/>
                    <a:pt x="1064" y="388"/>
                  </a:cubicBezTo>
                  <a:cubicBezTo>
                    <a:pt x="1545" y="478"/>
                    <a:pt x="1891" y="731"/>
                    <a:pt x="2027" y="731"/>
                  </a:cubicBezTo>
                  <a:cubicBezTo>
                    <a:pt x="2042" y="731"/>
                    <a:pt x="2055" y="728"/>
                    <a:pt x="2064" y="721"/>
                  </a:cubicBezTo>
                  <a:cubicBezTo>
                    <a:pt x="2131" y="655"/>
                    <a:pt x="1798" y="154"/>
                    <a:pt x="1130" y="21"/>
                  </a:cubicBezTo>
                  <a:cubicBezTo>
                    <a:pt x="1037" y="7"/>
                    <a:pt x="948" y="1"/>
                    <a:pt x="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7"/>
            <p:cNvSpPr/>
            <p:nvPr/>
          </p:nvSpPr>
          <p:spPr>
            <a:xfrm>
              <a:off x="4366856" y="4576180"/>
              <a:ext cx="45870" cy="11651"/>
            </a:xfrm>
            <a:custGeom>
              <a:avLst/>
              <a:gdLst/>
              <a:ahLst/>
              <a:cxnLst/>
              <a:rect l="l" t="t" r="r" b="b"/>
              <a:pathLst>
                <a:path w="2000" h="508" extrusionOk="0">
                  <a:moveTo>
                    <a:pt x="1126" y="0"/>
                  </a:moveTo>
                  <a:cubicBezTo>
                    <a:pt x="1075" y="0"/>
                    <a:pt x="1022" y="3"/>
                    <a:pt x="968" y="9"/>
                  </a:cubicBezTo>
                  <a:cubicBezTo>
                    <a:pt x="368" y="76"/>
                    <a:pt x="1" y="409"/>
                    <a:pt x="68" y="476"/>
                  </a:cubicBezTo>
                  <a:cubicBezTo>
                    <a:pt x="75" y="499"/>
                    <a:pt x="101" y="508"/>
                    <a:pt x="143" y="508"/>
                  </a:cubicBezTo>
                  <a:cubicBezTo>
                    <a:pt x="287" y="508"/>
                    <a:pt x="614" y="402"/>
                    <a:pt x="1002" y="376"/>
                  </a:cubicBezTo>
                  <a:cubicBezTo>
                    <a:pt x="1077" y="371"/>
                    <a:pt x="1150" y="369"/>
                    <a:pt x="1220" y="369"/>
                  </a:cubicBezTo>
                  <a:cubicBezTo>
                    <a:pt x="1493" y="369"/>
                    <a:pt x="1720" y="399"/>
                    <a:pt x="1852" y="399"/>
                  </a:cubicBezTo>
                  <a:cubicBezTo>
                    <a:pt x="1911" y="399"/>
                    <a:pt x="1951" y="393"/>
                    <a:pt x="1969" y="376"/>
                  </a:cubicBezTo>
                  <a:cubicBezTo>
                    <a:pt x="1999" y="285"/>
                    <a:pt x="1643" y="0"/>
                    <a:pt x="1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7"/>
            <p:cNvSpPr/>
            <p:nvPr/>
          </p:nvSpPr>
          <p:spPr>
            <a:xfrm>
              <a:off x="4420410" y="4407492"/>
              <a:ext cx="30641" cy="42682"/>
            </a:xfrm>
            <a:custGeom>
              <a:avLst/>
              <a:gdLst/>
              <a:ahLst/>
              <a:cxnLst/>
              <a:rect l="l" t="t" r="r" b="b"/>
              <a:pathLst>
                <a:path w="1336" h="1861" extrusionOk="0">
                  <a:moveTo>
                    <a:pt x="101" y="1"/>
                  </a:moveTo>
                  <a:cubicBezTo>
                    <a:pt x="68" y="1"/>
                    <a:pt x="45" y="9"/>
                    <a:pt x="34" y="25"/>
                  </a:cubicBezTo>
                  <a:cubicBezTo>
                    <a:pt x="1" y="126"/>
                    <a:pt x="368" y="426"/>
                    <a:pt x="668" y="893"/>
                  </a:cubicBezTo>
                  <a:cubicBezTo>
                    <a:pt x="1002" y="1393"/>
                    <a:pt x="1102" y="1860"/>
                    <a:pt x="1202" y="1860"/>
                  </a:cubicBezTo>
                  <a:cubicBezTo>
                    <a:pt x="1268" y="1860"/>
                    <a:pt x="1335" y="1293"/>
                    <a:pt x="968" y="726"/>
                  </a:cubicBezTo>
                  <a:cubicBezTo>
                    <a:pt x="689" y="223"/>
                    <a:pt x="269"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7"/>
            <p:cNvSpPr/>
            <p:nvPr/>
          </p:nvSpPr>
          <p:spPr>
            <a:xfrm>
              <a:off x="4473963" y="4349030"/>
              <a:ext cx="28348" cy="78185"/>
            </a:xfrm>
            <a:custGeom>
              <a:avLst/>
              <a:gdLst/>
              <a:ahLst/>
              <a:cxnLst/>
              <a:rect l="l" t="t" r="r" b="b"/>
              <a:pathLst>
                <a:path w="1236" h="3409" extrusionOk="0">
                  <a:moveTo>
                    <a:pt x="501" y="340"/>
                  </a:moveTo>
                  <a:cubicBezTo>
                    <a:pt x="601" y="340"/>
                    <a:pt x="701" y="506"/>
                    <a:pt x="768" y="740"/>
                  </a:cubicBezTo>
                  <a:cubicBezTo>
                    <a:pt x="835" y="940"/>
                    <a:pt x="868" y="1140"/>
                    <a:pt x="901" y="1340"/>
                  </a:cubicBezTo>
                  <a:cubicBezTo>
                    <a:pt x="935" y="1707"/>
                    <a:pt x="935" y="2041"/>
                    <a:pt x="901" y="2408"/>
                  </a:cubicBezTo>
                  <a:cubicBezTo>
                    <a:pt x="843" y="2761"/>
                    <a:pt x="772" y="3034"/>
                    <a:pt x="731" y="3205"/>
                  </a:cubicBezTo>
                  <a:lnTo>
                    <a:pt x="731" y="3205"/>
                  </a:lnTo>
                  <a:cubicBezTo>
                    <a:pt x="667" y="2937"/>
                    <a:pt x="584" y="2684"/>
                    <a:pt x="501" y="2408"/>
                  </a:cubicBezTo>
                  <a:cubicBezTo>
                    <a:pt x="434" y="2074"/>
                    <a:pt x="401" y="1707"/>
                    <a:pt x="368" y="1340"/>
                  </a:cubicBezTo>
                  <a:cubicBezTo>
                    <a:pt x="368" y="1140"/>
                    <a:pt x="368" y="940"/>
                    <a:pt x="368" y="706"/>
                  </a:cubicBezTo>
                  <a:cubicBezTo>
                    <a:pt x="368" y="606"/>
                    <a:pt x="401" y="506"/>
                    <a:pt x="401" y="440"/>
                  </a:cubicBezTo>
                  <a:cubicBezTo>
                    <a:pt x="434" y="340"/>
                    <a:pt x="468" y="340"/>
                    <a:pt x="501" y="340"/>
                  </a:cubicBezTo>
                  <a:close/>
                  <a:moveTo>
                    <a:pt x="474" y="1"/>
                  </a:moveTo>
                  <a:cubicBezTo>
                    <a:pt x="301" y="1"/>
                    <a:pt x="161" y="127"/>
                    <a:pt x="101" y="306"/>
                  </a:cubicBezTo>
                  <a:cubicBezTo>
                    <a:pt x="68" y="440"/>
                    <a:pt x="34" y="573"/>
                    <a:pt x="34" y="706"/>
                  </a:cubicBezTo>
                  <a:cubicBezTo>
                    <a:pt x="1" y="907"/>
                    <a:pt x="1" y="1140"/>
                    <a:pt x="34" y="1374"/>
                  </a:cubicBezTo>
                  <a:cubicBezTo>
                    <a:pt x="68" y="1741"/>
                    <a:pt x="134" y="2107"/>
                    <a:pt x="268" y="2474"/>
                  </a:cubicBezTo>
                  <a:cubicBezTo>
                    <a:pt x="417" y="2923"/>
                    <a:pt x="604" y="3222"/>
                    <a:pt x="703" y="3331"/>
                  </a:cubicBezTo>
                  <a:lnTo>
                    <a:pt x="703" y="3331"/>
                  </a:lnTo>
                  <a:cubicBezTo>
                    <a:pt x="695" y="3375"/>
                    <a:pt x="694" y="3401"/>
                    <a:pt x="701" y="3408"/>
                  </a:cubicBezTo>
                  <a:cubicBezTo>
                    <a:pt x="701" y="3408"/>
                    <a:pt x="714" y="3393"/>
                    <a:pt x="735" y="3363"/>
                  </a:cubicBezTo>
                  <a:lnTo>
                    <a:pt x="735" y="3363"/>
                  </a:lnTo>
                  <a:cubicBezTo>
                    <a:pt x="746" y="3372"/>
                    <a:pt x="756" y="3377"/>
                    <a:pt x="762" y="3377"/>
                  </a:cubicBezTo>
                  <a:cubicBezTo>
                    <a:pt x="765" y="3377"/>
                    <a:pt x="767" y="3377"/>
                    <a:pt x="768" y="3375"/>
                  </a:cubicBezTo>
                  <a:cubicBezTo>
                    <a:pt x="765" y="3359"/>
                    <a:pt x="762" y="3343"/>
                    <a:pt x="758" y="3327"/>
                  </a:cubicBezTo>
                  <a:lnTo>
                    <a:pt x="758" y="3327"/>
                  </a:lnTo>
                  <a:cubicBezTo>
                    <a:pt x="846" y="3193"/>
                    <a:pt x="1016" y="2894"/>
                    <a:pt x="1135" y="2441"/>
                  </a:cubicBezTo>
                  <a:cubicBezTo>
                    <a:pt x="1202" y="2074"/>
                    <a:pt x="1235" y="1707"/>
                    <a:pt x="1235" y="1307"/>
                  </a:cubicBezTo>
                  <a:cubicBezTo>
                    <a:pt x="1202" y="1073"/>
                    <a:pt x="1168" y="873"/>
                    <a:pt x="1102" y="640"/>
                  </a:cubicBezTo>
                  <a:cubicBezTo>
                    <a:pt x="1068" y="506"/>
                    <a:pt x="1035" y="406"/>
                    <a:pt x="968" y="273"/>
                  </a:cubicBezTo>
                  <a:cubicBezTo>
                    <a:pt x="868" y="139"/>
                    <a:pt x="701" y="6"/>
                    <a:pt x="535" y="6"/>
                  </a:cubicBezTo>
                  <a:cubicBezTo>
                    <a:pt x="514" y="3"/>
                    <a:pt x="494" y="1"/>
                    <a:pt x="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7"/>
            <p:cNvSpPr/>
            <p:nvPr/>
          </p:nvSpPr>
          <p:spPr>
            <a:xfrm>
              <a:off x="4486210" y="4397974"/>
              <a:ext cx="77291" cy="36719"/>
            </a:xfrm>
            <a:custGeom>
              <a:avLst/>
              <a:gdLst/>
              <a:ahLst/>
              <a:cxnLst/>
              <a:rect l="l" t="t" r="r" b="b"/>
              <a:pathLst>
                <a:path w="3370" h="1601" extrusionOk="0">
                  <a:moveTo>
                    <a:pt x="2636" y="1"/>
                  </a:moveTo>
                  <a:cubicBezTo>
                    <a:pt x="2602" y="1"/>
                    <a:pt x="2569" y="3"/>
                    <a:pt x="2536" y="7"/>
                  </a:cubicBezTo>
                  <a:cubicBezTo>
                    <a:pt x="2302" y="7"/>
                    <a:pt x="2069" y="7"/>
                    <a:pt x="1835" y="74"/>
                  </a:cubicBezTo>
                  <a:cubicBezTo>
                    <a:pt x="1468" y="140"/>
                    <a:pt x="1101" y="274"/>
                    <a:pt x="768" y="474"/>
                  </a:cubicBezTo>
                  <a:cubicBezTo>
                    <a:pt x="234" y="841"/>
                    <a:pt x="1" y="1174"/>
                    <a:pt x="34" y="1208"/>
                  </a:cubicBezTo>
                  <a:cubicBezTo>
                    <a:pt x="36" y="1210"/>
                    <a:pt x="39" y="1211"/>
                    <a:pt x="42" y="1211"/>
                  </a:cubicBezTo>
                  <a:cubicBezTo>
                    <a:pt x="102" y="1211"/>
                    <a:pt x="398" y="961"/>
                    <a:pt x="901" y="741"/>
                  </a:cubicBezTo>
                  <a:cubicBezTo>
                    <a:pt x="1201" y="574"/>
                    <a:pt x="1535" y="474"/>
                    <a:pt x="1902" y="407"/>
                  </a:cubicBezTo>
                  <a:cubicBezTo>
                    <a:pt x="2043" y="384"/>
                    <a:pt x="2185" y="360"/>
                    <a:pt x="2326" y="360"/>
                  </a:cubicBezTo>
                  <a:cubicBezTo>
                    <a:pt x="2385" y="360"/>
                    <a:pt x="2444" y="364"/>
                    <a:pt x="2502" y="374"/>
                  </a:cubicBezTo>
                  <a:cubicBezTo>
                    <a:pt x="2538" y="368"/>
                    <a:pt x="2572" y="365"/>
                    <a:pt x="2606" y="365"/>
                  </a:cubicBezTo>
                  <a:cubicBezTo>
                    <a:pt x="2761" y="365"/>
                    <a:pt x="2893" y="425"/>
                    <a:pt x="3003" y="507"/>
                  </a:cubicBezTo>
                  <a:cubicBezTo>
                    <a:pt x="3036" y="574"/>
                    <a:pt x="2936" y="741"/>
                    <a:pt x="2769" y="874"/>
                  </a:cubicBezTo>
                  <a:cubicBezTo>
                    <a:pt x="2602" y="974"/>
                    <a:pt x="2436" y="1108"/>
                    <a:pt x="2235" y="1174"/>
                  </a:cubicBezTo>
                  <a:cubicBezTo>
                    <a:pt x="1987" y="1285"/>
                    <a:pt x="1692" y="1350"/>
                    <a:pt x="1409" y="1350"/>
                  </a:cubicBezTo>
                  <a:cubicBezTo>
                    <a:pt x="1350" y="1350"/>
                    <a:pt x="1292" y="1347"/>
                    <a:pt x="1235" y="1341"/>
                  </a:cubicBezTo>
                  <a:cubicBezTo>
                    <a:pt x="901" y="1308"/>
                    <a:pt x="568" y="1241"/>
                    <a:pt x="267" y="1174"/>
                  </a:cubicBezTo>
                  <a:cubicBezTo>
                    <a:pt x="234" y="1174"/>
                    <a:pt x="534" y="1475"/>
                    <a:pt x="1201" y="1575"/>
                  </a:cubicBezTo>
                  <a:cubicBezTo>
                    <a:pt x="1309" y="1592"/>
                    <a:pt x="1416" y="1601"/>
                    <a:pt x="1523" y="1601"/>
                  </a:cubicBezTo>
                  <a:cubicBezTo>
                    <a:pt x="1814" y="1601"/>
                    <a:pt x="2100" y="1539"/>
                    <a:pt x="2369" y="1441"/>
                  </a:cubicBezTo>
                  <a:cubicBezTo>
                    <a:pt x="2569" y="1374"/>
                    <a:pt x="2769" y="1274"/>
                    <a:pt x="2969" y="1108"/>
                  </a:cubicBezTo>
                  <a:cubicBezTo>
                    <a:pt x="3069" y="1041"/>
                    <a:pt x="3169" y="941"/>
                    <a:pt x="3236" y="841"/>
                  </a:cubicBezTo>
                  <a:cubicBezTo>
                    <a:pt x="3370" y="707"/>
                    <a:pt x="3370" y="474"/>
                    <a:pt x="3303" y="340"/>
                  </a:cubicBezTo>
                  <a:cubicBezTo>
                    <a:pt x="3127" y="106"/>
                    <a:pt x="2875" y="1"/>
                    <a:pt x="2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7"/>
            <p:cNvSpPr/>
            <p:nvPr/>
          </p:nvSpPr>
          <p:spPr>
            <a:xfrm>
              <a:off x="5004908" y="3129566"/>
              <a:ext cx="285380" cy="386455"/>
            </a:xfrm>
            <a:custGeom>
              <a:avLst/>
              <a:gdLst/>
              <a:ahLst/>
              <a:cxnLst/>
              <a:rect l="l" t="t" r="r" b="b"/>
              <a:pathLst>
                <a:path w="12443" h="16850" extrusionOk="0">
                  <a:moveTo>
                    <a:pt x="4793" y="1"/>
                  </a:moveTo>
                  <a:cubicBezTo>
                    <a:pt x="4609" y="1"/>
                    <a:pt x="4440" y="186"/>
                    <a:pt x="4471" y="371"/>
                  </a:cubicBezTo>
                  <a:cubicBezTo>
                    <a:pt x="4571" y="1172"/>
                    <a:pt x="4604" y="1973"/>
                    <a:pt x="4604" y="2773"/>
                  </a:cubicBezTo>
                  <a:cubicBezTo>
                    <a:pt x="4571" y="3374"/>
                    <a:pt x="3003" y="7243"/>
                    <a:pt x="3003" y="7243"/>
                  </a:cubicBezTo>
                  <a:lnTo>
                    <a:pt x="1" y="8611"/>
                  </a:lnTo>
                  <a:lnTo>
                    <a:pt x="1135" y="16850"/>
                  </a:lnTo>
                  <a:lnTo>
                    <a:pt x="5738" y="14982"/>
                  </a:lnTo>
                  <a:lnTo>
                    <a:pt x="9841" y="14448"/>
                  </a:lnTo>
                  <a:cubicBezTo>
                    <a:pt x="10475" y="14348"/>
                    <a:pt x="11075" y="14081"/>
                    <a:pt x="11509" y="13614"/>
                  </a:cubicBezTo>
                  <a:cubicBezTo>
                    <a:pt x="11642" y="13481"/>
                    <a:pt x="11742" y="13347"/>
                    <a:pt x="11776" y="13147"/>
                  </a:cubicBezTo>
                  <a:cubicBezTo>
                    <a:pt x="11776" y="12914"/>
                    <a:pt x="11676" y="12647"/>
                    <a:pt x="11542" y="12447"/>
                  </a:cubicBezTo>
                  <a:lnTo>
                    <a:pt x="12276" y="11846"/>
                  </a:lnTo>
                  <a:cubicBezTo>
                    <a:pt x="12376" y="11580"/>
                    <a:pt x="12443" y="11279"/>
                    <a:pt x="12443" y="10979"/>
                  </a:cubicBezTo>
                  <a:cubicBezTo>
                    <a:pt x="12410" y="10545"/>
                    <a:pt x="11709" y="10245"/>
                    <a:pt x="11709" y="10245"/>
                  </a:cubicBezTo>
                  <a:lnTo>
                    <a:pt x="11909" y="10078"/>
                  </a:lnTo>
                  <a:cubicBezTo>
                    <a:pt x="12209" y="9845"/>
                    <a:pt x="12343" y="9478"/>
                    <a:pt x="12276" y="9111"/>
                  </a:cubicBezTo>
                  <a:cubicBezTo>
                    <a:pt x="12276" y="9044"/>
                    <a:pt x="12276" y="8978"/>
                    <a:pt x="12243" y="8911"/>
                  </a:cubicBezTo>
                  <a:cubicBezTo>
                    <a:pt x="12109" y="8577"/>
                    <a:pt x="11909" y="8277"/>
                    <a:pt x="11609" y="8077"/>
                  </a:cubicBezTo>
                  <a:cubicBezTo>
                    <a:pt x="11609" y="8077"/>
                    <a:pt x="12343" y="7510"/>
                    <a:pt x="12309" y="7143"/>
                  </a:cubicBezTo>
                  <a:cubicBezTo>
                    <a:pt x="12176" y="6442"/>
                    <a:pt x="11642" y="5875"/>
                    <a:pt x="10975" y="5709"/>
                  </a:cubicBezTo>
                  <a:cubicBezTo>
                    <a:pt x="10375" y="5675"/>
                    <a:pt x="9766" y="5659"/>
                    <a:pt x="9157" y="5659"/>
                  </a:cubicBezTo>
                  <a:cubicBezTo>
                    <a:pt x="8548" y="5659"/>
                    <a:pt x="7940" y="5675"/>
                    <a:pt x="7339" y="5709"/>
                  </a:cubicBezTo>
                  <a:cubicBezTo>
                    <a:pt x="7302" y="5714"/>
                    <a:pt x="7266" y="5716"/>
                    <a:pt x="7231" y="5716"/>
                  </a:cubicBezTo>
                  <a:cubicBezTo>
                    <a:pt x="6783" y="5716"/>
                    <a:pt x="6444" y="5338"/>
                    <a:pt x="6505" y="4875"/>
                  </a:cubicBezTo>
                  <a:cubicBezTo>
                    <a:pt x="6605" y="3741"/>
                    <a:pt x="6572" y="2606"/>
                    <a:pt x="6339" y="1472"/>
                  </a:cubicBezTo>
                  <a:cubicBezTo>
                    <a:pt x="6005" y="271"/>
                    <a:pt x="5304" y="38"/>
                    <a:pt x="4837" y="5"/>
                  </a:cubicBezTo>
                  <a:cubicBezTo>
                    <a:pt x="4823" y="2"/>
                    <a:pt x="4808" y="1"/>
                    <a:pt x="47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7"/>
            <p:cNvSpPr/>
            <p:nvPr/>
          </p:nvSpPr>
          <p:spPr>
            <a:xfrm>
              <a:off x="3610231" y="2812923"/>
              <a:ext cx="811738" cy="1480385"/>
            </a:xfrm>
            <a:custGeom>
              <a:avLst/>
              <a:gdLst/>
              <a:ahLst/>
              <a:cxnLst/>
              <a:rect l="l" t="t" r="r" b="b"/>
              <a:pathLst>
                <a:path w="35393" h="64547" extrusionOk="0">
                  <a:moveTo>
                    <a:pt x="35393" y="1"/>
                  </a:moveTo>
                  <a:cubicBezTo>
                    <a:pt x="35392" y="1"/>
                    <a:pt x="25452" y="1702"/>
                    <a:pt x="21950" y="6305"/>
                  </a:cubicBezTo>
                  <a:cubicBezTo>
                    <a:pt x="19148" y="9941"/>
                    <a:pt x="15378" y="31290"/>
                    <a:pt x="8907" y="37327"/>
                  </a:cubicBezTo>
                  <a:cubicBezTo>
                    <a:pt x="6772" y="39262"/>
                    <a:pt x="2803" y="43398"/>
                    <a:pt x="1769" y="46868"/>
                  </a:cubicBezTo>
                  <a:cubicBezTo>
                    <a:pt x="1" y="52772"/>
                    <a:pt x="468" y="63046"/>
                    <a:pt x="5705" y="64547"/>
                  </a:cubicBezTo>
                  <a:cubicBezTo>
                    <a:pt x="5705" y="64547"/>
                    <a:pt x="11742" y="61445"/>
                    <a:pt x="14611" y="55307"/>
                  </a:cubicBezTo>
                  <a:cubicBezTo>
                    <a:pt x="15045" y="54373"/>
                    <a:pt x="15545" y="53472"/>
                    <a:pt x="16112" y="52638"/>
                  </a:cubicBezTo>
                  <a:lnTo>
                    <a:pt x="20115" y="46634"/>
                  </a:lnTo>
                  <a:cubicBezTo>
                    <a:pt x="20115" y="46634"/>
                    <a:pt x="24652" y="41630"/>
                    <a:pt x="26786" y="37528"/>
                  </a:cubicBezTo>
                  <a:cubicBezTo>
                    <a:pt x="29121" y="33024"/>
                    <a:pt x="30656" y="30056"/>
                    <a:pt x="30656" y="30056"/>
                  </a:cubicBezTo>
                  <a:lnTo>
                    <a:pt x="31623" y="27887"/>
                  </a:lnTo>
                  <a:lnTo>
                    <a:pt x="35092" y="2469"/>
                  </a:lnTo>
                  <a:lnTo>
                    <a:pt x="35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7"/>
            <p:cNvSpPr/>
            <p:nvPr/>
          </p:nvSpPr>
          <p:spPr>
            <a:xfrm>
              <a:off x="4180968" y="3228325"/>
              <a:ext cx="82635" cy="57131"/>
            </a:xfrm>
            <a:custGeom>
              <a:avLst/>
              <a:gdLst/>
              <a:ahLst/>
              <a:cxnLst/>
              <a:rect l="l" t="t" r="r" b="b"/>
              <a:pathLst>
                <a:path w="3603" h="2491" extrusionOk="0">
                  <a:moveTo>
                    <a:pt x="4" y="1"/>
                  </a:moveTo>
                  <a:cubicBezTo>
                    <a:pt x="3" y="1"/>
                    <a:pt x="1" y="1"/>
                    <a:pt x="0" y="2"/>
                  </a:cubicBezTo>
                  <a:cubicBezTo>
                    <a:pt x="267" y="735"/>
                    <a:pt x="801" y="1336"/>
                    <a:pt x="1468" y="1736"/>
                  </a:cubicBezTo>
                  <a:cubicBezTo>
                    <a:pt x="2340" y="2336"/>
                    <a:pt x="3212" y="2490"/>
                    <a:pt x="3502" y="2490"/>
                  </a:cubicBezTo>
                  <a:cubicBezTo>
                    <a:pt x="3567" y="2490"/>
                    <a:pt x="3603" y="2482"/>
                    <a:pt x="3603" y="2470"/>
                  </a:cubicBezTo>
                  <a:cubicBezTo>
                    <a:pt x="3603" y="2403"/>
                    <a:pt x="2602" y="2203"/>
                    <a:pt x="1601" y="1536"/>
                  </a:cubicBezTo>
                  <a:cubicBezTo>
                    <a:pt x="586" y="849"/>
                    <a:pt x="86"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7"/>
            <p:cNvSpPr/>
            <p:nvPr/>
          </p:nvSpPr>
          <p:spPr>
            <a:xfrm>
              <a:off x="3923133" y="3502997"/>
              <a:ext cx="366478" cy="165293"/>
            </a:xfrm>
            <a:custGeom>
              <a:avLst/>
              <a:gdLst/>
              <a:ahLst/>
              <a:cxnLst/>
              <a:rect l="l" t="t" r="r" b="b"/>
              <a:pathLst>
                <a:path w="15979" h="7207" extrusionOk="0">
                  <a:moveTo>
                    <a:pt x="15979" y="1"/>
                  </a:moveTo>
                  <a:lnTo>
                    <a:pt x="15979" y="1"/>
                  </a:lnTo>
                  <a:cubicBezTo>
                    <a:pt x="15812" y="134"/>
                    <a:pt x="15645" y="301"/>
                    <a:pt x="15478" y="468"/>
                  </a:cubicBezTo>
                  <a:cubicBezTo>
                    <a:pt x="15345" y="635"/>
                    <a:pt x="15145" y="835"/>
                    <a:pt x="14878" y="1068"/>
                  </a:cubicBezTo>
                  <a:cubicBezTo>
                    <a:pt x="14644" y="1268"/>
                    <a:pt x="14378" y="1535"/>
                    <a:pt x="14044" y="1769"/>
                  </a:cubicBezTo>
                  <a:cubicBezTo>
                    <a:pt x="13344" y="2403"/>
                    <a:pt x="12576" y="2970"/>
                    <a:pt x="11776" y="3503"/>
                  </a:cubicBezTo>
                  <a:cubicBezTo>
                    <a:pt x="10808" y="4137"/>
                    <a:pt x="9774" y="4704"/>
                    <a:pt x="8707" y="5171"/>
                  </a:cubicBezTo>
                  <a:cubicBezTo>
                    <a:pt x="7639" y="5638"/>
                    <a:pt x="6539" y="6039"/>
                    <a:pt x="5438" y="6339"/>
                  </a:cubicBezTo>
                  <a:cubicBezTo>
                    <a:pt x="4504" y="6606"/>
                    <a:pt x="3570" y="6772"/>
                    <a:pt x="2636" y="6906"/>
                  </a:cubicBezTo>
                  <a:cubicBezTo>
                    <a:pt x="2236" y="6973"/>
                    <a:pt x="1869" y="7006"/>
                    <a:pt x="1535" y="7039"/>
                  </a:cubicBezTo>
                  <a:cubicBezTo>
                    <a:pt x="1202" y="7073"/>
                    <a:pt x="935" y="7106"/>
                    <a:pt x="701" y="7106"/>
                  </a:cubicBezTo>
                  <a:cubicBezTo>
                    <a:pt x="468" y="7106"/>
                    <a:pt x="234" y="7106"/>
                    <a:pt x="1" y="7173"/>
                  </a:cubicBezTo>
                  <a:cubicBezTo>
                    <a:pt x="234" y="7206"/>
                    <a:pt x="468" y="7206"/>
                    <a:pt x="701" y="7206"/>
                  </a:cubicBezTo>
                  <a:lnTo>
                    <a:pt x="1535" y="7206"/>
                  </a:lnTo>
                  <a:cubicBezTo>
                    <a:pt x="1869" y="7173"/>
                    <a:pt x="2236" y="7173"/>
                    <a:pt x="2636" y="7106"/>
                  </a:cubicBezTo>
                  <a:cubicBezTo>
                    <a:pt x="3603" y="7006"/>
                    <a:pt x="4537" y="6839"/>
                    <a:pt x="5471" y="6606"/>
                  </a:cubicBezTo>
                  <a:cubicBezTo>
                    <a:pt x="7773" y="6005"/>
                    <a:pt x="9941" y="5038"/>
                    <a:pt x="11909" y="3704"/>
                  </a:cubicBezTo>
                  <a:cubicBezTo>
                    <a:pt x="12710" y="3170"/>
                    <a:pt x="13444" y="2569"/>
                    <a:pt x="14177" y="1936"/>
                  </a:cubicBezTo>
                  <a:cubicBezTo>
                    <a:pt x="14478" y="1669"/>
                    <a:pt x="14745" y="1402"/>
                    <a:pt x="14978" y="1168"/>
                  </a:cubicBezTo>
                  <a:cubicBezTo>
                    <a:pt x="15212" y="935"/>
                    <a:pt x="15378" y="735"/>
                    <a:pt x="15545" y="568"/>
                  </a:cubicBezTo>
                  <a:cubicBezTo>
                    <a:pt x="15712" y="401"/>
                    <a:pt x="15845" y="201"/>
                    <a:pt x="15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7"/>
            <p:cNvSpPr/>
            <p:nvPr/>
          </p:nvSpPr>
          <p:spPr>
            <a:xfrm>
              <a:off x="3764767" y="3832186"/>
              <a:ext cx="306801" cy="166600"/>
            </a:xfrm>
            <a:custGeom>
              <a:avLst/>
              <a:gdLst/>
              <a:ahLst/>
              <a:cxnLst/>
              <a:rect l="l" t="t" r="r" b="b"/>
              <a:pathLst>
                <a:path w="13377" h="7264" extrusionOk="0">
                  <a:moveTo>
                    <a:pt x="10275" y="0"/>
                  </a:moveTo>
                  <a:cubicBezTo>
                    <a:pt x="6542" y="0"/>
                    <a:pt x="3039" y="1899"/>
                    <a:pt x="1035" y="5062"/>
                  </a:cubicBezTo>
                  <a:cubicBezTo>
                    <a:pt x="701" y="5562"/>
                    <a:pt x="434" y="6096"/>
                    <a:pt x="201" y="6630"/>
                  </a:cubicBezTo>
                  <a:cubicBezTo>
                    <a:pt x="101" y="6830"/>
                    <a:pt x="34" y="7030"/>
                    <a:pt x="1" y="7263"/>
                  </a:cubicBezTo>
                  <a:cubicBezTo>
                    <a:pt x="334" y="6529"/>
                    <a:pt x="735" y="5862"/>
                    <a:pt x="1168" y="5162"/>
                  </a:cubicBezTo>
                  <a:cubicBezTo>
                    <a:pt x="3280" y="2058"/>
                    <a:pt x="6774" y="181"/>
                    <a:pt x="10530" y="181"/>
                  </a:cubicBezTo>
                  <a:cubicBezTo>
                    <a:pt x="10689" y="181"/>
                    <a:pt x="10849" y="185"/>
                    <a:pt x="11009" y="192"/>
                  </a:cubicBezTo>
                  <a:cubicBezTo>
                    <a:pt x="11809" y="258"/>
                    <a:pt x="12576" y="358"/>
                    <a:pt x="13377" y="492"/>
                  </a:cubicBezTo>
                  <a:cubicBezTo>
                    <a:pt x="13177" y="392"/>
                    <a:pt x="12977" y="325"/>
                    <a:pt x="12777" y="292"/>
                  </a:cubicBezTo>
                  <a:cubicBezTo>
                    <a:pt x="12176" y="158"/>
                    <a:pt x="11609" y="58"/>
                    <a:pt x="11009" y="25"/>
                  </a:cubicBezTo>
                  <a:cubicBezTo>
                    <a:pt x="10763" y="8"/>
                    <a:pt x="10519" y="0"/>
                    <a:pt x="10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7"/>
            <p:cNvSpPr/>
            <p:nvPr/>
          </p:nvSpPr>
          <p:spPr>
            <a:xfrm>
              <a:off x="3949921" y="3807966"/>
              <a:ext cx="156096" cy="15206"/>
            </a:xfrm>
            <a:custGeom>
              <a:avLst/>
              <a:gdLst/>
              <a:ahLst/>
              <a:cxnLst/>
              <a:rect l="l" t="t" r="r" b="b"/>
              <a:pathLst>
                <a:path w="6806" h="663" extrusionOk="0">
                  <a:moveTo>
                    <a:pt x="6072" y="0"/>
                  </a:moveTo>
                  <a:cubicBezTo>
                    <a:pt x="5983" y="0"/>
                    <a:pt x="5894" y="4"/>
                    <a:pt x="5804" y="13"/>
                  </a:cubicBezTo>
                  <a:cubicBezTo>
                    <a:pt x="5171" y="13"/>
                    <a:pt x="4337" y="47"/>
                    <a:pt x="3369" y="147"/>
                  </a:cubicBezTo>
                  <a:cubicBezTo>
                    <a:pt x="2435" y="214"/>
                    <a:pt x="1568" y="314"/>
                    <a:pt x="968" y="414"/>
                  </a:cubicBezTo>
                  <a:cubicBezTo>
                    <a:pt x="634" y="447"/>
                    <a:pt x="300" y="514"/>
                    <a:pt x="0" y="647"/>
                  </a:cubicBezTo>
                  <a:cubicBezTo>
                    <a:pt x="0" y="658"/>
                    <a:pt x="37" y="662"/>
                    <a:pt x="106" y="662"/>
                  </a:cubicBezTo>
                  <a:cubicBezTo>
                    <a:pt x="483" y="662"/>
                    <a:pt x="1824" y="521"/>
                    <a:pt x="3403" y="380"/>
                  </a:cubicBezTo>
                  <a:cubicBezTo>
                    <a:pt x="5271" y="247"/>
                    <a:pt x="6805" y="147"/>
                    <a:pt x="6805" y="80"/>
                  </a:cubicBezTo>
                  <a:cubicBezTo>
                    <a:pt x="6561" y="31"/>
                    <a:pt x="6317" y="0"/>
                    <a:pt x="60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7"/>
            <p:cNvSpPr/>
            <p:nvPr/>
          </p:nvSpPr>
          <p:spPr>
            <a:xfrm>
              <a:off x="3921597" y="3341579"/>
              <a:ext cx="408564" cy="543215"/>
            </a:xfrm>
            <a:custGeom>
              <a:avLst/>
              <a:gdLst/>
              <a:ahLst/>
              <a:cxnLst/>
              <a:rect l="l" t="t" r="r" b="b"/>
              <a:pathLst>
                <a:path w="17814" h="23685" extrusionOk="0">
                  <a:moveTo>
                    <a:pt x="16046" y="0"/>
                  </a:moveTo>
                  <a:lnTo>
                    <a:pt x="16246" y="3236"/>
                  </a:lnTo>
                  <a:cubicBezTo>
                    <a:pt x="15612" y="7406"/>
                    <a:pt x="12843" y="10908"/>
                    <a:pt x="8941" y="12443"/>
                  </a:cubicBezTo>
                  <a:cubicBezTo>
                    <a:pt x="8540" y="12610"/>
                    <a:pt x="8040" y="12943"/>
                    <a:pt x="8207" y="13310"/>
                  </a:cubicBezTo>
                  <a:cubicBezTo>
                    <a:pt x="8300" y="13478"/>
                    <a:pt x="8488" y="13542"/>
                    <a:pt x="8687" y="13542"/>
                  </a:cubicBezTo>
                  <a:cubicBezTo>
                    <a:pt x="8844" y="13542"/>
                    <a:pt x="9009" y="13502"/>
                    <a:pt x="9141" y="13443"/>
                  </a:cubicBezTo>
                  <a:cubicBezTo>
                    <a:pt x="9372" y="13315"/>
                    <a:pt x="9644" y="13166"/>
                    <a:pt x="9893" y="13166"/>
                  </a:cubicBezTo>
                  <a:cubicBezTo>
                    <a:pt x="9967" y="13166"/>
                    <a:pt x="10039" y="13179"/>
                    <a:pt x="10108" y="13210"/>
                  </a:cubicBezTo>
                  <a:cubicBezTo>
                    <a:pt x="10542" y="13410"/>
                    <a:pt x="10475" y="14011"/>
                    <a:pt x="10308" y="14478"/>
                  </a:cubicBezTo>
                  <a:cubicBezTo>
                    <a:pt x="10075" y="15278"/>
                    <a:pt x="9808" y="16079"/>
                    <a:pt x="9541" y="16879"/>
                  </a:cubicBezTo>
                  <a:cubicBezTo>
                    <a:pt x="9308" y="17847"/>
                    <a:pt x="8640" y="18681"/>
                    <a:pt x="7740" y="19114"/>
                  </a:cubicBezTo>
                  <a:cubicBezTo>
                    <a:pt x="6105" y="20115"/>
                    <a:pt x="4071" y="20382"/>
                    <a:pt x="1569" y="20949"/>
                  </a:cubicBezTo>
                  <a:cubicBezTo>
                    <a:pt x="1235" y="21049"/>
                    <a:pt x="1" y="21716"/>
                    <a:pt x="201" y="21983"/>
                  </a:cubicBezTo>
                  <a:cubicBezTo>
                    <a:pt x="208" y="22001"/>
                    <a:pt x="235" y="22009"/>
                    <a:pt x="276" y="22009"/>
                  </a:cubicBezTo>
                  <a:cubicBezTo>
                    <a:pt x="618" y="22009"/>
                    <a:pt x="1980" y="21481"/>
                    <a:pt x="2188" y="21481"/>
                  </a:cubicBezTo>
                  <a:cubicBezTo>
                    <a:pt x="2194" y="21481"/>
                    <a:pt x="2199" y="21482"/>
                    <a:pt x="2203" y="21483"/>
                  </a:cubicBezTo>
                  <a:cubicBezTo>
                    <a:pt x="2416" y="21515"/>
                    <a:pt x="2624" y="21526"/>
                    <a:pt x="2831" y="21526"/>
                  </a:cubicBezTo>
                  <a:cubicBezTo>
                    <a:pt x="3353" y="21526"/>
                    <a:pt x="3865" y="21452"/>
                    <a:pt x="4435" y="21452"/>
                  </a:cubicBezTo>
                  <a:cubicBezTo>
                    <a:pt x="5042" y="21452"/>
                    <a:pt x="5716" y="21536"/>
                    <a:pt x="6539" y="21883"/>
                  </a:cubicBezTo>
                  <a:cubicBezTo>
                    <a:pt x="6626" y="22376"/>
                    <a:pt x="6461" y="23397"/>
                    <a:pt x="6351" y="23635"/>
                  </a:cubicBezTo>
                  <a:lnTo>
                    <a:pt x="6351" y="23635"/>
                  </a:lnTo>
                  <a:cubicBezTo>
                    <a:pt x="8867" y="20879"/>
                    <a:pt x="11087" y="17861"/>
                    <a:pt x="12944" y="14644"/>
                  </a:cubicBezTo>
                  <a:lnTo>
                    <a:pt x="17814" y="4971"/>
                  </a:lnTo>
                  <a:lnTo>
                    <a:pt x="16046" y="0"/>
                  </a:lnTo>
                  <a:close/>
                  <a:moveTo>
                    <a:pt x="6351" y="23635"/>
                  </a:moveTo>
                  <a:cubicBezTo>
                    <a:pt x="6336" y="23651"/>
                    <a:pt x="6321" y="23668"/>
                    <a:pt x="6305" y="23684"/>
                  </a:cubicBezTo>
                  <a:cubicBezTo>
                    <a:pt x="6307" y="23685"/>
                    <a:pt x="6308" y="23685"/>
                    <a:pt x="6309" y="23685"/>
                  </a:cubicBezTo>
                  <a:cubicBezTo>
                    <a:pt x="6322" y="23685"/>
                    <a:pt x="6336" y="23667"/>
                    <a:pt x="6351" y="23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7"/>
            <p:cNvSpPr/>
            <p:nvPr/>
          </p:nvSpPr>
          <p:spPr>
            <a:xfrm>
              <a:off x="4216908" y="2860238"/>
              <a:ext cx="825522" cy="849604"/>
            </a:xfrm>
            <a:custGeom>
              <a:avLst/>
              <a:gdLst/>
              <a:ahLst/>
              <a:cxnLst/>
              <a:rect l="l" t="t" r="r" b="b"/>
              <a:pathLst>
                <a:path w="35994" h="37044" extrusionOk="0">
                  <a:moveTo>
                    <a:pt x="6318" y="1"/>
                  </a:moveTo>
                  <a:cubicBezTo>
                    <a:pt x="3195" y="1"/>
                    <a:pt x="1" y="1607"/>
                    <a:pt x="1" y="1607"/>
                  </a:cubicBezTo>
                  <a:lnTo>
                    <a:pt x="4437" y="24623"/>
                  </a:lnTo>
                  <a:cubicBezTo>
                    <a:pt x="4437" y="24623"/>
                    <a:pt x="7073" y="34297"/>
                    <a:pt x="15012" y="36699"/>
                  </a:cubicBezTo>
                  <a:cubicBezTo>
                    <a:pt x="15805" y="36937"/>
                    <a:pt x="16659" y="37044"/>
                    <a:pt x="17553" y="37044"/>
                  </a:cubicBezTo>
                  <a:cubicBezTo>
                    <a:pt x="25295" y="37044"/>
                    <a:pt x="35993" y="29027"/>
                    <a:pt x="35993" y="29027"/>
                  </a:cubicBezTo>
                  <a:lnTo>
                    <a:pt x="34525" y="20320"/>
                  </a:lnTo>
                  <a:lnTo>
                    <a:pt x="20849" y="22822"/>
                  </a:lnTo>
                  <a:cubicBezTo>
                    <a:pt x="20849" y="22822"/>
                    <a:pt x="20382" y="18853"/>
                    <a:pt x="18381" y="16551"/>
                  </a:cubicBezTo>
                  <a:cubicBezTo>
                    <a:pt x="18014" y="16084"/>
                    <a:pt x="16913" y="15317"/>
                    <a:pt x="16446" y="14283"/>
                  </a:cubicBezTo>
                  <a:cubicBezTo>
                    <a:pt x="14478" y="10113"/>
                    <a:pt x="12443" y="2474"/>
                    <a:pt x="9508" y="773"/>
                  </a:cubicBezTo>
                  <a:cubicBezTo>
                    <a:pt x="8555" y="208"/>
                    <a:pt x="7441" y="1"/>
                    <a:pt x="6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7"/>
            <p:cNvSpPr/>
            <p:nvPr/>
          </p:nvSpPr>
          <p:spPr>
            <a:xfrm>
              <a:off x="4232985" y="3181675"/>
              <a:ext cx="812495" cy="527092"/>
            </a:xfrm>
            <a:custGeom>
              <a:avLst/>
              <a:gdLst/>
              <a:ahLst/>
              <a:cxnLst/>
              <a:rect l="l" t="t" r="r" b="b"/>
              <a:pathLst>
                <a:path w="35426" h="22982" extrusionOk="0">
                  <a:moveTo>
                    <a:pt x="17012" y="13010"/>
                  </a:moveTo>
                  <a:cubicBezTo>
                    <a:pt x="16979" y="13210"/>
                    <a:pt x="16979" y="13377"/>
                    <a:pt x="17012" y="13577"/>
                  </a:cubicBezTo>
                  <a:cubicBezTo>
                    <a:pt x="17012" y="13377"/>
                    <a:pt x="17012" y="13210"/>
                    <a:pt x="17012" y="13010"/>
                  </a:cubicBezTo>
                  <a:close/>
                  <a:moveTo>
                    <a:pt x="17012" y="13577"/>
                  </a:moveTo>
                  <a:lnTo>
                    <a:pt x="17012" y="13911"/>
                  </a:lnTo>
                  <a:cubicBezTo>
                    <a:pt x="17012" y="13923"/>
                    <a:pt x="17017" y="13935"/>
                    <a:pt x="17023" y="13947"/>
                  </a:cubicBezTo>
                  <a:lnTo>
                    <a:pt x="17023" y="13947"/>
                  </a:lnTo>
                  <a:cubicBezTo>
                    <a:pt x="17026" y="13935"/>
                    <a:pt x="17034" y="13923"/>
                    <a:pt x="17046" y="13911"/>
                  </a:cubicBezTo>
                  <a:cubicBezTo>
                    <a:pt x="17046" y="13811"/>
                    <a:pt x="17046" y="13711"/>
                    <a:pt x="17012" y="13577"/>
                  </a:cubicBezTo>
                  <a:close/>
                  <a:moveTo>
                    <a:pt x="17023" y="13947"/>
                  </a:moveTo>
                  <a:lnTo>
                    <a:pt x="17023" y="13947"/>
                  </a:lnTo>
                  <a:cubicBezTo>
                    <a:pt x="17017" y="13969"/>
                    <a:pt x="17025" y="13990"/>
                    <a:pt x="17046" y="14011"/>
                  </a:cubicBezTo>
                  <a:cubicBezTo>
                    <a:pt x="17046" y="13990"/>
                    <a:pt x="17032" y="13969"/>
                    <a:pt x="17023" y="13947"/>
                  </a:cubicBezTo>
                  <a:close/>
                  <a:moveTo>
                    <a:pt x="0" y="1"/>
                  </a:moveTo>
                  <a:cubicBezTo>
                    <a:pt x="0" y="68"/>
                    <a:pt x="34" y="134"/>
                    <a:pt x="67" y="201"/>
                  </a:cubicBezTo>
                  <a:cubicBezTo>
                    <a:pt x="100" y="334"/>
                    <a:pt x="200" y="501"/>
                    <a:pt x="267" y="768"/>
                  </a:cubicBezTo>
                  <a:cubicBezTo>
                    <a:pt x="467" y="1268"/>
                    <a:pt x="734" y="2002"/>
                    <a:pt x="1068" y="2936"/>
                  </a:cubicBezTo>
                  <a:cubicBezTo>
                    <a:pt x="1401" y="3904"/>
                    <a:pt x="1768" y="5071"/>
                    <a:pt x="2235" y="6472"/>
                  </a:cubicBezTo>
                  <a:cubicBezTo>
                    <a:pt x="2669" y="7840"/>
                    <a:pt x="3169" y="9408"/>
                    <a:pt x="3803" y="11109"/>
                  </a:cubicBezTo>
                  <a:cubicBezTo>
                    <a:pt x="4504" y="12943"/>
                    <a:pt x="5404" y="14745"/>
                    <a:pt x="6438" y="16446"/>
                  </a:cubicBezTo>
                  <a:cubicBezTo>
                    <a:pt x="7639" y="18381"/>
                    <a:pt x="9240" y="20082"/>
                    <a:pt x="11108" y="21383"/>
                  </a:cubicBezTo>
                  <a:cubicBezTo>
                    <a:pt x="12142" y="22083"/>
                    <a:pt x="13310" y="22584"/>
                    <a:pt x="14544" y="22784"/>
                  </a:cubicBezTo>
                  <a:cubicBezTo>
                    <a:pt x="15251" y="22914"/>
                    <a:pt x="15968" y="22982"/>
                    <a:pt x="16683" y="22982"/>
                  </a:cubicBezTo>
                  <a:cubicBezTo>
                    <a:pt x="17252" y="22982"/>
                    <a:pt x="17819" y="22939"/>
                    <a:pt x="18380" y="22851"/>
                  </a:cubicBezTo>
                  <a:cubicBezTo>
                    <a:pt x="18714" y="22817"/>
                    <a:pt x="19047" y="22784"/>
                    <a:pt x="19381" y="22717"/>
                  </a:cubicBezTo>
                  <a:cubicBezTo>
                    <a:pt x="19681" y="22650"/>
                    <a:pt x="20015" y="22584"/>
                    <a:pt x="20348" y="22517"/>
                  </a:cubicBezTo>
                  <a:cubicBezTo>
                    <a:pt x="20982" y="22317"/>
                    <a:pt x="21649" y="22183"/>
                    <a:pt x="22283" y="21950"/>
                  </a:cubicBezTo>
                  <a:lnTo>
                    <a:pt x="23250" y="21650"/>
                  </a:lnTo>
                  <a:cubicBezTo>
                    <a:pt x="23584" y="21516"/>
                    <a:pt x="23884" y="21416"/>
                    <a:pt x="24218" y="21283"/>
                  </a:cubicBezTo>
                  <a:cubicBezTo>
                    <a:pt x="24518" y="21149"/>
                    <a:pt x="24851" y="21016"/>
                    <a:pt x="25185" y="20882"/>
                  </a:cubicBezTo>
                  <a:lnTo>
                    <a:pt x="26119" y="20482"/>
                  </a:lnTo>
                  <a:cubicBezTo>
                    <a:pt x="29355" y="18948"/>
                    <a:pt x="32457" y="17146"/>
                    <a:pt x="35359" y="15078"/>
                  </a:cubicBezTo>
                  <a:lnTo>
                    <a:pt x="35426" y="15045"/>
                  </a:lnTo>
                  <a:lnTo>
                    <a:pt x="35426" y="14945"/>
                  </a:lnTo>
                  <a:cubicBezTo>
                    <a:pt x="34892" y="11876"/>
                    <a:pt x="34392" y="8907"/>
                    <a:pt x="33958" y="6239"/>
                  </a:cubicBezTo>
                  <a:lnTo>
                    <a:pt x="33925" y="6139"/>
                  </a:lnTo>
                  <a:lnTo>
                    <a:pt x="33824" y="6139"/>
                  </a:lnTo>
                  <a:lnTo>
                    <a:pt x="20181" y="8707"/>
                  </a:lnTo>
                  <a:cubicBezTo>
                    <a:pt x="19281" y="9007"/>
                    <a:pt x="18480" y="9608"/>
                    <a:pt x="17880" y="10375"/>
                  </a:cubicBezTo>
                  <a:cubicBezTo>
                    <a:pt x="17313" y="11142"/>
                    <a:pt x="17013" y="12076"/>
                    <a:pt x="17012" y="13010"/>
                  </a:cubicBezTo>
                  <a:lnTo>
                    <a:pt x="17012" y="13010"/>
                  </a:lnTo>
                  <a:cubicBezTo>
                    <a:pt x="17013" y="12776"/>
                    <a:pt x="17046" y="12543"/>
                    <a:pt x="17113" y="12276"/>
                  </a:cubicBezTo>
                  <a:cubicBezTo>
                    <a:pt x="17213" y="11609"/>
                    <a:pt x="17513" y="10975"/>
                    <a:pt x="17946" y="10408"/>
                  </a:cubicBezTo>
                  <a:cubicBezTo>
                    <a:pt x="18514" y="9674"/>
                    <a:pt x="19281" y="9141"/>
                    <a:pt x="20181" y="8807"/>
                  </a:cubicBezTo>
                  <a:lnTo>
                    <a:pt x="33706" y="6360"/>
                  </a:lnTo>
                  <a:lnTo>
                    <a:pt x="33706" y="6360"/>
                  </a:lnTo>
                  <a:lnTo>
                    <a:pt x="35146" y="14901"/>
                  </a:lnTo>
                  <a:lnTo>
                    <a:pt x="35146" y="14901"/>
                  </a:lnTo>
                  <a:cubicBezTo>
                    <a:pt x="32234" y="16946"/>
                    <a:pt x="29192" y="18728"/>
                    <a:pt x="25986" y="20215"/>
                  </a:cubicBezTo>
                  <a:lnTo>
                    <a:pt x="25052" y="20649"/>
                  </a:lnTo>
                  <a:cubicBezTo>
                    <a:pt x="24718" y="20782"/>
                    <a:pt x="24418" y="20916"/>
                    <a:pt x="24084" y="21016"/>
                  </a:cubicBezTo>
                  <a:cubicBezTo>
                    <a:pt x="23784" y="21149"/>
                    <a:pt x="23450" y="21283"/>
                    <a:pt x="23150" y="21383"/>
                  </a:cubicBezTo>
                  <a:lnTo>
                    <a:pt x="22183" y="21716"/>
                  </a:lnTo>
                  <a:cubicBezTo>
                    <a:pt x="21549" y="21950"/>
                    <a:pt x="20915" y="22083"/>
                    <a:pt x="20281" y="22250"/>
                  </a:cubicBezTo>
                  <a:cubicBezTo>
                    <a:pt x="19948" y="22317"/>
                    <a:pt x="19614" y="22384"/>
                    <a:pt x="19314" y="22450"/>
                  </a:cubicBezTo>
                  <a:cubicBezTo>
                    <a:pt x="18981" y="22517"/>
                    <a:pt x="18647" y="22550"/>
                    <a:pt x="18347" y="22584"/>
                  </a:cubicBezTo>
                  <a:cubicBezTo>
                    <a:pt x="17742" y="22671"/>
                    <a:pt x="17132" y="22717"/>
                    <a:pt x="16527" y="22717"/>
                  </a:cubicBezTo>
                  <a:cubicBezTo>
                    <a:pt x="14593" y="22717"/>
                    <a:pt x="12707" y="22250"/>
                    <a:pt x="11208" y="21183"/>
                  </a:cubicBezTo>
                  <a:cubicBezTo>
                    <a:pt x="9374" y="19882"/>
                    <a:pt x="7773" y="18214"/>
                    <a:pt x="6605" y="16313"/>
                  </a:cubicBezTo>
                  <a:cubicBezTo>
                    <a:pt x="5538" y="14645"/>
                    <a:pt x="4670" y="12877"/>
                    <a:pt x="3970" y="11042"/>
                  </a:cubicBezTo>
                  <a:cubicBezTo>
                    <a:pt x="3303" y="9341"/>
                    <a:pt x="2802" y="7773"/>
                    <a:pt x="2335" y="6405"/>
                  </a:cubicBezTo>
                  <a:cubicBezTo>
                    <a:pt x="1902" y="5038"/>
                    <a:pt x="1501" y="3870"/>
                    <a:pt x="1168" y="2903"/>
                  </a:cubicBezTo>
                  <a:cubicBezTo>
                    <a:pt x="834" y="1969"/>
                    <a:pt x="534" y="1235"/>
                    <a:pt x="334" y="735"/>
                  </a:cubicBezTo>
                  <a:cubicBezTo>
                    <a:pt x="234" y="501"/>
                    <a:pt x="134" y="334"/>
                    <a:pt x="100" y="168"/>
                  </a:cubicBezTo>
                  <a:cubicBezTo>
                    <a:pt x="67" y="101"/>
                    <a:pt x="34" y="6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7"/>
            <p:cNvSpPr/>
            <p:nvPr/>
          </p:nvSpPr>
          <p:spPr>
            <a:xfrm>
              <a:off x="4304129" y="2853496"/>
              <a:ext cx="390973" cy="529409"/>
            </a:xfrm>
            <a:custGeom>
              <a:avLst/>
              <a:gdLst/>
              <a:ahLst/>
              <a:cxnLst/>
              <a:rect l="l" t="t" r="r" b="b"/>
              <a:pathLst>
                <a:path w="17047" h="23083" extrusionOk="0">
                  <a:moveTo>
                    <a:pt x="1913" y="1"/>
                  </a:moveTo>
                  <a:cubicBezTo>
                    <a:pt x="1675" y="1"/>
                    <a:pt x="1437" y="12"/>
                    <a:pt x="1201" y="33"/>
                  </a:cubicBezTo>
                  <a:cubicBezTo>
                    <a:pt x="901" y="66"/>
                    <a:pt x="601" y="100"/>
                    <a:pt x="301" y="200"/>
                  </a:cubicBezTo>
                  <a:cubicBezTo>
                    <a:pt x="201" y="200"/>
                    <a:pt x="101" y="233"/>
                    <a:pt x="1" y="300"/>
                  </a:cubicBezTo>
                  <a:cubicBezTo>
                    <a:pt x="1" y="300"/>
                    <a:pt x="434" y="166"/>
                    <a:pt x="1201" y="133"/>
                  </a:cubicBezTo>
                  <a:cubicBezTo>
                    <a:pt x="1360" y="123"/>
                    <a:pt x="1519" y="119"/>
                    <a:pt x="1678" y="119"/>
                  </a:cubicBezTo>
                  <a:cubicBezTo>
                    <a:pt x="2619" y="119"/>
                    <a:pt x="3552" y="286"/>
                    <a:pt x="4437" y="600"/>
                  </a:cubicBezTo>
                  <a:cubicBezTo>
                    <a:pt x="5138" y="867"/>
                    <a:pt x="5771" y="1301"/>
                    <a:pt x="6272" y="1868"/>
                  </a:cubicBezTo>
                  <a:cubicBezTo>
                    <a:pt x="6839" y="2501"/>
                    <a:pt x="7372" y="3202"/>
                    <a:pt x="7806" y="3936"/>
                  </a:cubicBezTo>
                  <a:cubicBezTo>
                    <a:pt x="8340" y="4770"/>
                    <a:pt x="8773" y="5604"/>
                    <a:pt x="9174" y="6504"/>
                  </a:cubicBezTo>
                  <a:cubicBezTo>
                    <a:pt x="9541" y="7438"/>
                    <a:pt x="9874" y="8439"/>
                    <a:pt x="10141" y="9440"/>
                  </a:cubicBezTo>
                  <a:cubicBezTo>
                    <a:pt x="10441" y="10440"/>
                    <a:pt x="10808" y="11441"/>
                    <a:pt x="11209" y="12375"/>
                  </a:cubicBezTo>
                  <a:cubicBezTo>
                    <a:pt x="11609" y="13276"/>
                    <a:pt x="12143" y="14110"/>
                    <a:pt x="12743" y="14877"/>
                  </a:cubicBezTo>
                  <a:cubicBezTo>
                    <a:pt x="13877" y="16345"/>
                    <a:pt x="15045" y="17545"/>
                    <a:pt x="15678" y="18813"/>
                  </a:cubicBezTo>
                  <a:cubicBezTo>
                    <a:pt x="16179" y="19780"/>
                    <a:pt x="16546" y="20814"/>
                    <a:pt x="16779" y="21882"/>
                  </a:cubicBezTo>
                  <a:cubicBezTo>
                    <a:pt x="16879" y="22282"/>
                    <a:pt x="16946" y="22582"/>
                    <a:pt x="16979" y="22783"/>
                  </a:cubicBezTo>
                  <a:cubicBezTo>
                    <a:pt x="16979" y="22883"/>
                    <a:pt x="17013" y="22983"/>
                    <a:pt x="17046" y="23083"/>
                  </a:cubicBezTo>
                  <a:cubicBezTo>
                    <a:pt x="17046" y="22983"/>
                    <a:pt x="17046" y="22883"/>
                    <a:pt x="17046" y="22783"/>
                  </a:cubicBezTo>
                  <a:cubicBezTo>
                    <a:pt x="17013" y="22582"/>
                    <a:pt x="16979" y="22249"/>
                    <a:pt x="16879" y="21882"/>
                  </a:cubicBezTo>
                  <a:cubicBezTo>
                    <a:pt x="16679" y="20781"/>
                    <a:pt x="16346" y="19714"/>
                    <a:pt x="15845" y="18713"/>
                  </a:cubicBezTo>
                  <a:cubicBezTo>
                    <a:pt x="15178" y="17445"/>
                    <a:pt x="14044" y="16211"/>
                    <a:pt x="12910" y="14743"/>
                  </a:cubicBezTo>
                  <a:cubicBezTo>
                    <a:pt x="12343" y="14010"/>
                    <a:pt x="11842" y="13176"/>
                    <a:pt x="11442" y="12308"/>
                  </a:cubicBezTo>
                  <a:cubicBezTo>
                    <a:pt x="11042" y="11341"/>
                    <a:pt x="10675" y="10374"/>
                    <a:pt x="10375" y="9373"/>
                  </a:cubicBezTo>
                  <a:cubicBezTo>
                    <a:pt x="10108" y="8372"/>
                    <a:pt x="9774" y="7372"/>
                    <a:pt x="9407" y="6404"/>
                  </a:cubicBezTo>
                  <a:cubicBezTo>
                    <a:pt x="9007" y="5504"/>
                    <a:pt x="8540" y="4636"/>
                    <a:pt x="8006" y="3836"/>
                  </a:cubicBezTo>
                  <a:cubicBezTo>
                    <a:pt x="7539" y="3068"/>
                    <a:pt x="7006" y="2368"/>
                    <a:pt x="6405" y="1734"/>
                  </a:cubicBezTo>
                  <a:cubicBezTo>
                    <a:pt x="5905" y="1134"/>
                    <a:pt x="5238" y="700"/>
                    <a:pt x="4504" y="433"/>
                  </a:cubicBezTo>
                  <a:cubicBezTo>
                    <a:pt x="3665" y="145"/>
                    <a:pt x="2785" y="1"/>
                    <a:pt x="1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7"/>
            <p:cNvSpPr/>
            <p:nvPr/>
          </p:nvSpPr>
          <p:spPr>
            <a:xfrm>
              <a:off x="4575725" y="3380592"/>
              <a:ext cx="119377" cy="157701"/>
            </a:xfrm>
            <a:custGeom>
              <a:avLst/>
              <a:gdLst/>
              <a:ahLst/>
              <a:cxnLst/>
              <a:rect l="l" t="t" r="r" b="b"/>
              <a:pathLst>
                <a:path w="5205" h="6876" extrusionOk="0">
                  <a:moveTo>
                    <a:pt x="5204" y="1"/>
                  </a:moveTo>
                  <a:cubicBezTo>
                    <a:pt x="5121" y="28"/>
                    <a:pt x="5039" y="57"/>
                    <a:pt x="4959" y="88"/>
                  </a:cubicBezTo>
                  <a:lnTo>
                    <a:pt x="4959" y="88"/>
                  </a:lnTo>
                  <a:cubicBezTo>
                    <a:pt x="4949" y="88"/>
                    <a:pt x="4940" y="88"/>
                    <a:pt x="4930" y="88"/>
                  </a:cubicBezTo>
                  <a:cubicBezTo>
                    <a:pt x="2513" y="88"/>
                    <a:pt x="65" y="2998"/>
                    <a:pt x="0" y="5505"/>
                  </a:cubicBezTo>
                  <a:cubicBezTo>
                    <a:pt x="0" y="5805"/>
                    <a:pt x="34" y="6072"/>
                    <a:pt x="134" y="6339"/>
                  </a:cubicBezTo>
                  <a:cubicBezTo>
                    <a:pt x="234" y="6605"/>
                    <a:pt x="467" y="6839"/>
                    <a:pt x="768" y="6872"/>
                  </a:cubicBezTo>
                  <a:cubicBezTo>
                    <a:pt x="795" y="6874"/>
                    <a:pt x="822" y="6875"/>
                    <a:pt x="849" y="6875"/>
                  </a:cubicBezTo>
                  <a:cubicBezTo>
                    <a:pt x="1255" y="6875"/>
                    <a:pt x="1645" y="6645"/>
                    <a:pt x="1802" y="6239"/>
                  </a:cubicBezTo>
                  <a:cubicBezTo>
                    <a:pt x="1968" y="5872"/>
                    <a:pt x="2068" y="5471"/>
                    <a:pt x="2068" y="5071"/>
                  </a:cubicBezTo>
                  <a:cubicBezTo>
                    <a:pt x="1973" y="2485"/>
                    <a:pt x="3160" y="785"/>
                    <a:pt x="4959" y="88"/>
                  </a:cubicBezTo>
                  <a:lnTo>
                    <a:pt x="4959" y="88"/>
                  </a:lnTo>
                  <a:cubicBezTo>
                    <a:pt x="5041" y="89"/>
                    <a:pt x="5122" y="93"/>
                    <a:pt x="5204" y="101"/>
                  </a:cubicBezTo>
                  <a:lnTo>
                    <a:pt x="5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C9DA9852-6AFE-362D-057D-3FF65492BBE4}"/>
              </a:ext>
            </a:extLst>
          </p:cNvPr>
          <p:cNvPicPr>
            <a:picLocks noChangeAspect="1"/>
          </p:cNvPicPr>
          <p:nvPr/>
        </p:nvPicPr>
        <p:blipFill>
          <a:blip r:embed="rId3"/>
          <a:stretch>
            <a:fillRect/>
          </a:stretch>
        </p:blipFill>
        <p:spPr>
          <a:xfrm>
            <a:off x="0" y="233915"/>
            <a:ext cx="9144000" cy="46145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16"/>
        <p:cNvGrpSpPr/>
        <p:nvPr/>
      </p:nvGrpSpPr>
      <p:grpSpPr>
        <a:xfrm>
          <a:off x="0" y="0"/>
          <a:ext cx="0" cy="0"/>
          <a:chOff x="0" y="0"/>
          <a:chExt cx="0" cy="0"/>
        </a:xfrm>
      </p:grpSpPr>
      <p:sp>
        <p:nvSpPr>
          <p:cNvPr id="1420" name="Google Shape;1420;p59"/>
          <p:cNvSpPr txBox="1">
            <a:spLocks noGrp="1"/>
          </p:cNvSpPr>
          <p:nvPr>
            <p:ph type="title"/>
          </p:nvPr>
        </p:nvSpPr>
        <p:spPr>
          <a:xfrm>
            <a:off x="367574" y="412955"/>
            <a:ext cx="8191839" cy="6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Serie </a:t>
            </a:r>
            <a:r>
              <a:rPr lang="pt-BR" dirty="0" err="1"/>
              <a:t>Prémium</a:t>
            </a:r>
            <a:r>
              <a:rPr lang="pt-BR" dirty="0"/>
              <a:t> optimizada para memoria</a:t>
            </a:r>
            <a:endParaRPr lang="es-MX" dirty="0"/>
          </a:p>
        </p:txBody>
      </p:sp>
      <p:sp>
        <p:nvSpPr>
          <p:cNvPr id="1447" name="Google Shape;1447;p59"/>
          <p:cNvSpPr/>
          <p:nvPr/>
        </p:nvSpPr>
        <p:spPr>
          <a:xfrm>
            <a:off x="6749675" y="4876603"/>
            <a:ext cx="4547584" cy="5196"/>
          </a:xfrm>
          <a:custGeom>
            <a:avLst/>
            <a:gdLst/>
            <a:ahLst/>
            <a:cxnLst/>
            <a:rect l="l" t="t" r="r" b="b"/>
            <a:pathLst>
              <a:path w="176794" h="202" extrusionOk="0">
                <a:moveTo>
                  <a:pt x="88431" y="1"/>
                </a:moveTo>
                <a:cubicBezTo>
                  <a:pt x="39562" y="1"/>
                  <a:pt x="1" y="34"/>
                  <a:pt x="1" y="101"/>
                </a:cubicBezTo>
                <a:cubicBezTo>
                  <a:pt x="1" y="168"/>
                  <a:pt x="39596" y="201"/>
                  <a:pt x="88397" y="201"/>
                </a:cubicBezTo>
                <a:cubicBezTo>
                  <a:pt x="137199" y="201"/>
                  <a:pt x="176794" y="168"/>
                  <a:pt x="176794" y="101"/>
                </a:cubicBezTo>
                <a:cubicBezTo>
                  <a:pt x="176794" y="34"/>
                  <a:pt x="137265" y="1"/>
                  <a:pt x="88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9"/>
          <p:cNvSpPr/>
          <p:nvPr/>
        </p:nvSpPr>
        <p:spPr>
          <a:xfrm>
            <a:off x="7395386" y="190500"/>
            <a:ext cx="377658" cy="377658"/>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9"/>
          <p:cNvSpPr/>
          <p:nvPr/>
        </p:nvSpPr>
        <p:spPr>
          <a:xfrm>
            <a:off x="7355516" y="621299"/>
            <a:ext cx="239271" cy="239271"/>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CuadroTexto 18">
            <a:extLst>
              <a:ext uri="{FF2B5EF4-FFF2-40B4-BE49-F238E27FC236}">
                <a16:creationId xmlns:a16="http://schemas.microsoft.com/office/drawing/2014/main" id="{2DAEE6F5-30FC-04FC-3A3B-AA2056AE9958}"/>
              </a:ext>
            </a:extLst>
          </p:cNvPr>
          <p:cNvSpPr txBox="1"/>
          <p:nvPr/>
        </p:nvSpPr>
        <p:spPr>
          <a:xfrm>
            <a:off x="624824" y="1415963"/>
            <a:ext cx="7148220" cy="2246769"/>
          </a:xfrm>
          <a:prstGeom prst="rect">
            <a:avLst/>
          </a:prstGeom>
          <a:noFill/>
        </p:spPr>
        <p:txBody>
          <a:bodyPr wrap="square" rtlCol="0">
            <a:spAutoFit/>
          </a:bodyPr>
          <a:lstStyle/>
          <a:p>
            <a:r>
              <a:rPr lang="es-MX" sz="2000" dirty="0">
                <a:solidFill>
                  <a:schemeClr val="bg1"/>
                </a:solidFill>
              </a:rPr>
              <a:t>Las CPU lógicas de la serie Premium se basan en el procesador Intel(R) Xeon Escalable más reciente de 2,8 GHz (Ice Lake), 1 núcleo virtual = 1 </a:t>
            </a:r>
            <a:r>
              <a:rPr lang="es-MX" sz="2000" dirty="0" err="1">
                <a:solidFill>
                  <a:schemeClr val="bg1"/>
                </a:solidFill>
              </a:rPr>
              <a:t>hiperproceso</a:t>
            </a:r>
            <a:r>
              <a:rPr lang="es-MX" sz="2000" dirty="0">
                <a:solidFill>
                  <a:schemeClr val="bg1"/>
                </a:solidFill>
              </a:rPr>
              <a:t>. Esta versión optimizada para memoria proporciona casi el doble de memoria por núcleo virtual y es ideal para cargas de trabajo de base de datos que requieren un rendimiento de memoria incluso mejor que la oferta estándar de próxima generación</a:t>
            </a:r>
            <a:r>
              <a:rPr lang="es-MX"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42"/>
          <p:cNvSpPr txBox="1">
            <a:spLocks noGrp="1"/>
          </p:cNvSpPr>
          <p:nvPr>
            <p:ph type="title"/>
          </p:nvPr>
        </p:nvSpPr>
        <p:spPr>
          <a:xfrm>
            <a:off x="715800" y="387600"/>
            <a:ext cx="6078900" cy="717300"/>
          </a:xfrm>
          <a:prstGeom prst="rect">
            <a:avLst/>
          </a:prstGeom>
        </p:spPr>
        <p:txBody>
          <a:bodyPr spcFirstLastPara="1" wrap="square" lIns="91425" tIns="91425" rIns="91425" bIns="91425" anchor="t" anchorCtr="0">
            <a:noAutofit/>
          </a:bodyPr>
          <a:lstStyle/>
          <a:p>
            <a:pPr algn="ctr"/>
            <a:r>
              <a:rPr lang="es-MX" b="1" i="0" dirty="0">
                <a:solidFill>
                  <a:schemeClr val="bg2">
                    <a:lumMod val="75000"/>
                  </a:schemeClr>
                </a:solidFill>
                <a:effectLst/>
                <a:latin typeface="Segoe UI" panose="020B0502040204020203" pitchFamily="34" charset="0"/>
              </a:rPr>
              <a:t>¿</a:t>
            </a:r>
            <a:r>
              <a:rPr lang="es-MX" b="1" dirty="0">
                <a:solidFill>
                  <a:schemeClr val="bg2">
                    <a:lumMod val="75000"/>
                  </a:schemeClr>
                </a:solidFill>
                <a:latin typeface="Segoe UI" panose="020B0502040204020203" pitchFamily="34" charset="0"/>
              </a:rPr>
              <a:t>Creación </a:t>
            </a:r>
            <a:r>
              <a:rPr lang="es-MX" b="1" i="0" dirty="0">
                <a:solidFill>
                  <a:schemeClr val="bg2">
                    <a:lumMod val="75000"/>
                  </a:schemeClr>
                </a:solidFill>
                <a:effectLst/>
                <a:latin typeface="Segoe UI" panose="020B0502040204020203" pitchFamily="34" charset="0"/>
              </a:rPr>
              <a:t>cuenta de Azure?</a:t>
            </a:r>
            <a:br>
              <a:rPr lang="es-MX" b="1" i="0" dirty="0">
                <a:solidFill>
                  <a:srgbClr val="171717"/>
                </a:solidFill>
                <a:effectLst/>
                <a:latin typeface="Segoe UI" panose="020B0502040204020203" pitchFamily="34" charset="0"/>
              </a:rPr>
            </a:br>
            <a:endParaRPr b="1" dirty="0"/>
          </a:p>
        </p:txBody>
      </p:sp>
      <p:pic>
        <p:nvPicPr>
          <p:cNvPr id="4" name="Imagen 3">
            <a:extLst>
              <a:ext uri="{FF2B5EF4-FFF2-40B4-BE49-F238E27FC236}">
                <a16:creationId xmlns:a16="http://schemas.microsoft.com/office/drawing/2014/main" id="{B2031487-7843-DC21-9614-ECB44AEA61DF}"/>
              </a:ext>
            </a:extLst>
          </p:cNvPr>
          <p:cNvPicPr>
            <a:picLocks noChangeAspect="1"/>
          </p:cNvPicPr>
          <p:nvPr/>
        </p:nvPicPr>
        <p:blipFill>
          <a:blip r:embed="rId3"/>
          <a:stretch>
            <a:fillRect/>
          </a:stretch>
        </p:blipFill>
        <p:spPr>
          <a:xfrm>
            <a:off x="7315200" y="130134"/>
            <a:ext cx="1232231" cy="1232231"/>
          </a:xfrm>
          <a:prstGeom prst="ellipse">
            <a:avLst/>
          </a:prstGeom>
          <a:ln>
            <a:noFill/>
          </a:ln>
          <a:effectLst>
            <a:softEdge rad="112500"/>
          </a:effectLst>
        </p:spPr>
      </p:pic>
      <p:sp>
        <p:nvSpPr>
          <p:cNvPr id="3" name="Marcador de texto 2">
            <a:extLst>
              <a:ext uri="{FF2B5EF4-FFF2-40B4-BE49-F238E27FC236}">
                <a16:creationId xmlns:a16="http://schemas.microsoft.com/office/drawing/2014/main" id="{5299222A-8557-0DC7-A0D9-ABC0F4961E3C}"/>
              </a:ext>
            </a:extLst>
          </p:cNvPr>
          <p:cNvSpPr>
            <a:spLocks noGrp="1"/>
          </p:cNvSpPr>
          <p:nvPr>
            <p:ph type="body" idx="1"/>
          </p:nvPr>
        </p:nvSpPr>
        <p:spPr>
          <a:xfrm>
            <a:off x="643329" y="3886866"/>
            <a:ext cx="3111921" cy="1119923"/>
          </a:xfrm>
        </p:spPr>
        <p:style>
          <a:lnRef idx="1">
            <a:schemeClr val="accent6"/>
          </a:lnRef>
          <a:fillRef idx="2">
            <a:schemeClr val="accent6"/>
          </a:fillRef>
          <a:effectRef idx="1">
            <a:schemeClr val="accent6"/>
          </a:effectRef>
          <a:fontRef idx="minor">
            <a:schemeClr val="dk1"/>
          </a:fontRef>
        </p:style>
        <p:txBody>
          <a:bodyPr/>
          <a:lstStyle/>
          <a:p>
            <a:pPr marL="114300" indent="0" algn="just">
              <a:buNone/>
            </a:pPr>
            <a:r>
              <a:rPr lang="es-MX" b="1" i="0" dirty="0">
                <a:solidFill>
                  <a:srgbClr val="171717"/>
                </a:solidFill>
                <a:effectLst/>
                <a:latin typeface="Times New Roman" panose="02020603050405020304" pitchFamily="18" charset="0"/>
                <a:cs typeface="Times New Roman" panose="02020603050405020304" pitchFamily="18" charset="0"/>
              </a:rPr>
              <a:t>El primer paso para usar Azure es registrarse. Puede registrarse directamente a través de Azure.com, con la ayuda de un representante de Microsoft o a través de un partner.</a:t>
            </a:r>
            <a:endParaRPr lang="es-ES" b="1"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C2E0F1EF-4CEE-1966-B42C-99E35340286B}"/>
              </a:ext>
            </a:extLst>
          </p:cNvPr>
          <p:cNvSpPr txBox="1"/>
          <p:nvPr/>
        </p:nvSpPr>
        <p:spPr>
          <a:xfrm>
            <a:off x="2448906" y="2695140"/>
            <a:ext cx="6506909" cy="861774"/>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pPr algn="l"/>
            <a:r>
              <a:rPr lang="es-MX" sz="1200" b="1" i="0" dirty="0">
                <a:solidFill>
                  <a:srgbClr val="171717"/>
                </a:solidFill>
                <a:effectLst/>
                <a:latin typeface="Times New Roman" panose="02020603050405020304" pitchFamily="18" charset="0"/>
                <a:cs typeface="Times New Roman" panose="02020603050405020304" pitchFamily="18" charset="0"/>
              </a:rPr>
              <a:t>Requisitos previos</a:t>
            </a:r>
          </a:p>
          <a:p>
            <a:pPr algn="l">
              <a:buFont typeface="Arial" panose="020B0604020202020204" pitchFamily="34" charset="0"/>
              <a:buChar char="•"/>
            </a:pPr>
            <a:r>
              <a:rPr lang="es-MX" sz="1200" b="0" i="0" dirty="0">
                <a:solidFill>
                  <a:srgbClr val="171717"/>
                </a:solidFill>
                <a:effectLst/>
                <a:latin typeface="Times New Roman" panose="02020603050405020304" pitchFamily="18" charset="0"/>
                <a:cs typeface="Times New Roman" panose="02020603050405020304" pitchFamily="18" charset="0"/>
              </a:rPr>
              <a:t>Conocimiento de términos y conceptos básicos de informática en la nube</a:t>
            </a:r>
          </a:p>
          <a:p>
            <a:pPr algn="l">
              <a:buFont typeface="Arial" panose="020B0604020202020204" pitchFamily="34" charset="0"/>
              <a:buChar char="•"/>
            </a:pPr>
            <a:r>
              <a:rPr lang="es-MX" sz="1200" b="0" i="0" dirty="0">
                <a:solidFill>
                  <a:srgbClr val="171717"/>
                </a:solidFill>
                <a:effectLst/>
                <a:latin typeface="Times New Roman" panose="02020603050405020304" pitchFamily="18" charset="0"/>
                <a:cs typeface="Times New Roman" panose="02020603050405020304" pitchFamily="18" charset="0"/>
              </a:rPr>
              <a:t>Una tarjeta de crédito válida a fin de registrarse para obtener una cuenta gratuita de Azure (opcional).</a:t>
            </a:r>
          </a:p>
          <a:p>
            <a:endParaRPr lang="es-MX" dirty="0"/>
          </a:p>
        </p:txBody>
      </p:sp>
      <p:sp>
        <p:nvSpPr>
          <p:cNvPr id="6" name="CuadroTexto 5">
            <a:extLst>
              <a:ext uri="{FF2B5EF4-FFF2-40B4-BE49-F238E27FC236}">
                <a16:creationId xmlns:a16="http://schemas.microsoft.com/office/drawing/2014/main" id="{55EEE858-B278-FE96-580E-9998B2C80D50}"/>
              </a:ext>
            </a:extLst>
          </p:cNvPr>
          <p:cNvSpPr txBox="1"/>
          <p:nvPr/>
        </p:nvSpPr>
        <p:spPr>
          <a:xfrm>
            <a:off x="350841" y="1262577"/>
            <a:ext cx="6151043" cy="1015663"/>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l"/>
            <a:r>
              <a:rPr lang="es-MX" sz="1200" b="1" i="0" dirty="0">
                <a:solidFill>
                  <a:srgbClr val="171717"/>
                </a:solidFill>
                <a:effectLst/>
                <a:latin typeface="Times New Roman" panose="02020603050405020304" pitchFamily="18" charset="0"/>
                <a:cs typeface="Times New Roman" panose="02020603050405020304" pitchFamily="18" charset="0"/>
              </a:rPr>
              <a:t>Para crear y usar los servicios de Azure, necesita una suscripción de Azure. Al registrarse, </a:t>
            </a:r>
          </a:p>
          <a:p>
            <a:pPr algn="l"/>
            <a:r>
              <a:rPr lang="es-MX" sz="1200" b="1" i="0" dirty="0">
                <a:solidFill>
                  <a:srgbClr val="171717"/>
                </a:solidFill>
                <a:effectLst/>
                <a:latin typeface="Times New Roman" panose="02020603050405020304" pitchFamily="18" charset="0"/>
                <a:cs typeface="Times New Roman" panose="02020603050405020304" pitchFamily="18" charset="0"/>
              </a:rPr>
              <a:t>Esta permite compilar e implementar aplicaciones basadas en la nube, usar sofisticados </a:t>
            </a:r>
          </a:p>
          <a:p>
            <a:pPr algn="l"/>
            <a:r>
              <a:rPr lang="es-MX" sz="1200" b="1" i="0" dirty="0">
                <a:solidFill>
                  <a:srgbClr val="171717"/>
                </a:solidFill>
                <a:effectLst/>
                <a:latin typeface="Times New Roman" panose="02020603050405020304" pitchFamily="18" charset="0"/>
                <a:cs typeface="Times New Roman" panose="02020603050405020304" pitchFamily="18" charset="0"/>
              </a:rPr>
              <a:t>servicios de inteligencia artificial y extraer información esencial de los datos.</a:t>
            </a:r>
          </a:p>
          <a:p>
            <a:br>
              <a:rPr lang="es-MX" sz="1200" b="1" dirty="0">
                <a:latin typeface="Times New Roman" panose="02020603050405020304" pitchFamily="18" charset="0"/>
                <a:cs typeface="Times New Roman" panose="02020603050405020304" pitchFamily="18" charset="0"/>
              </a:rPr>
            </a:br>
            <a:endParaRPr lang="es-MX"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60"/>
          <p:cNvSpPr txBox="1">
            <a:spLocks noGrp="1"/>
          </p:cNvSpPr>
          <p:nvPr>
            <p:ph type="title"/>
          </p:nvPr>
        </p:nvSpPr>
        <p:spPr>
          <a:xfrm>
            <a:off x="1727550" y="540000"/>
            <a:ext cx="5688900"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Timeline Always</a:t>
            </a:r>
            <a:endParaRPr/>
          </a:p>
          <a:p>
            <a:pPr marL="0" lvl="0" indent="0" algn="ctr" rtl="0">
              <a:spcBef>
                <a:spcPts val="0"/>
              </a:spcBef>
              <a:spcAft>
                <a:spcPts val="0"/>
              </a:spcAft>
              <a:buNone/>
            </a:pPr>
            <a:r>
              <a:rPr lang="en"/>
              <a:t>Works Well</a:t>
            </a:r>
            <a:endParaRPr/>
          </a:p>
        </p:txBody>
      </p:sp>
      <p:sp>
        <p:nvSpPr>
          <p:cNvPr id="1542" name="Google Shape;1542;p60"/>
          <p:cNvSpPr/>
          <p:nvPr/>
        </p:nvSpPr>
        <p:spPr>
          <a:xfrm>
            <a:off x="1067450" y="2419400"/>
            <a:ext cx="635400" cy="63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0"/>
          <p:cNvSpPr/>
          <p:nvPr/>
        </p:nvSpPr>
        <p:spPr>
          <a:xfrm>
            <a:off x="3197039" y="2419400"/>
            <a:ext cx="635400" cy="63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0"/>
          <p:cNvSpPr/>
          <p:nvPr/>
        </p:nvSpPr>
        <p:spPr>
          <a:xfrm>
            <a:off x="5326629" y="2419400"/>
            <a:ext cx="635400" cy="63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0"/>
          <p:cNvSpPr/>
          <p:nvPr/>
        </p:nvSpPr>
        <p:spPr>
          <a:xfrm>
            <a:off x="7456218" y="2419400"/>
            <a:ext cx="635400" cy="63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6" name="Google Shape;1546;p60"/>
          <p:cNvGrpSpPr/>
          <p:nvPr/>
        </p:nvGrpSpPr>
        <p:grpSpPr>
          <a:xfrm>
            <a:off x="3335636" y="2558863"/>
            <a:ext cx="358211" cy="356250"/>
            <a:chOff x="-5971525" y="3273750"/>
            <a:chExt cx="292250" cy="290650"/>
          </a:xfrm>
        </p:grpSpPr>
        <p:sp>
          <p:nvSpPr>
            <p:cNvPr id="1547" name="Google Shape;1547;p60"/>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0"/>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60"/>
          <p:cNvGrpSpPr/>
          <p:nvPr/>
        </p:nvGrpSpPr>
        <p:grpSpPr>
          <a:xfrm>
            <a:off x="1203335" y="2558979"/>
            <a:ext cx="358180" cy="356250"/>
            <a:chOff x="-4118225" y="3253275"/>
            <a:chExt cx="292225" cy="290650"/>
          </a:xfrm>
        </p:grpSpPr>
        <p:sp>
          <p:nvSpPr>
            <p:cNvPr id="1550" name="Google Shape;1550;p60"/>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0"/>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2" name="Google Shape;1552;p60"/>
          <p:cNvSpPr/>
          <p:nvPr/>
        </p:nvSpPr>
        <p:spPr>
          <a:xfrm>
            <a:off x="5475897" y="2570529"/>
            <a:ext cx="336864" cy="333142"/>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60"/>
          <p:cNvGrpSpPr/>
          <p:nvPr/>
        </p:nvGrpSpPr>
        <p:grpSpPr>
          <a:xfrm>
            <a:off x="7601445" y="2568384"/>
            <a:ext cx="344946" cy="337429"/>
            <a:chOff x="2404875" y="3592725"/>
            <a:chExt cx="298525" cy="293825"/>
          </a:xfrm>
        </p:grpSpPr>
        <p:sp>
          <p:nvSpPr>
            <p:cNvPr id="1554" name="Google Shape;1554;p60"/>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0"/>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0"/>
          <p:cNvSpPr txBox="1"/>
          <p:nvPr/>
        </p:nvSpPr>
        <p:spPr>
          <a:xfrm>
            <a:off x="717775" y="3130134"/>
            <a:ext cx="13293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Day 1</a:t>
            </a:r>
            <a:endParaRPr sz="1800">
              <a:solidFill>
                <a:schemeClr val="dk2"/>
              </a:solidFill>
              <a:latin typeface="Work Sans Regular"/>
              <a:ea typeface="Work Sans Regular"/>
              <a:cs typeface="Work Sans Regular"/>
              <a:sym typeface="Work Sans Regular"/>
            </a:endParaRPr>
          </a:p>
        </p:txBody>
      </p:sp>
      <p:sp>
        <p:nvSpPr>
          <p:cNvPr id="1558" name="Google Shape;1558;p60"/>
          <p:cNvSpPr txBox="1"/>
          <p:nvPr/>
        </p:nvSpPr>
        <p:spPr>
          <a:xfrm>
            <a:off x="2848713" y="3130134"/>
            <a:ext cx="13293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Day 2</a:t>
            </a:r>
            <a:endParaRPr sz="1800">
              <a:solidFill>
                <a:schemeClr val="dk2"/>
              </a:solidFill>
              <a:latin typeface="Work Sans Regular"/>
              <a:ea typeface="Work Sans Regular"/>
              <a:cs typeface="Work Sans Regular"/>
              <a:sym typeface="Work Sans Regular"/>
            </a:endParaRPr>
          </a:p>
        </p:txBody>
      </p:sp>
      <p:sp>
        <p:nvSpPr>
          <p:cNvPr id="1559" name="Google Shape;1559;p60"/>
          <p:cNvSpPr txBox="1"/>
          <p:nvPr/>
        </p:nvSpPr>
        <p:spPr>
          <a:xfrm>
            <a:off x="677125" y="3390906"/>
            <a:ext cx="14106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aleway"/>
                <a:ea typeface="Raleway"/>
                <a:cs typeface="Raleway"/>
                <a:sym typeface="Raleway"/>
              </a:rPr>
              <a:t>Mercury is the</a:t>
            </a:r>
            <a:endParaRPr>
              <a:solidFill>
                <a:schemeClr val="lt1"/>
              </a:solidFill>
              <a:latin typeface="Raleway"/>
              <a:ea typeface="Raleway"/>
              <a:cs typeface="Raleway"/>
              <a:sym typeface="Raleway"/>
            </a:endParaRPr>
          </a:p>
          <a:p>
            <a:pPr marL="0" lvl="0" indent="0" algn="ctr" rtl="0">
              <a:spcBef>
                <a:spcPts val="0"/>
              </a:spcBef>
              <a:spcAft>
                <a:spcPts val="0"/>
              </a:spcAft>
              <a:buNone/>
            </a:pPr>
            <a:r>
              <a:rPr lang="en">
                <a:solidFill>
                  <a:schemeClr val="lt1"/>
                </a:solidFill>
                <a:latin typeface="Raleway"/>
                <a:ea typeface="Raleway"/>
                <a:cs typeface="Raleway"/>
                <a:sym typeface="Raleway"/>
              </a:rPr>
              <a:t>closest planet to the Sun</a:t>
            </a:r>
            <a:endParaRPr>
              <a:solidFill>
                <a:schemeClr val="lt1"/>
              </a:solidFill>
              <a:latin typeface="Raleway"/>
              <a:ea typeface="Raleway"/>
              <a:cs typeface="Raleway"/>
              <a:sym typeface="Raleway"/>
            </a:endParaRPr>
          </a:p>
        </p:txBody>
      </p:sp>
      <p:sp>
        <p:nvSpPr>
          <p:cNvPr id="1560" name="Google Shape;1560;p60"/>
          <p:cNvSpPr txBox="1"/>
          <p:nvPr/>
        </p:nvSpPr>
        <p:spPr>
          <a:xfrm>
            <a:off x="2808075" y="3390906"/>
            <a:ext cx="14106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aleway"/>
                <a:ea typeface="Raleway"/>
                <a:cs typeface="Raleway"/>
                <a:sym typeface="Raleway"/>
              </a:rPr>
              <a:t>It’s the biggest</a:t>
            </a:r>
            <a:endParaRPr>
              <a:solidFill>
                <a:schemeClr val="lt1"/>
              </a:solidFill>
              <a:latin typeface="Raleway"/>
              <a:ea typeface="Raleway"/>
              <a:cs typeface="Raleway"/>
              <a:sym typeface="Raleway"/>
            </a:endParaRPr>
          </a:p>
          <a:p>
            <a:pPr marL="0" lvl="0" indent="0" algn="ctr" rtl="0">
              <a:spcBef>
                <a:spcPts val="0"/>
              </a:spcBef>
              <a:spcAft>
                <a:spcPts val="0"/>
              </a:spcAft>
              <a:buNone/>
            </a:pPr>
            <a:r>
              <a:rPr lang="en">
                <a:solidFill>
                  <a:schemeClr val="lt1"/>
                </a:solidFill>
                <a:latin typeface="Raleway"/>
                <a:ea typeface="Raleway"/>
                <a:cs typeface="Raleway"/>
                <a:sym typeface="Raleway"/>
              </a:rPr>
              <a:t>planet in the Solar System</a:t>
            </a:r>
            <a:endParaRPr>
              <a:solidFill>
                <a:schemeClr val="lt1"/>
              </a:solidFill>
              <a:latin typeface="Raleway"/>
              <a:ea typeface="Raleway"/>
              <a:cs typeface="Raleway"/>
              <a:sym typeface="Raleway"/>
            </a:endParaRPr>
          </a:p>
        </p:txBody>
      </p:sp>
      <p:sp>
        <p:nvSpPr>
          <p:cNvPr id="1561" name="Google Shape;1561;p60"/>
          <p:cNvSpPr txBox="1"/>
          <p:nvPr/>
        </p:nvSpPr>
        <p:spPr>
          <a:xfrm>
            <a:off x="7110625" y="3130134"/>
            <a:ext cx="13293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Day 4</a:t>
            </a:r>
            <a:endParaRPr sz="1800">
              <a:solidFill>
                <a:schemeClr val="dk2"/>
              </a:solidFill>
              <a:latin typeface="Work Sans Regular"/>
              <a:ea typeface="Work Sans Regular"/>
              <a:cs typeface="Work Sans Regular"/>
              <a:sym typeface="Work Sans Regular"/>
            </a:endParaRPr>
          </a:p>
        </p:txBody>
      </p:sp>
      <p:sp>
        <p:nvSpPr>
          <p:cNvPr id="1562" name="Google Shape;1562;p60"/>
          <p:cNvSpPr txBox="1"/>
          <p:nvPr/>
        </p:nvSpPr>
        <p:spPr>
          <a:xfrm>
            <a:off x="7069975" y="3390906"/>
            <a:ext cx="14106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aleway"/>
                <a:ea typeface="Raleway"/>
                <a:cs typeface="Raleway"/>
                <a:sym typeface="Raleway"/>
              </a:rPr>
              <a:t>Venus has a poisonous atmosphere</a:t>
            </a:r>
            <a:endParaRPr>
              <a:solidFill>
                <a:schemeClr val="lt1"/>
              </a:solidFill>
              <a:latin typeface="Raleway"/>
              <a:ea typeface="Raleway"/>
              <a:cs typeface="Raleway"/>
              <a:sym typeface="Raleway"/>
            </a:endParaRPr>
          </a:p>
        </p:txBody>
      </p:sp>
      <p:sp>
        <p:nvSpPr>
          <p:cNvPr id="1563" name="Google Shape;1563;p60"/>
          <p:cNvSpPr txBox="1"/>
          <p:nvPr/>
        </p:nvSpPr>
        <p:spPr>
          <a:xfrm>
            <a:off x="4979675" y="3130134"/>
            <a:ext cx="13293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Work Sans Regular"/>
                <a:ea typeface="Work Sans Regular"/>
                <a:cs typeface="Work Sans Regular"/>
                <a:sym typeface="Work Sans Regular"/>
              </a:rPr>
              <a:t>Day 3</a:t>
            </a:r>
            <a:endParaRPr sz="1800">
              <a:solidFill>
                <a:schemeClr val="dk2"/>
              </a:solidFill>
              <a:latin typeface="Work Sans Regular"/>
              <a:ea typeface="Work Sans Regular"/>
              <a:cs typeface="Work Sans Regular"/>
              <a:sym typeface="Work Sans Regular"/>
            </a:endParaRPr>
          </a:p>
        </p:txBody>
      </p:sp>
      <p:sp>
        <p:nvSpPr>
          <p:cNvPr id="1564" name="Google Shape;1564;p60"/>
          <p:cNvSpPr txBox="1"/>
          <p:nvPr/>
        </p:nvSpPr>
        <p:spPr>
          <a:xfrm>
            <a:off x="4939025" y="3390906"/>
            <a:ext cx="14106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aleway"/>
                <a:ea typeface="Raleway"/>
                <a:cs typeface="Raleway"/>
                <a:sym typeface="Raleway"/>
              </a:rPr>
              <a:t>Despite being red, Mars is a cold place</a:t>
            </a:r>
            <a:endParaRPr>
              <a:solidFill>
                <a:schemeClr val="lt1"/>
              </a:solidFill>
              <a:latin typeface="Raleway"/>
              <a:ea typeface="Raleway"/>
              <a:cs typeface="Raleway"/>
              <a:sym typeface="Raleway"/>
            </a:endParaRPr>
          </a:p>
        </p:txBody>
      </p:sp>
      <p:sp>
        <p:nvSpPr>
          <p:cNvPr id="1565" name="Google Shape;1565;p60"/>
          <p:cNvSpPr/>
          <p:nvPr/>
        </p:nvSpPr>
        <p:spPr>
          <a:xfrm flipH="1">
            <a:off x="1991457" y="2673093"/>
            <a:ext cx="916973" cy="128013"/>
          </a:xfrm>
          <a:custGeom>
            <a:avLst/>
            <a:gdLst/>
            <a:ahLst/>
            <a:cxnLst/>
            <a:rect l="l" t="t" r="r" b="b"/>
            <a:pathLst>
              <a:path w="45780" h="5309" extrusionOk="0">
                <a:moveTo>
                  <a:pt x="2674" y="1"/>
                </a:moveTo>
                <a:cubicBezTo>
                  <a:pt x="2136" y="1"/>
                  <a:pt x="1593" y="696"/>
                  <a:pt x="1239" y="1040"/>
                </a:cubicBezTo>
                <a:cubicBezTo>
                  <a:pt x="905" y="1350"/>
                  <a:pt x="560" y="1659"/>
                  <a:pt x="286" y="2004"/>
                </a:cubicBezTo>
                <a:cubicBezTo>
                  <a:pt x="131" y="2183"/>
                  <a:pt x="0" y="2350"/>
                  <a:pt x="0" y="2600"/>
                </a:cubicBezTo>
                <a:cubicBezTo>
                  <a:pt x="0" y="2945"/>
                  <a:pt x="357" y="3266"/>
                  <a:pt x="584" y="3540"/>
                </a:cubicBezTo>
                <a:cubicBezTo>
                  <a:pt x="1108" y="4147"/>
                  <a:pt x="1667" y="4814"/>
                  <a:pt x="2370" y="5255"/>
                </a:cubicBezTo>
                <a:cubicBezTo>
                  <a:pt x="2424" y="5292"/>
                  <a:pt x="2485" y="5308"/>
                  <a:pt x="2546" y="5308"/>
                </a:cubicBezTo>
                <a:cubicBezTo>
                  <a:pt x="2781" y="5308"/>
                  <a:pt x="3024" y="5067"/>
                  <a:pt x="2929" y="4802"/>
                </a:cubicBezTo>
                <a:cubicBezTo>
                  <a:pt x="2739" y="4255"/>
                  <a:pt x="2429" y="3743"/>
                  <a:pt x="2072" y="3266"/>
                </a:cubicBezTo>
                <a:cubicBezTo>
                  <a:pt x="2536" y="3255"/>
                  <a:pt x="2977" y="3219"/>
                  <a:pt x="3429" y="3207"/>
                </a:cubicBezTo>
                <a:cubicBezTo>
                  <a:pt x="4441" y="3183"/>
                  <a:pt x="38434" y="3171"/>
                  <a:pt x="39446" y="3124"/>
                </a:cubicBezTo>
                <a:cubicBezTo>
                  <a:pt x="40458" y="3088"/>
                  <a:pt x="41470" y="3064"/>
                  <a:pt x="42482" y="3016"/>
                </a:cubicBezTo>
                <a:cubicBezTo>
                  <a:pt x="43446" y="2969"/>
                  <a:pt x="44399" y="2874"/>
                  <a:pt x="45351" y="2766"/>
                </a:cubicBezTo>
                <a:cubicBezTo>
                  <a:pt x="45768" y="2719"/>
                  <a:pt x="45780" y="2123"/>
                  <a:pt x="45351" y="2100"/>
                </a:cubicBezTo>
                <a:cubicBezTo>
                  <a:pt x="44387" y="2040"/>
                  <a:pt x="43446" y="1945"/>
                  <a:pt x="42482" y="1933"/>
                </a:cubicBezTo>
                <a:cubicBezTo>
                  <a:pt x="41470" y="1909"/>
                  <a:pt x="40458" y="1897"/>
                  <a:pt x="39446" y="1897"/>
                </a:cubicBezTo>
                <a:cubicBezTo>
                  <a:pt x="38434" y="1897"/>
                  <a:pt x="4441" y="1885"/>
                  <a:pt x="3429" y="1885"/>
                </a:cubicBezTo>
                <a:cubicBezTo>
                  <a:pt x="3084" y="1885"/>
                  <a:pt x="2739" y="1873"/>
                  <a:pt x="2382" y="1873"/>
                </a:cubicBezTo>
                <a:cubicBezTo>
                  <a:pt x="2810" y="1516"/>
                  <a:pt x="3322" y="1111"/>
                  <a:pt x="3334" y="599"/>
                </a:cubicBezTo>
                <a:cubicBezTo>
                  <a:pt x="3346" y="266"/>
                  <a:pt x="3048" y="40"/>
                  <a:pt x="2739" y="4"/>
                </a:cubicBezTo>
                <a:cubicBezTo>
                  <a:pt x="2717" y="2"/>
                  <a:pt x="2696" y="1"/>
                  <a:pt x="2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0"/>
          <p:cNvSpPr/>
          <p:nvPr/>
        </p:nvSpPr>
        <p:spPr>
          <a:xfrm flipH="1">
            <a:off x="4121057" y="2673093"/>
            <a:ext cx="916973" cy="128013"/>
          </a:xfrm>
          <a:custGeom>
            <a:avLst/>
            <a:gdLst/>
            <a:ahLst/>
            <a:cxnLst/>
            <a:rect l="l" t="t" r="r" b="b"/>
            <a:pathLst>
              <a:path w="45780" h="5309" extrusionOk="0">
                <a:moveTo>
                  <a:pt x="2674" y="1"/>
                </a:moveTo>
                <a:cubicBezTo>
                  <a:pt x="2136" y="1"/>
                  <a:pt x="1593" y="696"/>
                  <a:pt x="1239" y="1040"/>
                </a:cubicBezTo>
                <a:cubicBezTo>
                  <a:pt x="905" y="1350"/>
                  <a:pt x="560" y="1659"/>
                  <a:pt x="286" y="2004"/>
                </a:cubicBezTo>
                <a:cubicBezTo>
                  <a:pt x="131" y="2183"/>
                  <a:pt x="0" y="2350"/>
                  <a:pt x="0" y="2600"/>
                </a:cubicBezTo>
                <a:cubicBezTo>
                  <a:pt x="0" y="2945"/>
                  <a:pt x="357" y="3266"/>
                  <a:pt x="584" y="3540"/>
                </a:cubicBezTo>
                <a:cubicBezTo>
                  <a:pt x="1108" y="4147"/>
                  <a:pt x="1667" y="4814"/>
                  <a:pt x="2370" y="5255"/>
                </a:cubicBezTo>
                <a:cubicBezTo>
                  <a:pt x="2424" y="5292"/>
                  <a:pt x="2485" y="5308"/>
                  <a:pt x="2546" y="5308"/>
                </a:cubicBezTo>
                <a:cubicBezTo>
                  <a:pt x="2781" y="5308"/>
                  <a:pt x="3024" y="5067"/>
                  <a:pt x="2929" y="4802"/>
                </a:cubicBezTo>
                <a:cubicBezTo>
                  <a:pt x="2739" y="4255"/>
                  <a:pt x="2429" y="3743"/>
                  <a:pt x="2072" y="3266"/>
                </a:cubicBezTo>
                <a:cubicBezTo>
                  <a:pt x="2536" y="3255"/>
                  <a:pt x="2977" y="3219"/>
                  <a:pt x="3429" y="3207"/>
                </a:cubicBezTo>
                <a:cubicBezTo>
                  <a:pt x="4441" y="3183"/>
                  <a:pt x="38434" y="3171"/>
                  <a:pt x="39446" y="3124"/>
                </a:cubicBezTo>
                <a:cubicBezTo>
                  <a:pt x="40458" y="3088"/>
                  <a:pt x="41470" y="3064"/>
                  <a:pt x="42482" y="3016"/>
                </a:cubicBezTo>
                <a:cubicBezTo>
                  <a:pt x="43446" y="2969"/>
                  <a:pt x="44399" y="2874"/>
                  <a:pt x="45351" y="2766"/>
                </a:cubicBezTo>
                <a:cubicBezTo>
                  <a:pt x="45768" y="2719"/>
                  <a:pt x="45780" y="2123"/>
                  <a:pt x="45351" y="2100"/>
                </a:cubicBezTo>
                <a:cubicBezTo>
                  <a:pt x="44387" y="2040"/>
                  <a:pt x="43446" y="1945"/>
                  <a:pt x="42482" y="1933"/>
                </a:cubicBezTo>
                <a:cubicBezTo>
                  <a:pt x="41470" y="1909"/>
                  <a:pt x="40458" y="1897"/>
                  <a:pt x="39446" y="1897"/>
                </a:cubicBezTo>
                <a:cubicBezTo>
                  <a:pt x="38434" y="1897"/>
                  <a:pt x="4441" y="1885"/>
                  <a:pt x="3429" y="1885"/>
                </a:cubicBezTo>
                <a:cubicBezTo>
                  <a:pt x="3084" y="1885"/>
                  <a:pt x="2739" y="1873"/>
                  <a:pt x="2382" y="1873"/>
                </a:cubicBezTo>
                <a:cubicBezTo>
                  <a:pt x="2810" y="1516"/>
                  <a:pt x="3322" y="1111"/>
                  <a:pt x="3334" y="599"/>
                </a:cubicBezTo>
                <a:cubicBezTo>
                  <a:pt x="3346" y="266"/>
                  <a:pt x="3048" y="40"/>
                  <a:pt x="2739" y="4"/>
                </a:cubicBezTo>
                <a:cubicBezTo>
                  <a:pt x="2717" y="2"/>
                  <a:pt x="2696" y="1"/>
                  <a:pt x="2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0"/>
          <p:cNvSpPr/>
          <p:nvPr/>
        </p:nvSpPr>
        <p:spPr>
          <a:xfrm flipH="1">
            <a:off x="6313882" y="2673093"/>
            <a:ext cx="916973" cy="128013"/>
          </a:xfrm>
          <a:custGeom>
            <a:avLst/>
            <a:gdLst/>
            <a:ahLst/>
            <a:cxnLst/>
            <a:rect l="l" t="t" r="r" b="b"/>
            <a:pathLst>
              <a:path w="45780" h="5309" extrusionOk="0">
                <a:moveTo>
                  <a:pt x="2674" y="1"/>
                </a:moveTo>
                <a:cubicBezTo>
                  <a:pt x="2136" y="1"/>
                  <a:pt x="1593" y="696"/>
                  <a:pt x="1239" y="1040"/>
                </a:cubicBezTo>
                <a:cubicBezTo>
                  <a:pt x="905" y="1350"/>
                  <a:pt x="560" y="1659"/>
                  <a:pt x="286" y="2004"/>
                </a:cubicBezTo>
                <a:cubicBezTo>
                  <a:pt x="131" y="2183"/>
                  <a:pt x="0" y="2350"/>
                  <a:pt x="0" y="2600"/>
                </a:cubicBezTo>
                <a:cubicBezTo>
                  <a:pt x="0" y="2945"/>
                  <a:pt x="357" y="3266"/>
                  <a:pt x="584" y="3540"/>
                </a:cubicBezTo>
                <a:cubicBezTo>
                  <a:pt x="1108" y="4147"/>
                  <a:pt x="1667" y="4814"/>
                  <a:pt x="2370" y="5255"/>
                </a:cubicBezTo>
                <a:cubicBezTo>
                  <a:pt x="2424" y="5292"/>
                  <a:pt x="2485" y="5308"/>
                  <a:pt x="2546" y="5308"/>
                </a:cubicBezTo>
                <a:cubicBezTo>
                  <a:pt x="2781" y="5308"/>
                  <a:pt x="3024" y="5067"/>
                  <a:pt x="2929" y="4802"/>
                </a:cubicBezTo>
                <a:cubicBezTo>
                  <a:pt x="2739" y="4255"/>
                  <a:pt x="2429" y="3743"/>
                  <a:pt x="2072" y="3266"/>
                </a:cubicBezTo>
                <a:cubicBezTo>
                  <a:pt x="2536" y="3255"/>
                  <a:pt x="2977" y="3219"/>
                  <a:pt x="3429" y="3207"/>
                </a:cubicBezTo>
                <a:cubicBezTo>
                  <a:pt x="4441" y="3183"/>
                  <a:pt x="38434" y="3171"/>
                  <a:pt x="39446" y="3124"/>
                </a:cubicBezTo>
                <a:cubicBezTo>
                  <a:pt x="40458" y="3088"/>
                  <a:pt x="41470" y="3064"/>
                  <a:pt x="42482" y="3016"/>
                </a:cubicBezTo>
                <a:cubicBezTo>
                  <a:pt x="43446" y="2969"/>
                  <a:pt x="44399" y="2874"/>
                  <a:pt x="45351" y="2766"/>
                </a:cubicBezTo>
                <a:cubicBezTo>
                  <a:pt x="45768" y="2719"/>
                  <a:pt x="45780" y="2123"/>
                  <a:pt x="45351" y="2100"/>
                </a:cubicBezTo>
                <a:cubicBezTo>
                  <a:pt x="44387" y="2040"/>
                  <a:pt x="43446" y="1945"/>
                  <a:pt x="42482" y="1933"/>
                </a:cubicBezTo>
                <a:cubicBezTo>
                  <a:pt x="41470" y="1909"/>
                  <a:pt x="40458" y="1897"/>
                  <a:pt x="39446" y="1897"/>
                </a:cubicBezTo>
                <a:cubicBezTo>
                  <a:pt x="38434" y="1897"/>
                  <a:pt x="4441" y="1885"/>
                  <a:pt x="3429" y="1885"/>
                </a:cubicBezTo>
                <a:cubicBezTo>
                  <a:pt x="3084" y="1885"/>
                  <a:pt x="2739" y="1873"/>
                  <a:pt x="2382" y="1873"/>
                </a:cubicBezTo>
                <a:cubicBezTo>
                  <a:pt x="2810" y="1516"/>
                  <a:pt x="3322" y="1111"/>
                  <a:pt x="3334" y="599"/>
                </a:cubicBezTo>
                <a:cubicBezTo>
                  <a:pt x="3346" y="266"/>
                  <a:pt x="3048" y="40"/>
                  <a:pt x="2739" y="4"/>
                </a:cubicBezTo>
                <a:cubicBezTo>
                  <a:pt x="2717" y="2"/>
                  <a:pt x="2696" y="1"/>
                  <a:pt x="2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D3DF3FCB-FD68-077C-73E1-8D946AAD4BCF}"/>
              </a:ext>
            </a:extLst>
          </p:cNvPr>
          <p:cNvPicPr>
            <a:picLocks noChangeAspect="1"/>
          </p:cNvPicPr>
          <p:nvPr/>
        </p:nvPicPr>
        <p:blipFill>
          <a:blip r:embed="rId3"/>
          <a:stretch>
            <a:fillRect/>
          </a:stretch>
        </p:blipFill>
        <p:spPr>
          <a:xfrm>
            <a:off x="0" y="318977"/>
            <a:ext cx="9144000" cy="45294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61"/>
          <p:cNvSpPr txBox="1">
            <a:spLocks noGrp="1"/>
          </p:cNvSpPr>
          <p:nvPr>
            <p:ph type="title"/>
          </p:nvPr>
        </p:nvSpPr>
        <p:spPr>
          <a:xfrm>
            <a:off x="720000" y="1914450"/>
            <a:ext cx="5765400" cy="99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4,498,300</a:t>
            </a:r>
            <a:endParaRPr/>
          </a:p>
        </p:txBody>
      </p:sp>
      <p:sp>
        <p:nvSpPr>
          <p:cNvPr id="1573" name="Google Shape;1573;p61"/>
          <p:cNvSpPr txBox="1">
            <a:spLocks noGrp="1"/>
          </p:cNvSpPr>
          <p:nvPr>
            <p:ph type="body" idx="1"/>
          </p:nvPr>
        </p:nvSpPr>
        <p:spPr>
          <a:xfrm>
            <a:off x="720000" y="2793450"/>
            <a:ext cx="4871100" cy="43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Big numbers catch your audience’s attention</a:t>
            </a:r>
            <a:endParaRPr/>
          </a:p>
        </p:txBody>
      </p:sp>
      <p:grpSp>
        <p:nvGrpSpPr>
          <p:cNvPr id="1574" name="Google Shape;1574;p61"/>
          <p:cNvGrpSpPr/>
          <p:nvPr/>
        </p:nvGrpSpPr>
        <p:grpSpPr>
          <a:xfrm>
            <a:off x="5326815" y="1161632"/>
            <a:ext cx="3442087" cy="3521263"/>
            <a:chOff x="1660525" y="678425"/>
            <a:chExt cx="4386500" cy="4487400"/>
          </a:xfrm>
        </p:grpSpPr>
        <p:sp>
          <p:nvSpPr>
            <p:cNvPr id="1575" name="Google Shape;1575;p61"/>
            <p:cNvSpPr/>
            <p:nvPr/>
          </p:nvSpPr>
          <p:spPr>
            <a:xfrm>
              <a:off x="4695200" y="2763250"/>
              <a:ext cx="557925" cy="147625"/>
            </a:xfrm>
            <a:custGeom>
              <a:avLst/>
              <a:gdLst/>
              <a:ahLst/>
              <a:cxnLst/>
              <a:rect l="l" t="t" r="r" b="b"/>
              <a:pathLst>
                <a:path w="22317" h="5905" extrusionOk="0">
                  <a:moveTo>
                    <a:pt x="0" y="1"/>
                  </a:moveTo>
                  <a:lnTo>
                    <a:pt x="0" y="5905"/>
                  </a:lnTo>
                  <a:lnTo>
                    <a:pt x="22316" y="5905"/>
                  </a:lnTo>
                  <a:lnTo>
                    <a:pt x="22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1"/>
            <p:cNvSpPr/>
            <p:nvPr/>
          </p:nvSpPr>
          <p:spPr>
            <a:xfrm>
              <a:off x="4456675" y="2913525"/>
              <a:ext cx="562950" cy="154150"/>
            </a:xfrm>
            <a:custGeom>
              <a:avLst/>
              <a:gdLst/>
              <a:ahLst/>
              <a:cxnLst/>
              <a:rect l="l" t="t" r="r" b="b"/>
              <a:pathLst>
                <a:path w="22518" h="6166" extrusionOk="0">
                  <a:moveTo>
                    <a:pt x="131" y="0"/>
                  </a:moveTo>
                  <a:lnTo>
                    <a:pt x="131" y="0"/>
                  </a:lnTo>
                  <a:cubicBezTo>
                    <a:pt x="128" y="0"/>
                    <a:pt x="102" y="27"/>
                    <a:pt x="1" y="127"/>
                  </a:cubicBezTo>
                  <a:lnTo>
                    <a:pt x="1" y="3130"/>
                  </a:lnTo>
                  <a:lnTo>
                    <a:pt x="1" y="6032"/>
                  </a:lnTo>
                  <a:lnTo>
                    <a:pt x="1" y="6165"/>
                  </a:lnTo>
                  <a:lnTo>
                    <a:pt x="134" y="6165"/>
                  </a:lnTo>
                  <a:lnTo>
                    <a:pt x="16112" y="6098"/>
                  </a:lnTo>
                  <a:lnTo>
                    <a:pt x="20782" y="6065"/>
                  </a:lnTo>
                  <a:lnTo>
                    <a:pt x="20716" y="6065"/>
                  </a:lnTo>
                  <a:lnTo>
                    <a:pt x="16046" y="6032"/>
                  </a:lnTo>
                  <a:lnTo>
                    <a:pt x="234" y="5998"/>
                  </a:lnTo>
                  <a:lnTo>
                    <a:pt x="234" y="5998"/>
                  </a:lnTo>
                  <a:lnTo>
                    <a:pt x="234" y="3196"/>
                  </a:lnTo>
                  <a:lnTo>
                    <a:pt x="234" y="294"/>
                  </a:lnTo>
                  <a:lnTo>
                    <a:pt x="234" y="294"/>
                  </a:lnTo>
                  <a:lnTo>
                    <a:pt x="22384" y="261"/>
                  </a:lnTo>
                  <a:lnTo>
                    <a:pt x="22384" y="261"/>
                  </a:lnTo>
                  <a:cubicBezTo>
                    <a:pt x="22384" y="2064"/>
                    <a:pt x="22417" y="3509"/>
                    <a:pt x="22417" y="4531"/>
                  </a:cubicBezTo>
                  <a:lnTo>
                    <a:pt x="22417" y="5698"/>
                  </a:lnTo>
                  <a:lnTo>
                    <a:pt x="22417" y="5998"/>
                  </a:lnTo>
                  <a:lnTo>
                    <a:pt x="22417" y="6098"/>
                  </a:lnTo>
                  <a:cubicBezTo>
                    <a:pt x="22417" y="6098"/>
                    <a:pt x="22484" y="6032"/>
                    <a:pt x="22484" y="5932"/>
                  </a:cubicBezTo>
                  <a:lnTo>
                    <a:pt x="22484" y="5665"/>
                  </a:lnTo>
                  <a:lnTo>
                    <a:pt x="22484" y="4497"/>
                  </a:lnTo>
                  <a:cubicBezTo>
                    <a:pt x="22484" y="3463"/>
                    <a:pt x="22517" y="1995"/>
                    <a:pt x="22517" y="127"/>
                  </a:cubicBezTo>
                  <a:lnTo>
                    <a:pt x="22517" y="61"/>
                  </a:lnTo>
                  <a:lnTo>
                    <a:pt x="22450" y="61"/>
                  </a:lnTo>
                  <a:lnTo>
                    <a:pt x="134" y="27"/>
                  </a:lnTo>
                  <a:cubicBezTo>
                    <a:pt x="128" y="31"/>
                    <a:pt x="124" y="32"/>
                    <a:pt x="121" y="32"/>
                  </a:cubicBezTo>
                  <a:cubicBezTo>
                    <a:pt x="108" y="32"/>
                    <a:pt x="133"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1"/>
            <p:cNvSpPr/>
            <p:nvPr/>
          </p:nvSpPr>
          <p:spPr>
            <a:xfrm>
              <a:off x="5083800" y="1666625"/>
              <a:ext cx="557925" cy="147650"/>
            </a:xfrm>
            <a:custGeom>
              <a:avLst/>
              <a:gdLst/>
              <a:ahLst/>
              <a:cxnLst/>
              <a:rect l="l" t="t" r="r" b="b"/>
              <a:pathLst>
                <a:path w="22317" h="5906" extrusionOk="0">
                  <a:moveTo>
                    <a:pt x="1" y="1"/>
                  </a:moveTo>
                  <a:lnTo>
                    <a:pt x="1" y="5905"/>
                  </a:lnTo>
                  <a:lnTo>
                    <a:pt x="22316" y="5905"/>
                  </a:lnTo>
                  <a:lnTo>
                    <a:pt x="22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1"/>
            <p:cNvSpPr/>
            <p:nvPr/>
          </p:nvSpPr>
          <p:spPr>
            <a:xfrm>
              <a:off x="5246425" y="1515025"/>
              <a:ext cx="562925" cy="152475"/>
            </a:xfrm>
            <a:custGeom>
              <a:avLst/>
              <a:gdLst/>
              <a:ahLst/>
              <a:cxnLst/>
              <a:rect l="l" t="t" r="r" b="b"/>
              <a:pathLst>
                <a:path w="22517" h="6099" extrusionOk="0">
                  <a:moveTo>
                    <a:pt x="130" y="0"/>
                  </a:moveTo>
                  <a:cubicBezTo>
                    <a:pt x="127" y="0"/>
                    <a:pt x="101" y="27"/>
                    <a:pt x="0" y="127"/>
                  </a:cubicBezTo>
                  <a:lnTo>
                    <a:pt x="0" y="3129"/>
                  </a:lnTo>
                  <a:lnTo>
                    <a:pt x="0" y="6065"/>
                  </a:lnTo>
                  <a:lnTo>
                    <a:pt x="0" y="6098"/>
                  </a:lnTo>
                  <a:lnTo>
                    <a:pt x="100" y="6098"/>
                  </a:lnTo>
                  <a:lnTo>
                    <a:pt x="16078" y="6065"/>
                  </a:lnTo>
                  <a:lnTo>
                    <a:pt x="20748" y="6032"/>
                  </a:lnTo>
                  <a:lnTo>
                    <a:pt x="20715" y="6032"/>
                  </a:lnTo>
                  <a:lnTo>
                    <a:pt x="16045" y="5998"/>
                  </a:lnTo>
                  <a:lnTo>
                    <a:pt x="234" y="5932"/>
                  </a:lnTo>
                  <a:lnTo>
                    <a:pt x="234" y="5932"/>
                  </a:lnTo>
                  <a:lnTo>
                    <a:pt x="234" y="261"/>
                  </a:lnTo>
                  <a:lnTo>
                    <a:pt x="234" y="261"/>
                  </a:lnTo>
                  <a:lnTo>
                    <a:pt x="22383" y="227"/>
                  </a:lnTo>
                  <a:lnTo>
                    <a:pt x="22383" y="227"/>
                  </a:lnTo>
                  <a:cubicBezTo>
                    <a:pt x="22384" y="1999"/>
                    <a:pt x="22416" y="3475"/>
                    <a:pt x="22416" y="4464"/>
                  </a:cubicBezTo>
                  <a:lnTo>
                    <a:pt x="22416" y="5631"/>
                  </a:lnTo>
                  <a:lnTo>
                    <a:pt x="22416" y="5931"/>
                  </a:lnTo>
                  <a:lnTo>
                    <a:pt x="22416" y="6065"/>
                  </a:lnTo>
                  <a:cubicBezTo>
                    <a:pt x="22416" y="6065"/>
                    <a:pt x="22450" y="6032"/>
                    <a:pt x="22450" y="5931"/>
                  </a:cubicBezTo>
                  <a:lnTo>
                    <a:pt x="22450" y="5665"/>
                  </a:lnTo>
                  <a:lnTo>
                    <a:pt x="22450" y="4497"/>
                  </a:lnTo>
                  <a:cubicBezTo>
                    <a:pt x="22483" y="3463"/>
                    <a:pt x="22516" y="1995"/>
                    <a:pt x="22516" y="127"/>
                  </a:cubicBezTo>
                  <a:lnTo>
                    <a:pt x="22516" y="61"/>
                  </a:lnTo>
                  <a:lnTo>
                    <a:pt x="22416" y="61"/>
                  </a:lnTo>
                  <a:lnTo>
                    <a:pt x="134" y="27"/>
                  </a:lnTo>
                  <a:cubicBezTo>
                    <a:pt x="127" y="31"/>
                    <a:pt x="123" y="32"/>
                    <a:pt x="120" y="32"/>
                  </a:cubicBezTo>
                  <a:cubicBezTo>
                    <a:pt x="107" y="32"/>
                    <a:pt x="133"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1"/>
            <p:cNvSpPr/>
            <p:nvPr/>
          </p:nvSpPr>
          <p:spPr>
            <a:xfrm>
              <a:off x="4183150" y="826025"/>
              <a:ext cx="562100" cy="151800"/>
            </a:xfrm>
            <a:custGeom>
              <a:avLst/>
              <a:gdLst/>
              <a:ahLst/>
              <a:cxnLst/>
              <a:rect l="l" t="t" r="r" b="b"/>
              <a:pathLst>
                <a:path w="22484" h="6072" extrusionOk="0">
                  <a:moveTo>
                    <a:pt x="101" y="1"/>
                  </a:moveTo>
                  <a:lnTo>
                    <a:pt x="1" y="101"/>
                  </a:lnTo>
                  <a:lnTo>
                    <a:pt x="1" y="1602"/>
                  </a:lnTo>
                  <a:lnTo>
                    <a:pt x="1" y="3103"/>
                  </a:lnTo>
                  <a:lnTo>
                    <a:pt x="1" y="6072"/>
                  </a:lnTo>
                  <a:lnTo>
                    <a:pt x="101" y="6072"/>
                  </a:lnTo>
                  <a:lnTo>
                    <a:pt x="16079" y="6005"/>
                  </a:lnTo>
                  <a:lnTo>
                    <a:pt x="20749" y="5972"/>
                  </a:lnTo>
                  <a:lnTo>
                    <a:pt x="20716" y="5972"/>
                  </a:lnTo>
                  <a:lnTo>
                    <a:pt x="16046" y="5938"/>
                  </a:lnTo>
                  <a:lnTo>
                    <a:pt x="234" y="5905"/>
                  </a:lnTo>
                  <a:lnTo>
                    <a:pt x="234" y="5905"/>
                  </a:lnTo>
                  <a:lnTo>
                    <a:pt x="234" y="3103"/>
                  </a:lnTo>
                  <a:lnTo>
                    <a:pt x="234" y="201"/>
                  </a:lnTo>
                  <a:lnTo>
                    <a:pt x="234" y="201"/>
                  </a:lnTo>
                  <a:lnTo>
                    <a:pt x="22385" y="168"/>
                  </a:lnTo>
                  <a:lnTo>
                    <a:pt x="22385" y="168"/>
                  </a:lnTo>
                  <a:cubicBezTo>
                    <a:pt x="22417" y="1971"/>
                    <a:pt x="22417" y="3416"/>
                    <a:pt x="22417" y="4437"/>
                  </a:cubicBezTo>
                  <a:lnTo>
                    <a:pt x="22417" y="4471"/>
                  </a:lnTo>
                  <a:cubicBezTo>
                    <a:pt x="22450" y="3437"/>
                    <a:pt x="22484" y="1969"/>
                    <a:pt x="22484" y="101"/>
                  </a:cubicBezTo>
                  <a:lnTo>
                    <a:pt x="22484" y="34"/>
                  </a:lnTo>
                  <a:lnTo>
                    <a:pt x="22417" y="34"/>
                  </a:lnTo>
                  <a:lnTo>
                    <a:pt x="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1"/>
            <p:cNvSpPr/>
            <p:nvPr/>
          </p:nvSpPr>
          <p:spPr>
            <a:xfrm>
              <a:off x="4481700" y="678425"/>
              <a:ext cx="340275" cy="152625"/>
            </a:xfrm>
            <a:custGeom>
              <a:avLst/>
              <a:gdLst/>
              <a:ahLst/>
              <a:cxnLst/>
              <a:rect l="l" t="t" r="r" b="b"/>
              <a:pathLst>
                <a:path w="13611" h="6105" extrusionOk="0">
                  <a:moveTo>
                    <a:pt x="101" y="1"/>
                  </a:moveTo>
                  <a:cubicBezTo>
                    <a:pt x="68" y="33"/>
                    <a:pt x="14" y="87"/>
                    <a:pt x="1" y="101"/>
                  </a:cubicBezTo>
                  <a:lnTo>
                    <a:pt x="1" y="101"/>
                  </a:lnTo>
                  <a:lnTo>
                    <a:pt x="1" y="3136"/>
                  </a:lnTo>
                  <a:lnTo>
                    <a:pt x="1" y="6005"/>
                  </a:lnTo>
                  <a:lnTo>
                    <a:pt x="1" y="6105"/>
                  </a:lnTo>
                  <a:lnTo>
                    <a:pt x="101" y="6105"/>
                  </a:lnTo>
                  <a:lnTo>
                    <a:pt x="9774" y="6005"/>
                  </a:lnTo>
                  <a:lnTo>
                    <a:pt x="12543" y="5972"/>
                  </a:lnTo>
                  <a:lnTo>
                    <a:pt x="12476" y="5972"/>
                  </a:lnTo>
                  <a:lnTo>
                    <a:pt x="9708" y="5938"/>
                  </a:lnTo>
                  <a:lnTo>
                    <a:pt x="201" y="5872"/>
                  </a:lnTo>
                  <a:lnTo>
                    <a:pt x="201" y="5872"/>
                  </a:lnTo>
                  <a:lnTo>
                    <a:pt x="201" y="3136"/>
                  </a:lnTo>
                  <a:lnTo>
                    <a:pt x="201" y="201"/>
                  </a:lnTo>
                  <a:lnTo>
                    <a:pt x="201" y="201"/>
                  </a:lnTo>
                  <a:lnTo>
                    <a:pt x="13412" y="168"/>
                  </a:lnTo>
                  <a:lnTo>
                    <a:pt x="13412" y="168"/>
                  </a:lnTo>
                  <a:cubicBezTo>
                    <a:pt x="13444" y="1938"/>
                    <a:pt x="13477" y="3383"/>
                    <a:pt x="13477" y="4404"/>
                  </a:cubicBezTo>
                  <a:cubicBezTo>
                    <a:pt x="13477" y="4904"/>
                    <a:pt x="13477" y="5304"/>
                    <a:pt x="13477" y="5571"/>
                  </a:cubicBezTo>
                  <a:lnTo>
                    <a:pt x="13477" y="5905"/>
                  </a:lnTo>
                  <a:lnTo>
                    <a:pt x="13477" y="6005"/>
                  </a:lnTo>
                  <a:cubicBezTo>
                    <a:pt x="13510" y="5871"/>
                    <a:pt x="13544" y="5738"/>
                    <a:pt x="13544" y="5605"/>
                  </a:cubicBezTo>
                  <a:lnTo>
                    <a:pt x="13544" y="4437"/>
                  </a:lnTo>
                  <a:cubicBezTo>
                    <a:pt x="13577" y="3403"/>
                    <a:pt x="13610" y="1935"/>
                    <a:pt x="13610" y="101"/>
                  </a:cubicBezTo>
                  <a:lnTo>
                    <a:pt x="13610" y="34"/>
                  </a:lnTo>
                  <a:lnTo>
                    <a:pt x="13510" y="34"/>
                  </a:lnTo>
                  <a:lnTo>
                    <a:pt x="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1"/>
            <p:cNvSpPr/>
            <p:nvPr/>
          </p:nvSpPr>
          <p:spPr>
            <a:xfrm>
              <a:off x="5314800" y="2528400"/>
              <a:ext cx="693025" cy="1331500"/>
            </a:xfrm>
            <a:custGeom>
              <a:avLst/>
              <a:gdLst/>
              <a:ahLst/>
              <a:cxnLst/>
              <a:rect l="l" t="t" r="r" b="b"/>
              <a:pathLst>
                <a:path w="27721" h="53260" extrusionOk="0">
                  <a:moveTo>
                    <a:pt x="18144" y="0"/>
                  </a:moveTo>
                  <a:cubicBezTo>
                    <a:pt x="17436" y="0"/>
                    <a:pt x="15339" y="479"/>
                    <a:pt x="14678" y="5992"/>
                  </a:cubicBezTo>
                  <a:cubicBezTo>
                    <a:pt x="13844" y="12697"/>
                    <a:pt x="13977" y="16333"/>
                    <a:pt x="13977" y="16333"/>
                  </a:cubicBezTo>
                  <a:cubicBezTo>
                    <a:pt x="13977" y="16333"/>
                    <a:pt x="13729" y="17425"/>
                    <a:pt x="12954" y="17425"/>
                  </a:cubicBezTo>
                  <a:cubicBezTo>
                    <a:pt x="12831" y="17425"/>
                    <a:pt x="12694" y="17398"/>
                    <a:pt x="12543" y="17334"/>
                  </a:cubicBezTo>
                  <a:cubicBezTo>
                    <a:pt x="11686" y="16932"/>
                    <a:pt x="10271" y="15714"/>
                    <a:pt x="9108" y="15714"/>
                  </a:cubicBezTo>
                  <a:cubicBezTo>
                    <a:pt x="8821" y="15714"/>
                    <a:pt x="8550" y="15788"/>
                    <a:pt x="8306" y="15966"/>
                  </a:cubicBezTo>
                  <a:cubicBezTo>
                    <a:pt x="7072" y="16867"/>
                    <a:pt x="7172" y="18668"/>
                    <a:pt x="8306" y="20903"/>
                  </a:cubicBezTo>
                  <a:cubicBezTo>
                    <a:pt x="9441" y="23138"/>
                    <a:pt x="11742" y="28141"/>
                    <a:pt x="11942" y="28608"/>
                  </a:cubicBezTo>
                  <a:cubicBezTo>
                    <a:pt x="12120" y="28994"/>
                    <a:pt x="12114" y="29642"/>
                    <a:pt x="11573" y="29642"/>
                  </a:cubicBezTo>
                  <a:cubicBezTo>
                    <a:pt x="11504" y="29642"/>
                    <a:pt x="11428" y="29631"/>
                    <a:pt x="11342" y="29609"/>
                  </a:cubicBezTo>
                  <a:cubicBezTo>
                    <a:pt x="10792" y="29472"/>
                    <a:pt x="8178" y="28153"/>
                    <a:pt x="6229" y="28153"/>
                  </a:cubicBezTo>
                  <a:cubicBezTo>
                    <a:pt x="5342" y="28153"/>
                    <a:pt x="4592" y="28426"/>
                    <a:pt x="4237" y="29209"/>
                  </a:cubicBezTo>
                  <a:cubicBezTo>
                    <a:pt x="3103" y="31711"/>
                    <a:pt x="7272" y="37448"/>
                    <a:pt x="7706" y="38082"/>
                  </a:cubicBezTo>
                  <a:cubicBezTo>
                    <a:pt x="8173" y="38716"/>
                    <a:pt x="8140" y="39083"/>
                    <a:pt x="7873" y="39383"/>
                  </a:cubicBezTo>
                  <a:cubicBezTo>
                    <a:pt x="7844" y="39411"/>
                    <a:pt x="7799" y="39425"/>
                    <a:pt x="7740" y="39425"/>
                  </a:cubicBezTo>
                  <a:cubicBezTo>
                    <a:pt x="7250" y="39425"/>
                    <a:pt x="5781" y="38507"/>
                    <a:pt x="4470" y="37882"/>
                  </a:cubicBezTo>
                  <a:cubicBezTo>
                    <a:pt x="3666" y="37489"/>
                    <a:pt x="2757" y="37143"/>
                    <a:pt x="2004" y="37143"/>
                  </a:cubicBezTo>
                  <a:cubicBezTo>
                    <a:pt x="1351" y="37143"/>
                    <a:pt x="815" y="37403"/>
                    <a:pt x="568" y="38115"/>
                  </a:cubicBezTo>
                  <a:cubicBezTo>
                    <a:pt x="0" y="39616"/>
                    <a:pt x="1468" y="44520"/>
                    <a:pt x="8907" y="50658"/>
                  </a:cubicBezTo>
                  <a:lnTo>
                    <a:pt x="12543" y="53259"/>
                  </a:lnTo>
                  <a:lnTo>
                    <a:pt x="16646" y="51458"/>
                  </a:lnTo>
                  <a:cubicBezTo>
                    <a:pt x="25252" y="47122"/>
                    <a:pt x="27720" y="42618"/>
                    <a:pt x="27520" y="41051"/>
                  </a:cubicBezTo>
                  <a:cubicBezTo>
                    <a:pt x="27394" y="40044"/>
                    <a:pt x="26583" y="39723"/>
                    <a:pt x="25599" y="39723"/>
                  </a:cubicBezTo>
                  <a:cubicBezTo>
                    <a:pt x="25019" y="39723"/>
                    <a:pt x="24378" y="39835"/>
                    <a:pt x="23784" y="39983"/>
                  </a:cubicBezTo>
                  <a:cubicBezTo>
                    <a:pt x="22499" y="40278"/>
                    <a:pt x="21042" y="40787"/>
                    <a:pt x="20414" y="40787"/>
                  </a:cubicBezTo>
                  <a:cubicBezTo>
                    <a:pt x="20259" y="40787"/>
                    <a:pt x="20154" y="40756"/>
                    <a:pt x="20115" y="40684"/>
                  </a:cubicBezTo>
                  <a:cubicBezTo>
                    <a:pt x="19915" y="40350"/>
                    <a:pt x="19981" y="39983"/>
                    <a:pt x="20548" y="39483"/>
                  </a:cubicBezTo>
                  <a:cubicBezTo>
                    <a:pt x="21116" y="38949"/>
                    <a:pt x="26453" y="34279"/>
                    <a:pt x="25852" y="31544"/>
                  </a:cubicBezTo>
                  <a:cubicBezTo>
                    <a:pt x="25588" y="30285"/>
                    <a:pt x="24231" y="29946"/>
                    <a:pt x="22772" y="29946"/>
                  </a:cubicBezTo>
                  <a:cubicBezTo>
                    <a:pt x="21099" y="29946"/>
                    <a:pt x="19293" y="30392"/>
                    <a:pt x="18847" y="30410"/>
                  </a:cubicBezTo>
                  <a:cubicBezTo>
                    <a:pt x="18830" y="30410"/>
                    <a:pt x="18812" y="30411"/>
                    <a:pt x="18796" y="30411"/>
                  </a:cubicBezTo>
                  <a:cubicBezTo>
                    <a:pt x="18020" y="30411"/>
                    <a:pt x="18186" y="29667"/>
                    <a:pt x="18480" y="29276"/>
                  </a:cubicBezTo>
                  <a:cubicBezTo>
                    <a:pt x="18781" y="28909"/>
                    <a:pt x="22116" y="24505"/>
                    <a:pt x="23717" y="22571"/>
                  </a:cubicBezTo>
                  <a:cubicBezTo>
                    <a:pt x="25319" y="20636"/>
                    <a:pt x="25786" y="18935"/>
                    <a:pt x="24752" y="17734"/>
                  </a:cubicBezTo>
                  <a:cubicBezTo>
                    <a:pt x="24444" y="17377"/>
                    <a:pt x="24030" y="17247"/>
                    <a:pt x="23569" y="17247"/>
                  </a:cubicBezTo>
                  <a:cubicBezTo>
                    <a:pt x="22482" y="17247"/>
                    <a:pt x="21135" y="17970"/>
                    <a:pt x="20315" y="18134"/>
                  </a:cubicBezTo>
                  <a:cubicBezTo>
                    <a:pt x="20220" y="18156"/>
                    <a:pt x="20132" y="18166"/>
                    <a:pt x="20052" y="18166"/>
                  </a:cubicBezTo>
                  <a:cubicBezTo>
                    <a:pt x="19147" y="18166"/>
                    <a:pt x="19147" y="16900"/>
                    <a:pt x="19147" y="16900"/>
                  </a:cubicBezTo>
                  <a:cubicBezTo>
                    <a:pt x="19147" y="16900"/>
                    <a:pt x="20048" y="13364"/>
                    <a:pt x="20715" y="6659"/>
                  </a:cubicBezTo>
                  <a:cubicBezTo>
                    <a:pt x="21395" y="151"/>
                    <a:pt x="18492" y="23"/>
                    <a:pt x="18321" y="21"/>
                  </a:cubicBezTo>
                  <a:lnTo>
                    <a:pt x="18380" y="21"/>
                  </a:lnTo>
                  <a:cubicBezTo>
                    <a:pt x="18380" y="21"/>
                    <a:pt x="18293" y="0"/>
                    <a:pt x="18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1"/>
            <p:cNvSpPr/>
            <p:nvPr/>
          </p:nvSpPr>
          <p:spPr>
            <a:xfrm>
              <a:off x="5618350" y="2681525"/>
              <a:ext cx="137625" cy="1203400"/>
            </a:xfrm>
            <a:custGeom>
              <a:avLst/>
              <a:gdLst/>
              <a:ahLst/>
              <a:cxnLst/>
              <a:rect l="l" t="t" r="r" b="b"/>
              <a:pathLst>
                <a:path w="5505" h="48136" extrusionOk="0">
                  <a:moveTo>
                    <a:pt x="5504" y="1"/>
                  </a:moveTo>
                  <a:cubicBezTo>
                    <a:pt x="5504" y="101"/>
                    <a:pt x="5471" y="234"/>
                    <a:pt x="5438" y="401"/>
                  </a:cubicBezTo>
                  <a:cubicBezTo>
                    <a:pt x="5404" y="768"/>
                    <a:pt x="5338" y="1302"/>
                    <a:pt x="5271" y="2002"/>
                  </a:cubicBezTo>
                  <a:lnTo>
                    <a:pt x="4637" y="7840"/>
                  </a:lnTo>
                  <a:cubicBezTo>
                    <a:pt x="4103" y="12743"/>
                    <a:pt x="3303" y="19515"/>
                    <a:pt x="2436" y="27020"/>
                  </a:cubicBezTo>
                  <a:cubicBezTo>
                    <a:pt x="1568" y="34492"/>
                    <a:pt x="501" y="43232"/>
                    <a:pt x="0" y="48135"/>
                  </a:cubicBezTo>
                  <a:lnTo>
                    <a:pt x="67" y="48135"/>
                  </a:lnTo>
                  <a:cubicBezTo>
                    <a:pt x="601" y="43232"/>
                    <a:pt x="1702" y="34492"/>
                    <a:pt x="2569" y="27020"/>
                  </a:cubicBezTo>
                  <a:cubicBezTo>
                    <a:pt x="3436" y="19548"/>
                    <a:pt x="4203" y="12743"/>
                    <a:pt x="4737" y="7840"/>
                  </a:cubicBezTo>
                  <a:cubicBezTo>
                    <a:pt x="4971" y="5371"/>
                    <a:pt x="5171" y="3370"/>
                    <a:pt x="5304" y="2002"/>
                  </a:cubicBezTo>
                  <a:cubicBezTo>
                    <a:pt x="5371" y="1302"/>
                    <a:pt x="5438" y="768"/>
                    <a:pt x="5471" y="401"/>
                  </a:cubicBezTo>
                  <a:cubicBezTo>
                    <a:pt x="5504" y="234"/>
                    <a:pt x="5504" y="10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5587500" y="2992575"/>
              <a:ext cx="115925" cy="169325"/>
            </a:xfrm>
            <a:custGeom>
              <a:avLst/>
              <a:gdLst/>
              <a:ahLst/>
              <a:cxnLst/>
              <a:rect l="l" t="t" r="r" b="b"/>
              <a:pathLst>
                <a:path w="4637" h="6773" extrusionOk="0">
                  <a:moveTo>
                    <a:pt x="0" y="1"/>
                  </a:moveTo>
                  <a:lnTo>
                    <a:pt x="0" y="1"/>
                  </a:lnTo>
                  <a:cubicBezTo>
                    <a:pt x="34" y="101"/>
                    <a:pt x="100" y="201"/>
                    <a:pt x="167" y="268"/>
                  </a:cubicBezTo>
                  <a:lnTo>
                    <a:pt x="634" y="1002"/>
                  </a:lnTo>
                  <a:lnTo>
                    <a:pt x="2269" y="3403"/>
                  </a:lnTo>
                  <a:cubicBezTo>
                    <a:pt x="2869" y="4371"/>
                    <a:pt x="3469" y="5205"/>
                    <a:pt x="3870" y="5805"/>
                  </a:cubicBezTo>
                  <a:cubicBezTo>
                    <a:pt x="4103" y="6105"/>
                    <a:pt x="4270" y="6372"/>
                    <a:pt x="4403" y="6539"/>
                  </a:cubicBezTo>
                  <a:cubicBezTo>
                    <a:pt x="4470" y="6606"/>
                    <a:pt x="4537" y="6706"/>
                    <a:pt x="4637" y="6772"/>
                  </a:cubicBezTo>
                  <a:cubicBezTo>
                    <a:pt x="4570" y="6672"/>
                    <a:pt x="4503" y="6572"/>
                    <a:pt x="4437" y="6506"/>
                  </a:cubicBezTo>
                  <a:lnTo>
                    <a:pt x="3970" y="5772"/>
                  </a:lnTo>
                  <a:cubicBezTo>
                    <a:pt x="3536" y="5105"/>
                    <a:pt x="3002" y="4271"/>
                    <a:pt x="2369" y="3337"/>
                  </a:cubicBezTo>
                  <a:cubicBezTo>
                    <a:pt x="1735" y="2403"/>
                    <a:pt x="1168" y="1535"/>
                    <a:pt x="734" y="935"/>
                  </a:cubicBezTo>
                  <a:cubicBezTo>
                    <a:pt x="501" y="668"/>
                    <a:pt x="334" y="401"/>
                    <a:pt x="200" y="234"/>
                  </a:cubicBezTo>
                  <a:cubicBezTo>
                    <a:pt x="134" y="168"/>
                    <a:pt x="67" y="6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1"/>
            <p:cNvSpPr/>
            <p:nvPr/>
          </p:nvSpPr>
          <p:spPr>
            <a:xfrm>
              <a:off x="5712575" y="3020075"/>
              <a:ext cx="191825" cy="140175"/>
            </a:xfrm>
            <a:custGeom>
              <a:avLst/>
              <a:gdLst/>
              <a:ahLst/>
              <a:cxnLst/>
              <a:rect l="l" t="t" r="r" b="b"/>
              <a:pathLst>
                <a:path w="7673" h="5607" extrusionOk="0">
                  <a:moveTo>
                    <a:pt x="7637" y="1"/>
                  </a:moveTo>
                  <a:cubicBezTo>
                    <a:pt x="7560" y="1"/>
                    <a:pt x="5844" y="1223"/>
                    <a:pt x="3770" y="2737"/>
                  </a:cubicBezTo>
                  <a:cubicBezTo>
                    <a:pt x="1702" y="4305"/>
                    <a:pt x="1" y="5572"/>
                    <a:pt x="34" y="5606"/>
                  </a:cubicBezTo>
                  <a:cubicBezTo>
                    <a:pt x="35" y="5606"/>
                    <a:pt x="35" y="5606"/>
                    <a:pt x="36" y="5606"/>
                  </a:cubicBezTo>
                  <a:cubicBezTo>
                    <a:pt x="114" y="5606"/>
                    <a:pt x="1830" y="4385"/>
                    <a:pt x="3904" y="2870"/>
                  </a:cubicBezTo>
                  <a:cubicBezTo>
                    <a:pt x="5972" y="1303"/>
                    <a:pt x="7673" y="35"/>
                    <a:pt x="7640" y="2"/>
                  </a:cubicBezTo>
                  <a:cubicBezTo>
                    <a:pt x="7639" y="1"/>
                    <a:pt x="7638" y="1"/>
                    <a:pt x="7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1"/>
            <p:cNvSpPr/>
            <p:nvPr/>
          </p:nvSpPr>
          <p:spPr>
            <a:xfrm>
              <a:off x="5666725" y="3367025"/>
              <a:ext cx="193500" cy="79250"/>
            </a:xfrm>
            <a:custGeom>
              <a:avLst/>
              <a:gdLst/>
              <a:ahLst/>
              <a:cxnLst/>
              <a:rect l="l" t="t" r="r" b="b"/>
              <a:pathLst>
                <a:path w="7740" h="3170" extrusionOk="0">
                  <a:moveTo>
                    <a:pt x="7739" y="0"/>
                  </a:moveTo>
                  <a:cubicBezTo>
                    <a:pt x="7639" y="0"/>
                    <a:pt x="7539" y="67"/>
                    <a:pt x="7439" y="100"/>
                  </a:cubicBezTo>
                  <a:lnTo>
                    <a:pt x="6605" y="501"/>
                  </a:lnTo>
                  <a:cubicBezTo>
                    <a:pt x="5938" y="801"/>
                    <a:pt x="4970" y="1234"/>
                    <a:pt x="3903" y="1668"/>
                  </a:cubicBezTo>
                  <a:cubicBezTo>
                    <a:pt x="2836" y="2102"/>
                    <a:pt x="1868" y="2469"/>
                    <a:pt x="1134" y="2736"/>
                  </a:cubicBezTo>
                  <a:lnTo>
                    <a:pt x="300" y="3036"/>
                  </a:lnTo>
                  <a:cubicBezTo>
                    <a:pt x="200" y="3069"/>
                    <a:pt x="100" y="3102"/>
                    <a:pt x="0" y="3169"/>
                  </a:cubicBezTo>
                  <a:cubicBezTo>
                    <a:pt x="100" y="3169"/>
                    <a:pt x="234" y="3136"/>
                    <a:pt x="334" y="3102"/>
                  </a:cubicBezTo>
                  <a:cubicBezTo>
                    <a:pt x="534" y="3036"/>
                    <a:pt x="834" y="2936"/>
                    <a:pt x="1201" y="2836"/>
                  </a:cubicBezTo>
                  <a:cubicBezTo>
                    <a:pt x="1902" y="2602"/>
                    <a:pt x="2902" y="2235"/>
                    <a:pt x="3970" y="1802"/>
                  </a:cubicBezTo>
                  <a:cubicBezTo>
                    <a:pt x="5037" y="1368"/>
                    <a:pt x="6004" y="901"/>
                    <a:pt x="6672" y="567"/>
                  </a:cubicBezTo>
                  <a:cubicBezTo>
                    <a:pt x="7005" y="401"/>
                    <a:pt x="7272" y="267"/>
                    <a:pt x="7472" y="167"/>
                  </a:cubicBezTo>
                  <a:cubicBezTo>
                    <a:pt x="7572" y="100"/>
                    <a:pt x="7672" y="67"/>
                    <a:pt x="7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1"/>
            <p:cNvSpPr/>
            <p:nvPr/>
          </p:nvSpPr>
          <p:spPr>
            <a:xfrm>
              <a:off x="5519100" y="3319475"/>
              <a:ext cx="148475" cy="124300"/>
            </a:xfrm>
            <a:custGeom>
              <a:avLst/>
              <a:gdLst/>
              <a:ahLst/>
              <a:cxnLst/>
              <a:rect l="l" t="t" r="r" b="b"/>
              <a:pathLst>
                <a:path w="5939" h="4972" extrusionOk="0">
                  <a:moveTo>
                    <a:pt x="1" y="1"/>
                  </a:moveTo>
                  <a:cubicBezTo>
                    <a:pt x="1" y="34"/>
                    <a:pt x="68" y="101"/>
                    <a:pt x="234" y="234"/>
                  </a:cubicBezTo>
                  <a:lnTo>
                    <a:pt x="835" y="768"/>
                  </a:lnTo>
                  <a:cubicBezTo>
                    <a:pt x="1369" y="1235"/>
                    <a:pt x="2102" y="1869"/>
                    <a:pt x="2936" y="2536"/>
                  </a:cubicBezTo>
                  <a:cubicBezTo>
                    <a:pt x="3737" y="3237"/>
                    <a:pt x="4504" y="3837"/>
                    <a:pt x="5038" y="4304"/>
                  </a:cubicBezTo>
                  <a:lnTo>
                    <a:pt x="5705" y="4804"/>
                  </a:lnTo>
                  <a:cubicBezTo>
                    <a:pt x="5772" y="4871"/>
                    <a:pt x="5838" y="4938"/>
                    <a:pt x="5939" y="4971"/>
                  </a:cubicBezTo>
                  <a:cubicBezTo>
                    <a:pt x="5872" y="4904"/>
                    <a:pt x="5805" y="4838"/>
                    <a:pt x="5738" y="4771"/>
                  </a:cubicBezTo>
                  <a:cubicBezTo>
                    <a:pt x="5572" y="4638"/>
                    <a:pt x="5338" y="4437"/>
                    <a:pt x="5105" y="4204"/>
                  </a:cubicBezTo>
                  <a:cubicBezTo>
                    <a:pt x="4571" y="3770"/>
                    <a:pt x="3837" y="3136"/>
                    <a:pt x="3036" y="2436"/>
                  </a:cubicBezTo>
                  <a:cubicBezTo>
                    <a:pt x="2203" y="1769"/>
                    <a:pt x="1469" y="1135"/>
                    <a:pt x="902" y="701"/>
                  </a:cubicBezTo>
                  <a:lnTo>
                    <a:pt x="268" y="201"/>
                  </a:lnTo>
                  <a:cubicBezTo>
                    <a:pt x="168" y="134"/>
                    <a:pt x="101" y="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1"/>
            <p:cNvSpPr/>
            <p:nvPr/>
          </p:nvSpPr>
          <p:spPr>
            <a:xfrm>
              <a:off x="5446550" y="3567150"/>
              <a:ext cx="191850" cy="157650"/>
            </a:xfrm>
            <a:custGeom>
              <a:avLst/>
              <a:gdLst/>
              <a:ahLst/>
              <a:cxnLst/>
              <a:rect l="l" t="t" r="r" b="b"/>
              <a:pathLst>
                <a:path w="7674" h="6306" extrusionOk="0">
                  <a:moveTo>
                    <a:pt x="1" y="1"/>
                  </a:moveTo>
                  <a:cubicBezTo>
                    <a:pt x="68" y="101"/>
                    <a:pt x="168" y="201"/>
                    <a:pt x="301" y="268"/>
                  </a:cubicBezTo>
                  <a:lnTo>
                    <a:pt x="1068" y="968"/>
                  </a:lnTo>
                  <a:cubicBezTo>
                    <a:pt x="1769" y="1535"/>
                    <a:pt x="2703" y="2336"/>
                    <a:pt x="3770" y="3203"/>
                  </a:cubicBezTo>
                  <a:cubicBezTo>
                    <a:pt x="4838" y="4071"/>
                    <a:pt x="5805" y="4838"/>
                    <a:pt x="6506" y="5405"/>
                  </a:cubicBezTo>
                  <a:lnTo>
                    <a:pt x="7339" y="6072"/>
                  </a:lnTo>
                  <a:cubicBezTo>
                    <a:pt x="7440" y="6139"/>
                    <a:pt x="7540" y="6239"/>
                    <a:pt x="7673" y="6306"/>
                  </a:cubicBezTo>
                  <a:cubicBezTo>
                    <a:pt x="7573" y="6205"/>
                    <a:pt x="7473" y="6105"/>
                    <a:pt x="7373" y="6039"/>
                  </a:cubicBezTo>
                  <a:lnTo>
                    <a:pt x="6572" y="5338"/>
                  </a:lnTo>
                  <a:cubicBezTo>
                    <a:pt x="5872" y="4771"/>
                    <a:pt x="4938" y="3971"/>
                    <a:pt x="3870" y="3103"/>
                  </a:cubicBezTo>
                  <a:cubicBezTo>
                    <a:pt x="2803" y="2236"/>
                    <a:pt x="1836" y="1435"/>
                    <a:pt x="1135" y="902"/>
                  </a:cubicBezTo>
                  <a:lnTo>
                    <a:pt x="301" y="234"/>
                  </a:lnTo>
                  <a:cubicBezTo>
                    <a:pt x="201" y="134"/>
                    <a:pt x="101" y="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1"/>
            <p:cNvSpPr/>
            <p:nvPr/>
          </p:nvSpPr>
          <p:spPr>
            <a:xfrm>
              <a:off x="5634200" y="3612200"/>
              <a:ext cx="243525" cy="107600"/>
            </a:xfrm>
            <a:custGeom>
              <a:avLst/>
              <a:gdLst/>
              <a:ahLst/>
              <a:cxnLst/>
              <a:rect l="l" t="t" r="r" b="b"/>
              <a:pathLst>
                <a:path w="9741" h="4304" extrusionOk="0">
                  <a:moveTo>
                    <a:pt x="9741" y="0"/>
                  </a:moveTo>
                  <a:cubicBezTo>
                    <a:pt x="9607" y="67"/>
                    <a:pt x="9474" y="100"/>
                    <a:pt x="9340" y="167"/>
                  </a:cubicBezTo>
                  <a:lnTo>
                    <a:pt x="8306" y="667"/>
                  </a:lnTo>
                  <a:cubicBezTo>
                    <a:pt x="7439" y="1101"/>
                    <a:pt x="6238" y="1668"/>
                    <a:pt x="4904" y="2269"/>
                  </a:cubicBezTo>
                  <a:cubicBezTo>
                    <a:pt x="3569" y="2836"/>
                    <a:pt x="2335" y="3369"/>
                    <a:pt x="1468" y="3703"/>
                  </a:cubicBezTo>
                  <a:lnTo>
                    <a:pt x="401" y="4137"/>
                  </a:lnTo>
                  <a:cubicBezTo>
                    <a:pt x="267" y="4170"/>
                    <a:pt x="134" y="4237"/>
                    <a:pt x="0" y="4303"/>
                  </a:cubicBezTo>
                  <a:cubicBezTo>
                    <a:pt x="134" y="4270"/>
                    <a:pt x="267" y="4237"/>
                    <a:pt x="401" y="4203"/>
                  </a:cubicBezTo>
                  <a:cubicBezTo>
                    <a:pt x="667" y="4103"/>
                    <a:pt x="1034" y="3970"/>
                    <a:pt x="1501" y="3803"/>
                  </a:cubicBezTo>
                  <a:cubicBezTo>
                    <a:pt x="2402" y="3469"/>
                    <a:pt x="3636" y="2969"/>
                    <a:pt x="4970" y="2369"/>
                  </a:cubicBezTo>
                  <a:cubicBezTo>
                    <a:pt x="6305" y="1768"/>
                    <a:pt x="7506" y="1201"/>
                    <a:pt x="8373" y="767"/>
                  </a:cubicBezTo>
                  <a:cubicBezTo>
                    <a:pt x="8773" y="534"/>
                    <a:pt x="9140" y="367"/>
                    <a:pt x="9374" y="234"/>
                  </a:cubicBezTo>
                  <a:cubicBezTo>
                    <a:pt x="9474" y="167"/>
                    <a:pt x="9607" y="100"/>
                    <a:pt x="9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a:off x="4640975" y="3719725"/>
              <a:ext cx="232700" cy="265250"/>
            </a:xfrm>
            <a:custGeom>
              <a:avLst/>
              <a:gdLst/>
              <a:ahLst/>
              <a:cxnLst/>
              <a:rect l="l" t="t" r="r" b="b"/>
              <a:pathLst>
                <a:path w="9308" h="10610" extrusionOk="0">
                  <a:moveTo>
                    <a:pt x="2781" y="1"/>
                  </a:moveTo>
                  <a:cubicBezTo>
                    <a:pt x="2468" y="1"/>
                    <a:pt x="2152" y="34"/>
                    <a:pt x="1836" y="102"/>
                  </a:cubicBezTo>
                  <a:cubicBezTo>
                    <a:pt x="1" y="1036"/>
                    <a:pt x="1836" y="5306"/>
                    <a:pt x="3470" y="7141"/>
                  </a:cubicBezTo>
                  <a:cubicBezTo>
                    <a:pt x="4504" y="8275"/>
                    <a:pt x="6672" y="10410"/>
                    <a:pt x="9274" y="10610"/>
                  </a:cubicBezTo>
                  <a:cubicBezTo>
                    <a:pt x="9308" y="8242"/>
                    <a:pt x="8941" y="5540"/>
                    <a:pt x="7740" y="3505"/>
                  </a:cubicBezTo>
                  <a:cubicBezTo>
                    <a:pt x="7173" y="2437"/>
                    <a:pt x="6339" y="1503"/>
                    <a:pt x="5338" y="803"/>
                  </a:cubicBezTo>
                  <a:cubicBezTo>
                    <a:pt x="4569" y="282"/>
                    <a:pt x="3689" y="1"/>
                    <a:pt x="2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1"/>
            <p:cNvSpPr/>
            <p:nvPr/>
          </p:nvSpPr>
          <p:spPr>
            <a:xfrm>
              <a:off x="4939525" y="3842775"/>
              <a:ext cx="136800" cy="184750"/>
            </a:xfrm>
            <a:custGeom>
              <a:avLst/>
              <a:gdLst/>
              <a:ahLst/>
              <a:cxnLst/>
              <a:rect l="l" t="t" r="r" b="b"/>
              <a:pathLst>
                <a:path w="5472" h="7390" extrusionOk="0">
                  <a:moveTo>
                    <a:pt x="3911" y="1"/>
                  </a:moveTo>
                  <a:cubicBezTo>
                    <a:pt x="3447" y="1"/>
                    <a:pt x="2978" y="151"/>
                    <a:pt x="2603" y="451"/>
                  </a:cubicBezTo>
                  <a:cubicBezTo>
                    <a:pt x="1435" y="1185"/>
                    <a:pt x="601" y="2352"/>
                    <a:pt x="268" y="3687"/>
                  </a:cubicBezTo>
                  <a:cubicBezTo>
                    <a:pt x="1" y="5054"/>
                    <a:pt x="468" y="6455"/>
                    <a:pt x="1502" y="7389"/>
                  </a:cubicBezTo>
                  <a:lnTo>
                    <a:pt x="1502" y="7356"/>
                  </a:lnTo>
                  <a:cubicBezTo>
                    <a:pt x="3370" y="6655"/>
                    <a:pt x="4437" y="4987"/>
                    <a:pt x="5171" y="3086"/>
                  </a:cubicBezTo>
                  <a:cubicBezTo>
                    <a:pt x="5405" y="2552"/>
                    <a:pt x="5471" y="1952"/>
                    <a:pt x="5405" y="1352"/>
                  </a:cubicBezTo>
                  <a:cubicBezTo>
                    <a:pt x="5338" y="784"/>
                    <a:pt x="4938" y="251"/>
                    <a:pt x="4371" y="51"/>
                  </a:cubicBezTo>
                  <a:cubicBezTo>
                    <a:pt x="4220" y="17"/>
                    <a:pt x="4066" y="1"/>
                    <a:pt x="3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1"/>
            <p:cNvSpPr/>
            <p:nvPr/>
          </p:nvSpPr>
          <p:spPr>
            <a:xfrm>
              <a:off x="4972900" y="3918950"/>
              <a:ext cx="41700" cy="252000"/>
            </a:xfrm>
            <a:custGeom>
              <a:avLst/>
              <a:gdLst/>
              <a:ahLst/>
              <a:cxnLst/>
              <a:rect l="l" t="t" r="r" b="b"/>
              <a:pathLst>
                <a:path w="1668" h="10080" extrusionOk="0">
                  <a:moveTo>
                    <a:pt x="1631" y="1"/>
                  </a:moveTo>
                  <a:cubicBezTo>
                    <a:pt x="1613" y="1"/>
                    <a:pt x="1517" y="126"/>
                    <a:pt x="1368" y="306"/>
                  </a:cubicBezTo>
                  <a:cubicBezTo>
                    <a:pt x="1134" y="606"/>
                    <a:pt x="934" y="940"/>
                    <a:pt x="734" y="1273"/>
                  </a:cubicBezTo>
                  <a:cubicBezTo>
                    <a:pt x="234" y="2441"/>
                    <a:pt x="0" y="3708"/>
                    <a:pt x="67" y="4976"/>
                  </a:cubicBezTo>
                  <a:cubicBezTo>
                    <a:pt x="133" y="5676"/>
                    <a:pt x="200" y="6377"/>
                    <a:pt x="367" y="7044"/>
                  </a:cubicBezTo>
                  <a:cubicBezTo>
                    <a:pt x="434" y="7611"/>
                    <a:pt x="600" y="8145"/>
                    <a:pt x="834" y="8679"/>
                  </a:cubicBezTo>
                  <a:cubicBezTo>
                    <a:pt x="1034" y="9179"/>
                    <a:pt x="1268" y="9646"/>
                    <a:pt x="1534" y="10080"/>
                  </a:cubicBezTo>
                  <a:cubicBezTo>
                    <a:pt x="1401" y="9579"/>
                    <a:pt x="1234" y="9079"/>
                    <a:pt x="1001" y="8612"/>
                  </a:cubicBezTo>
                  <a:cubicBezTo>
                    <a:pt x="801" y="8078"/>
                    <a:pt x="667" y="7544"/>
                    <a:pt x="600" y="6977"/>
                  </a:cubicBezTo>
                  <a:cubicBezTo>
                    <a:pt x="467" y="6310"/>
                    <a:pt x="400" y="5643"/>
                    <a:pt x="334" y="4976"/>
                  </a:cubicBezTo>
                  <a:cubicBezTo>
                    <a:pt x="267" y="3742"/>
                    <a:pt x="467" y="2508"/>
                    <a:pt x="934" y="1373"/>
                  </a:cubicBezTo>
                  <a:cubicBezTo>
                    <a:pt x="1301" y="473"/>
                    <a:pt x="1668" y="6"/>
                    <a:pt x="1635" y="6"/>
                  </a:cubicBezTo>
                  <a:cubicBezTo>
                    <a:pt x="1635" y="2"/>
                    <a:pt x="1633" y="1"/>
                    <a:pt x="1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1"/>
            <p:cNvSpPr/>
            <p:nvPr/>
          </p:nvSpPr>
          <p:spPr>
            <a:xfrm>
              <a:off x="4729375" y="3799825"/>
              <a:ext cx="302750" cy="399475"/>
            </a:xfrm>
            <a:custGeom>
              <a:avLst/>
              <a:gdLst/>
              <a:ahLst/>
              <a:cxnLst/>
              <a:rect l="l" t="t" r="r" b="b"/>
              <a:pathLst>
                <a:path w="12110" h="15979" extrusionOk="0">
                  <a:moveTo>
                    <a:pt x="1" y="1"/>
                  </a:moveTo>
                  <a:lnTo>
                    <a:pt x="1" y="1"/>
                  </a:lnTo>
                  <a:cubicBezTo>
                    <a:pt x="134" y="234"/>
                    <a:pt x="301" y="468"/>
                    <a:pt x="468" y="668"/>
                  </a:cubicBezTo>
                  <a:cubicBezTo>
                    <a:pt x="835" y="1101"/>
                    <a:pt x="1268" y="1669"/>
                    <a:pt x="1802" y="2369"/>
                  </a:cubicBezTo>
                  <a:lnTo>
                    <a:pt x="6138" y="7940"/>
                  </a:lnTo>
                  <a:cubicBezTo>
                    <a:pt x="7806" y="10141"/>
                    <a:pt x="9307" y="12176"/>
                    <a:pt x="10341" y="13644"/>
                  </a:cubicBezTo>
                  <a:lnTo>
                    <a:pt x="11609" y="15378"/>
                  </a:lnTo>
                  <a:cubicBezTo>
                    <a:pt x="11742" y="15578"/>
                    <a:pt x="11909" y="15779"/>
                    <a:pt x="12109" y="15979"/>
                  </a:cubicBezTo>
                  <a:cubicBezTo>
                    <a:pt x="11976" y="15745"/>
                    <a:pt x="11843" y="15512"/>
                    <a:pt x="11676" y="15312"/>
                  </a:cubicBezTo>
                  <a:cubicBezTo>
                    <a:pt x="11409" y="14878"/>
                    <a:pt x="11009" y="14278"/>
                    <a:pt x="10475" y="13510"/>
                  </a:cubicBezTo>
                  <a:cubicBezTo>
                    <a:pt x="9441" y="12043"/>
                    <a:pt x="8006" y="10008"/>
                    <a:pt x="6305" y="7806"/>
                  </a:cubicBezTo>
                  <a:cubicBezTo>
                    <a:pt x="4637" y="5571"/>
                    <a:pt x="3070" y="3637"/>
                    <a:pt x="1902" y="2236"/>
                  </a:cubicBezTo>
                  <a:cubicBezTo>
                    <a:pt x="1335" y="1535"/>
                    <a:pt x="868" y="968"/>
                    <a:pt x="534" y="601"/>
                  </a:cubicBezTo>
                  <a:cubicBezTo>
                    <a:pt x="368" y="401"/>
                    <a:pt x="201" y="2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1"/>
            <p:cNvSpPr/>
            <p:nvPr/>
          </p:nvSpPr>
          <p:spPr>
            <a:xfrm>
              <a:off x="4688525" y="4047350"/>
              <a:ext cx="245200" cy="102475"/>
            </a:xfrm>
            <a:custGeom>
              <a:avLst/>
              <a:gdLst/>
              <a:ahLst/>
              <a:cxnLst/>
              <a:rect l="l" t="t" r="r" b="b"/>
              <a:pathLst>
                <a:path w="9808" h="4099" extrusionOk="0">
                  <a:moveTo>
                    <a:pt x="4384" y="0"/>
                  </a:moveTo>
                  <a:cubicBezTo>
                    <a:pt x="3416" y="0"/>
                    <a:pt x="2443" y="156"/>
                    <a:pt x="1501" y="474"/>
                  </a:cubicBezTo>
                  <a:cubicBezTo>
                    <a:pt x="801" y="741"/>
                    <a:pt x="67" y="1174"/>
                    <a:pt x="34" y="1908"/>
                  </a:cubicBezTo>
                  <a:cubicBezTo>
                    <a:pt x="0" y="2642"/>
                    <a:pt x="701" y="3176"/>
                    <a:pt x="1368" y="3476"/>
                  </a:cubicBezTo>
                  <a:cubicBezTo>
                    <a:pt x="2342" y="3895"/>
                    <a:pt x="3370" y="4099"/>
                    <a:pt x="4391" y="4099"/>
                  </a:cubicBezTo>
                  <a:cubicBezTo>
                    <a:pt x="6375" y="4099"/>
                    <a:pt x="8331" y="3329"/>
                    <a:pt x="9807" y="1875"/>
                  </a:cubicBezTo>
                  <a:lnTo>
                    <a:pt x="9707" y="1708"/>
                  </a:lnTo>
                  <a:cubicBezTo>
                    <a:pt x="8123" y="586"/>
                    <a:pt x="6262" y="0"/>
                    <a:pt x="4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1"/>
            <p:cNvSpPr/>
            <p:nvPr/>
          </p:nvSpPr>
          <p:spPr>
            <a:xfrm>
              <a:off x="4771075" y="4076050"/>
              <a:ext cx="233525" cy="84050"/>
            </a:xfrm>
            <a:custGeom>
              <a:avLst/>
              <a:gdLst/>
              <a:ahLst/>
              <a:cxnLst/>
              <a:rect l="l" t="t" r="r" b="b"/>
              <a:pathLst>
                <a:path w="9341" h="3362" extrusionOk="0">
                  <a:moveTo>
                    <a:pt x="3270" y="0"/>
                  </a:moveTo>
                  <a:cubicBezTo>
                    <a:pt x="2689" y="0"/>
                    <a:pt x="2108" y="51"/>
                    <a:pt x="1535" y="160"/>
                  </a:cubicBezTo>
                  <a:cubicBezTo>
                    <a:pt x="1068" y="226"/>
                    <a:pt x="668" y="293"/>
                    <a:pt x="434" y="360"/>
                  </a:cubicBezTo>
                  <a:cubicBezTo>
                    <a:pt x="267" y="393"/>
                    <a:pt x="134" y="427"/>
                    <a:pt x="1" y="493"/>
                  </a:cubicBezTo>
                  <a:cubicBezTo>
                    <a:pt x="534" y="460"/>
                    <a:pt x="1035" y="427"/>
                    <a:pt x="1568" y="326"/>
                  </a:cubicBezTo>
                  <a:cubicBezTo>
                    <a:pt x="2031" y="275"/>
                    <a:pt x="2498" y="248"/>
                    <a:pt x="2967" y="248"/>
                  </a:cubicBezTo>
                  <a:cubicBezTo>
                    <a:pt x="3715" y="248"/>
                    <a:pt x="4466" y="316"/>
                    <a:pt x="5204" y="460"/>
                  </a:cubicBezTo>
                  <a:cubicBezTo>
                    <a:pt x="6372" y="727"/>
                    <a:pt x="7473" y="1327"/>
                    <a:pt x="8340" y="2194"/>
                  </a:cubicBezTo>
                  <a:cubicBezTo>
                    <a:pt x="8974" y="2862"/>
                    <a:pt x="9307" y="3362"/>
                    <a:pt x="9341" y="3362"/>
                  </a:cubicBezTo>
                  <a:cubicBezTo>
                    <a:pt x="9341" y="3329"/>
                    <a:pt x="9274" y="3195"/>
                    <a:pt x="9140" y="2995"/>
                  </a:cubicBezTo>
                  <a:cubicBezTo>
                    <a:pt x="8640" y="2161"/>
                    <a:pt x="7973" y="1494"/>
                    <a:pt x="7172" y="994"/>
                  </a:cubicBezTo>
                  <a:cubicBezTo>
                    <a:pt x="6572" y="627"/>
                    <a:pt x="5938" y="360"/>
                    <a:pt x="5271" y="193"/>
                  </a:cubicBezTo>
                  <a:cubicBezTo>
                    <a:pt x="4610" y="68"/>
                    <a:pt x="3940" y="0"/>
                    <a:pt x="3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1"/>
            <p:cNvSpPr/>
            <p:nvPr/>
          </p:nvSpPr>
          <p:spPr>
            <a:xfrm>
              <a:off x="3806225" y="2420500"/>
              <a:ext cx="291550" cy="262775"/>
            </a:xfrm>
            <a:custGeom>
              <a:avLst/>
              <a:gdLst/>
              <a:ahLst/>
              <a:cxnLst/>
              <a:rect l="l" t="t" r="r" b="b"/>
              <a:pathLst>
                <a:path w="11662" h="10511" extrusionOk="0">
                  <a:moveTo>
                    <a:pt x="2669" y="1"/>
                  </a:moveTo>
                  <a:lnTo>
                    <a:pt x="0" y="3103"/>
                  </a:lnTo>
                  <a:cubicBezTo>
                    <a:pt x="0" y="3103"/>
                    <a:pt x="1368" y="3970"/>
                    <a:pt x="1735" y="5171"/>
                  </a:cubicBezTo>
                  <a:cubicBezTo>
                    <a:pt x="2169" y="6539"/>
                    <a:pt x="4704" y="6539"/>
                    <a:pt x="5104" y="6606"/>
                  </a:cubicBezTo>
                  <a:cubicBezTo>
                    <a:pt x="6005" y="6672"/>
                    <a:pt x="6238" y="7039"/>
                    <a:pt x="6238" y="7039"/>
                  </a:cubicBezTo>
                  <a:cubicBezTo>
                    <a:pt x="6272" y="7473"/>
                    <a:pt x="6071" y="9174"/>
                    <a:pt x="6105" y="9508"/>
                  </a:cubicBezTo>
                  <a:cubicBezTo>
                    <a:pt x="6125" y="9746"/>
                    <a:pt x="6322" y="9890"/>
                    <a:pt x="6520" y="9890"/>
                  </a:cubicBezTo>
                  <a:cubicBezTo>
                    <a:pt x="6655" y="9890"/>
                    <a:pt x="6791" y="9823"/>
                    <a:pt x="6872" y="9674"/>
                  </a:cubicBezTo>
                  <a:cubicBezTo>
                    <a:pt x="7005" y="8807"/>
                    <a:pt x="7072" y="7940"/>
                    <a:pt x="7105" y="7073"/>
                  </a:cubicBezTo>
                  <a:cubicBezTo>
                    <a:pt x="7105" y="7073"/>
                    <a:pt x="7306" y="9941"/>
                    <a:pt x="7372" y="10241"/>
                  </a:cubicBezTo>
                  <a:cubicBezTo>
                    <a:pt x="7423" y="10431"/>
                    <a:pt x="7555" y="10511"/>
                    <a:pt x="7705" y="10511"/>
                  </a:cubicBezTo>
                  <a:cubicBezTo>
                    <a:pt x="7951" y="10511"/>
                    <a:pt x="8244" y="10298"/>
                    <a:pt x="8306" y="10008"/>
                  </a:cubicBezTo>
                  <a:cubicBezTo>
                    <a:pt x="8404" y="9649"/>
                    <a:pt x="8055" y="6801"/>
                    <a:pt x="8165" y="6801"/>
                  </a:cubicBezTo>
                  <a:cubicBezTo>
                    <a:pt x="8167" y="6801"/>
                    <a:pt x="8170" y="6803"/>
                    <a:pt x="8173" y="6806"/>
                  </a:cubicBezTo>
                  <a:cubicBezTo>
                    <a:pt x="8340" y="6906"/>
                    <a:pt x="8640" y="9474"/>
                    <a:pt x="8773" y="10008"/>
                  </a:cubicBezTo>
                  <a:cubicBezTo>
                    <a:pt x="8821" y="10264"/>
                    <a:pt x="9015" y="10405"/>
                    <a:pt x="9219" y="10405"/>
                  </a:cubicBezTo>
                  <a:cubicBezTo>
                    <a:pt x="9439" y="10405"/>
                    <a:pt x="9671" y="10239"/>
                    <a:pt x="9741" y="9875"/>
                  </a:cubicBezTo>
                  <a:cubicBezTo>
                    <a:pt x="9874" y="9141"/>
                    <a:pt x="9407" y="6239"/>
                    <a:pt x="9407" y="6239"/>
                  </a:cubicBezTo>
                  <a:lnTo>
                    <a:pt x="9407" y="6239"/>
                  </a:lnTo>
                  <a:lnTo>
                    <a:pt x="9774" y="6606"/>
                  </a:lnTo>
                  <a:cubicBezTo>
                    <a:pt x="9774" y="6606"/>
                    <a:pt x="10241" y="10008"/>
                    <a:pt x="10975" y="10375"/>
                  </a:cubicBezTo>
                  <a:cubicBezTo>
                    <a:pt x="10999" y="10386"/>
                    <a:pt x="11022" y="10391"/>
                    <a:pt x="11043" y="10391"/>
                  </a:cubicBezTo>
                  <a:cubicBezTo>
                    <a:pt x="11661" y="10391"/>
                    <a:pt x="10975" y="5826"/>
                    <a:pt x="10975" y="5471"/>
                  </a:cubicBezTo>
                  <a:cubicBezTo>
                    <a:pt x="10975" y="5104"/>
                    <a:pt x="8306" y="1735"/>
                    <a:pt x="7839" y="1435"/>
                  </a:cubicBezTo>
                  <a:cubicBezTo>
                    <a:pt x="7372" y="1102"/>
                    <a:pt x="2669" y="1"/>
                    <a:pt x="2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1"/>
            <p:cNvSpPr/>
            <p:nvPr/>
          </p:nvSpPr>
          <p:spPr>
            <a:xfrm>
              <a:off x="4017200" y="2540600"/>
              <a:ext cx="64250" cy="139275"/>
            </a:xfrm>
            <a:custGeom>
              <a:avLst/>
              <a:gdLst/>
              <a:ahLst/>
              <a:cxnLst/>
              <a:rect l="l" t="t" r="r" b="b"/>
              <a:pathLst>
                <a:path w="2570" h="5571" extrusionOk="0">
                  <a:moveTo>
                    <a:pt x="1" y="0"/>
                  </a:moveTo>
                  <a:lnTo>
                    <a:pt x="1" y="0"/>
                  </a:lnTo>
                  <a:cubicBezTo>
                    <a:pt x="394" y="622"/>
                    <a:pt x="819" y="1212"/>
                    <a:pt x="1276" y="1770"/>
                  </a:cubicBezTo>
                  <a:lnTo>
                    <a:pt x="1276" y="1770"/>
                  </a:lnTo>
                  <a:cubicBezTo>
                    <a:pt x="1338" y="2059"/>
                    <a:pt x="1371" y="2347"/>
                    <a:pt x="1435" y="2635"/>
                  </a:cubicBezTo>
                  <a:cubicBezTo>
                    <a:pt x="1502" y="3069"/>
                    <a:pt x="1569" y="3469"/>
                    <a:pt x="1669" y="3836"/>
                  </a:cubicBezTo>
                  <a:cubicBezTo>
                    <a:pt x="1735" y="4170"/>
                    <a:pt x="1869" y="4470"/>
                    <a:pt x="2002" y="4804"/>
                  </a:cubicBezTo>
                  <a:cubicBezTo>
                    <a:pt x="2136" y="5071"/>
                    <a:pt x="2302" y="5337"/>
                    <a:pt x="2536" y="5571"/>
                  </a:cubicBezTo>
                  <a:cubicBezTo>
                    <a:pt x="2569" y="5538"/>
                    <a:pt x="2369" y="5237"/>
                    <a:pt x="2136" y="4737"/>
                  </a:cubicBezTo>
                  <a:cubicBezTo>
                    <a:pt x="2002" y="4437"/>
                    <a:pt x="1935" y="4103"/>
                    <a:pt x="1835" y="3803"/>
                  </a:cubicBezTo>
                  <a:cubicBezTo>
                    <a:pt x="1769" y="3436"/>
                    <a:pt x="1702" y="3036"/>
                    <a:pt x="1635" y="2602"/>
                  </a:cubicBezTo>
                  <a:cubicBezTo>
                    <a:pt x="1569" y="2302"/>
                    <a:pt x="1535" y="2002"/>
                    <a:pt x="1468" y="1735"/>
                  </a:cubicBezTo>
                  <a:lnTo>
                    <a:pt x="1468" y="1668"/>
                  </a:lnTo>
                  <a:cubicBezTo>
                    <a:pt x="1035" y="1068"/>
                    <a:pt x="534" y="501"/>
                    <a:pt x="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1"/>
            <p:cNvSpPr/>
            <p:nvPr/>
          </p:nvSpPr>
          <p:spPr>
            <a:xfrm>
              <a:off x="3896275" y="2461375"/>
              <a:ext cx="108450" cy="116350"/>
            </a:xfrm>
            <a:custGeom>
              <a:avLst/>
              <a:gdLst/>
              <a:ahLst/>
              <a:cxnLst/>
              <a:rect l="l" t="t" r="r" b="b"/>
              <a:pathLst>
                <a:path w="4338" h="4654" extrusionOk="0">
                  <a:moveTo>
                    <a:pt x="101" y="0"/>
                  </a:moveTo>
                  <a:lnTo>
                    <a:pt x="101" y="0"/>
                  </a:lnTo>
                  <a:cubicBezTo>
                    <a:pt x="1" y="401"/>
                    <a:pt x="134" y="834"/>
                    <a:pt x="468" y="1068"/>
                  </a:cubicBezTo>
                  <a:cubicBezTo>
                    <a:pt x="768" y="1335"/>
                    <a:pt x="1168" y="1501"/>
                    <a:pt x="1502" y="1735"/>
                  </a:cubicBezTo>
                  <a:cubicBezTo>
                    <a:pt x="2469" y="2469"/>
                    <a:pt x="2736" y="3870"/>
                    <a:pt x="3770" y="4537"/>
                  </a:cubicBezTo>
                  <a:cubicBezTo>
                    <a:pt x="3857" y="4602"/>
                    <a:pt x="3972" y="4653"/>
                    <a:pt x="4079" y="4653"/>
                  </a:cubicBezTo>
                  <a:cubicBezTo>
                    <a:pt x="4136" y="4653"/>
                    <a:pt x="4191" y="4639"/>
                    <a:pt x="4237" y="4604"/>
                  </a:cubicBezTo>
                  <a:cubicBezTo>
                    <a:pt x="4337" y="4470"/>
                    <a:pt x="4304" y="4303"/>
                    <a:pt x="4237" y="4170"/>
                  </a:cubicBezTo>
                  <a:lnTo>
                    <a:pt x="2870" y="367"/>
                  </a:lnTo>
                  <a:lnTo>
                    <a:pt x="10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1"/>
            <p:cNvSpPr/>
            <p:nvPr/>
          </p:nvSpPr>
          <p:spPr>
            <a:xfrm>
              <a:off x="3895450" y="2463050"/>
              <a:ext cx="110950" cy="118425"/>
            </a:xfrm>
            <a:custGeom>
              <a:avLst/>
              <a:gdLst/>
              <a:ahLst/>
              <a:cxnLst/>
              <a:rect l="l" t="t" r="r" b="b"/>
              <a:pathLst>
                <a:path w="4438" h="4737" extrusionOk="0">
                  <a:moveTo>
                    <a:pt x="134" y="0"/>
                  </a:moveTo>
                  <a:lnTo>
                    <a:pt x="134" y="0"/>
                  </a:lnTo>
                  <a:cubicBezTo>
                    <a:pt x="34" y="100"/>
                    <a:pt x="1" y="267"/>
                    <a:pt x="34" y="400"/>
                  </a:cubicBezTo>
                  <a:cubicBezTo>
                    <a:pt x="134" y="801"/>
                    <a:pt x="401" y="1168"/>
                    <a:pt x="768" y="1368"/>
                  </a:cubicBezTo>
                  <a:cubicBezTo>
                    <a:pt x="1001" y="1468"/>
                    <a:pt x="1235" y="1601"/>
                    <a:pt x="1468" y="1768"/>
                  </a:cubicBezTo>
                  <a:cubicBezTo>
                    <a:pt x="1702" y="1968"/>
                    <a:pt x="1902" y="2202"/>
                    <a:pt x="2069" y="2435"/>
                  </a:cubicBezTo>
                  <a:cubicBezTo>
                    <a:pt x="2436" y="3069"/>
                    <a:pt x="2836" y="3669"/>
                    <a:pt x="3303" y="4236"/>
                  </a:cubicBezTo>
                  <a:cubicBezTo>
                    <a:pt x="3436" y="4370"/>
                    <a:pt x="3570" y="4503"/>
                    <a:pt x="3737" y="4603"/>
                  </a:cubicBezTo>
                  <a:cubicBezTo>
                    <a:pt x="3837" y="4670"/>
                    <a:pt x="3937" y="4703"/>
                    <a:pt x="4037" y="4737"/>
                  </a:cubicBezTo>
                  <a:cubicBezTo>
                    <a:pt x="4204" y="4737"/>
                    <a:pt x="4304" y="4670"/>
                    <a:pt x="4370" y="4537"/>
                  </a:cubicBezTo>
                  <a:cubicBezTo>
                    <a:pt x="4437" y="4336"/>
                    <a:pt x="4404" y="4136"/>
                    <a:pt x="4304" y="3936"/>
                  </a:cubicBezTo>
                  <a:lnTo>
                    <a:pt x="4137" y="3469"/>
                  </a:lnTo>
                  <a:cubicBezTo>
                    <a:pt x="3903" y="2869"/>
                    <a:pt x="3703" y="2268"/>
                    <a:pt x="3536" y="1835"/>
                  </a:cubicBezTo>
                  <a:cubicBezTo>
                    <a:pt x="3370" y="1368"/>
                    <a:pt x="3203" y="967"/>
                    <a:pt x="3103" y="734"/>
                  </a:cubicBezTo>
                  <a:cubicBezTo>
                    <a:pt x="3069" y="567"/>
                    <a:pt x="3003" y="434"/>
                    <a:pt x="2936" y="300"/>
                  </a:cubicBezTo>
                  <a:lnTo>
                    <a:pt x="2936" y="300"/>
                  </a:lnTo>
                  <a:cubicBezTo>
                    <a:pt x="2936" y="467"/>
                    <a:pt x="2969" y="634"/>
                    <a:pt x="3036" y="801"/>
                  </a:cubicBezTo>
                  <a:cubicBezTo>
                    <a:pt x="3103" y="1067"/>
                    <a:pt x="3236" y="1401"/>
                    <a:pt x="3370" y="1901"/>
                  </a:cubicBezTo>
                  <a:cubicBezTo>
                    <a:pt x="3536" y="2402"/>
                    <a:pt x="3737" y="2969"/>
                    <a:pt x="3937" y="3569"/>
                  </a:cubicBezTo>
                  <a:lnTo>
                    <a:pt x="4104" y="4070"/>
                  </a:lnTo>
                  <a:cubicBezTo>
                    <a:pt x="4204" y="4203"/>
                    <a:pt x="4204" y="4403"/>
                    <a:pt x="4204" y="4470"/>
                  </a:cubicBezTo>
                  <a:cubicBezTo>
                    <a:pt x="4189" y="4515"/>
                    <a:pt x="4146" y="4533"/>
                    <a:pt x="4092" y="4533"/>
                  </a:cubicBezTo>
                  <a:cubicBezTo>
                    <a:pt x="4026" y="4533"/>
                    <a:pt x="3943" y="4507"/>
                    <a:pt x="3870" y="4470"/>
                  </a:cubicBezTo>
                  <a:cubicBezTo>
                    <a:pt x="3703" y="4370"/>
                    <a:pt x="3570" y="4236"/>
                    <a:pt x="3436" y="4103"/>
                  </a:cubicBezTo>
                  <a:cubicBezTo>
                    <a:pt x="3003" y="3536"/>
                    <a:pt x="2602" y="2969"/>
                    <a:pt x="2236" y="2368"/>
                  </a:cubicBezTo>
                  <a:cubicBezTo>
                    <a:pt x="2069" y="2102"/>
                    <a:pt x="1835" y="1868"/>
                    <a:pt x="1568" y="1668"/>
                  </a:cubicBezTo>
                  <a:cubicBezTo>
                    <a:pt x="1335" y="1501"/>
                    <a:pt x="1068" y="1368"/>
                    <a:pt x="868" y="1234"/>
                  </a:cubicBezTo>
                  <a:cubicBezTo>
                    <a:pt x="501" y="1067"/>
                    <a:pt x="234" y="767"/>
                    <a:pt x="134" y="400"/>
                  </a:cubicBezTo>
                  <a:cubicBezTo>
                    <a:pt x="101" y="267"/>
                    <a:pt x="101" y="133"/>
                    <a:pt x="1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1"/>
            <p:cNvSpPr/>
            <p:nvPr/>
          </p:nvSpPr>
          <p:spPr>
            <a:xfrm>
              <a:off x="3557700" y="2164500"/>
              <a:ext cx="325275" cy="352775"/>
            </a:xfrm>
            <a:custGeom>
              <a:avLst/>
              <a:gdLst/>
              <a:ahLst/>
              <a:cxnLst/>
              <a:rect l="l" t="t" r="r" b="b"/>
              <a:pathLst>
                <a:path w="13011" h="14111" extrusionOk="0">
                  <a:moveTo>
                    <a:pt x="1" y="0"/>
                  </a:moveTo>
                  <a:lnTo>
                    <a:pt x="1168" y="8706"/>
                  </a:lnTo>
                  <a:lnTo>
                    <a:pt x="10875" y="14110"/>
                  </a:lnTo>
                  <a:lnTo>
                    <a:pt x="13010" y="1034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1"/>
            <p:cNvSpPr/>
            <p:nvPr/>
          </p:nvSpPr>
          <p:spPr>
            <a:xfrm>
              <a:off x="3036500" y="2026050"/>
              <a:ext cx="1465250" cy="949050"/>
            </a:xfrm>
            <a:custGeom>
              <a:avLst/>
              <a:gdLst/>
              <a:ahLst/>
              <a:cxnLst/>
              <a:rect l="l" t="t" r="r" b="b"/>
              <a:pathLst>
                <a:path w="58610" h="37962" extrusionOk="0">
                  <a:moveTo>
                    <a:pt x="32357" y="1"/>
                  </a:moveTo>
                  <a:lnTo>
                    <a:pt x="37294" y="8841"/>
                  </a:lnTo>
                  <a:lnTo>
                    <a:pt x="1" y="28855"/>
                  </a:lnTo>
                  <a:lnTo>
                    <a:pt x="5104" y="37961"/>
                  </a:lnTo>
                  <a:lnTo>
                    <a:pt x="42531" y="17914"/>
                  </a:lnTo>
                  <a:lnTo>
                    <a:pt x="47368" y="26587"/>
                  </a:lnTo>
                  <a:lnTo>
                    <a:pt x="58609" y="2836"/>
                  </a:lnTo>
                  <a:lnTo>
                    <a:pt x="32357"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1"/>
            <p:cNvSpPr/>
            <p:nvPr/>
          </p:nvSpPr>
          <p:spPr>
            <a:xfrm>
              <a:off x="3036500" y="2026050"/>
              <a:ext cx="1465250" cy="949050"/>
            </a:xfrm>
            <a:custGeom>
              <a:avLst/>
              <a:gdLst/>
              <a:ahLst/>
              <a:cxnLst/>
              <a:rect l="l" t="t" r="r" b="b"/>
              <a:pathLst>
                <a:path w="58610" h="37962" extrusionOk="0">
                  <a:moveTo>
                    <a:pt x="32357" y="1"/>
                  </a:moveTo>
                  <a:lnTo>
                    <a:pt x="37294" y="8841"/>
                  </a:lnTo>
                  <a:lnTo>
                    <a:pt x="1" y="28855"/>
                  </a:lnTo>
                  <a:lnTo>
                    <a:pt x="5104" y="37961"/>
                  </a:lnTo>
                  <a:lnTo>
                    <a:pt x="42531" y="17914"/>
                  </a:lnTo>
                  <a:lnTo>
                    <a:pt x="47368" y="26587"/>
                  </a:lnTo>
                  <a:lnTo>
                    <a:pt x="58609" y="2836"/>
                  </a:lnTo>
                  <a:lnTo>
                    <a:pt x="32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1"/>
            <p:cNvSpPr/>
            <p:nvPr/>
          </p:nvSpPr>
          <p:spPr>
            <a:xfrm>
              <a:off x="2996475" y="2108625"/>
              <a:ext cx="1506925" cy="899825"/>
            </a:xfrm>
            <a:custGeom>
              <a:avLst/>
              <a:gdLst/>
              <a:ahLst/>
              <a:cxnLst/>
              <a:rect l="l" t="t" r="r" b="b"/>
              <a:pathLst>
                <a:path w="60277" h="35993" extrusionOk="0">
                  <a:moveTo>
                    <a:pt x="34292" y="0"/>
                  </a:moveTo>
                  <a:lnTo>
                    <a:pt x="38595" y="9173"/>
                  </a:lnTo>
                  <a:lnTo>
                    <a:pt x="1" y="26519"/>
                  </a:lnTo>
                  <a:lnTo>
                    <a:pt x="4437" y="35993"/>
                  </a:lnTo>
                  <a:lnTo>
                    <a:pt x="43165" y="18580"/>
                  </a:lnTo>
                  <a:lnTo>
                    <a:pt x="47401" y="27587"/>
                  </a:lnTo>
                  <a:lnTo>
                    <a:pt x="60277" y="4670"/>
                  </a:lnTo>
                  <a:lnTo>
                    <a:pt x="34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1"/>
            <p:cNvSpPr/>
            <p:nvPr/>
          </p:nvSpPr>
          <p:spPr>
            <a:xfrm>
              <a:off x="2985625" y="4502825"/>
              <a:ext cx="527925" cy="434500"/>
            </a:xfrm>
            <a:custGeom>
              <a:avLst/>
              <a:gdLst/>
              <a:ahLst/>
              <a:cxnLst/>
              <a:rect l="l" t="t" r="r" b="b"/>
              <a:pathLst>
                <a:path w="21117" h="17380" extrusionOk="0">
                  <a:moveTo>
                    <a:pt x="11543" y="1"/>
                  </a:moveTo>
                  <a:lnTo>
                    <a:pt x="2002" y="234"/>
                  </a:lnTo>
                  <a:lnTo>
                    <a:pt x="1" y="16913"/>
                  </a:lnTo>
                  <a:lnTo>
                    <a:pt x="21116" y="17380"/>
                  </a:lnTo>
                  <a:cubicBezTo>
                    <a:pt x="21049" y="15345"/>
                    <a:pt x="9308" y="11109"/>
                    <a:pt x="9308" y="11109"/>
                  </a:cubicBezTo>
                  <a:lnTo>
                    <a:pt x="11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1"/>
            <p:cNvSpPr/>
            <p:nvPr/>
          </p:nvSpPr>
          <p:spPr>
            <a:xfrm>
              <a:off x="3060700" y="4752075"/>
              <a:ext cx="43375" cy="40650"/>
            </a:xfrm>
            <a:custGeom>
              <a:avLst/>
              <a:gdLst/>
              <a:ahLst/>
              <a:cxnLst/>
              <a:rect l="l" t="t" r="r" b="b"/>
              <a:pathLst>
                <a:path w="1735" h="1626" extrusionOk="0">
                  <a:moveTo>
                    <a:pt x="849" y="0"/>
                  </a:moveTo>
                  <a:cubicBezTo>
                    <a:pt x="767" y="0"/>
                    <a:pt x="683" y="13"/>
                    <a:pt x="601" y="38"/>
                  </a:cubicBezTo>
                  <a:lnTo>
                    <a:pt x="667" y="38"/>
                  </a:lnTo>
                  <a:cubicBezTo>
                    <a:pt x="234" y="138"/>
                    <a:pt x="0" y="572"/>
                    <a:pt x="67" y="1005"/>
                  </a:cubicBezTo>
                  <a:cubicBezTo>
                    <a:pt x="154" y="1353"/>
                    <a:pt x="467" y="1625"/>
                    <a:pt x="832" y="1625"/>
                  </a:cubicBezTo>
                  <a:cubicBezTo>
                    <a:pt x="887" y="1625"/>
                    <a:pt x="944" y="1619"/>
                    <a:pt x="1001" y="1606"/>
                  </a:cubicBezTo>
                  <a:cubicBezTo>
                    <a:pt x="1468" y="1472"/>
                    <a:pt x="1735" y="1039"/>
                    <a:pt x="1668" y="572"/>
                  </a:cubicBezTo>
                  <a:cubicBezTo>
                    <a:pt x="1533" y="220"/>
                    <a:pt x="1201"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1"/>
            <p:cNvSpPr/>
            <p:nvPr/>
          </p:nvSpPr>
          <p:spPr>
            <a:xfrm>
              <a:off x="2985625" y="4882275"/>
              <a:ext cx="531250" cy="55050"/>
            </a:xfrm>
            <a:custGeom>
              <a:avLst/>
              <a:gdLst/>
              <a:ahLst/>
              <a:cxnLst/>
              <a:rect l="l" t="t" r="r" b="b"/>
              <a:pathLst>
                <a:path w="21250" h="2202" extrusionOk="0">
                  <a:moveTo>
                    <a:pt x="68" y="0"/>
                  </a:moveTo>
                  <a:lnTo>
                    <a:pt x="1" y="1735"/>
                  </a:lnTo>
                  <a:lnTo>
                    <a:pt x="21116" y="2202"/>
                  </a:lnTo>
                  <a:cubicBezTo>
                    <a:pt x="21249" y="1501"/>
                    <a:pt x="20315" y="1101"/>
                    <a:pt x="20315" y="1101"/>
                  </a:cubicBezTo>
                  <a:lnTo>
                    <a:pt x="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1"/>
            <p:cNvSpPr/>
            <p:nvPr/>
          </p:nvSpPr>
          <p:spPr>
            <a:xfrm>
              <a:off x="3175775" y="4782825"/>
              <a:ext cx="50900" cy="31975"/>
            </a:xfrm>
            <a:custGeom>
              <a:avLst/>
              <a:gdLst/>
              <a:ahLst/>
              <a:cxnLst/>
              <a:rect l="l" t="t" r="r" b="b"/>
              <a:pathLst>
                <a:path w="2036" h="1279" extrusionOk="0">
                  <a:moveTo>
                    <a:pt x="1656" y="0"/>
                  </a:moveTo>
                  <a:cubicBezTo>
                    <a:pt x="1426" y="0"/>
                    <a:pt x="1118" y="59"/>
                    <a:pt x="801" y="242"/>
                  </a:cubicBezTo>
                  <a:cubicBezTo>
                    <a:pt x="167" y="643"/>
                    <a:pt x="0" y="1210"/>
                    <a:pt x="100" y="1276"/>
                  </a:cubicBezTo>
                  <a:cubicBezTo>
                    <a:pt x="104" y="1278"/>
                    <a:pt x="108" y="1278"/>
                    <a:pt x="112" y="1278"/>
                  </a:cubicBezTo>
                  <a:cubicBezTo>
                    <a:pt x="220" y="1278"/>
                    <a:pt x="487" y="865"/>
                    <a:pt x="1001" y="576"/>
                  </a:cubicBezTo>
                  <a:cubicBezTo>
                    <a:pt x="1501" y="242"/>
                    <a:pt x="2035" y="209"/>
                    <a:pt x="2035" y="109"/>
                  </a:cubicBezTo>
                  <a:cubicBezTo>
                    <a:pt x="2035" y="59"/>
                    <a:pt x="1885" y="0"/>
                    <a:pt x="1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1"/>
            <p:cNvSpPr/>
            <p:nvPr/>
          </p:nvSpPr>
          <p:spPr>
            <a:xfrm>
              <a:off x="3256675" y="4809425"/>
              <a:ext cx="39200" cy="41175"/>
            </a:xfrm>
            <a:custGeom>
              <a:avLst/>
              <a:gdLst/>
              <a:ahLst/>
              <a:cxnLst/>
              <a:rect l="l" t="t" r="r" b="b"/>
              <a:pathLst>
                <a:path w="1568" h="1647" extrusionOk="0">
                  <a:moveTo>
                    <a:pt x="1415" y="1"/>
                  </a:moveTo>
                  <a:cubicBezTo>
                    <a:pt x="1217" y="1"/>
                    <a:pt x="807" y="124"/>
                    <a:pt x="467" y="513"/>
                  </a:cubicBezTo>
                  <a:cubicBezTo>
                    <a:pt x="0" y="1046"/>
                    <a:pt x="67" y="1647"/>
                    <a:pt x="167" y="1647"/>
                  </a:cubicBezTo>
                  <a:cubicBezTo>
                    <a:pt x="267" y="1647"/>
                    <a:pt x="367" y="1180"/>
                    <a:pt x="734" y="746"/>
                  </a:cubicBezTo>
                  <a:cubicBezTo>
                    <a:pt x="1134" y="312"/>
                    <a:pt x="1568" y="146"/>
                    <a:pt x="1534" y="46"/>
                  </a:cubicBezTo>
                  <a:cubicBezTo>
                    <a:pt x="1534" y="18"/>
                    <a:pt x="1490" y="1"/>
                    <a:pt x="1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1"/>
            <p:cNvSpPr/>
            <p:nvPr/>
          </p:nvSpPr>
          <p:spPr>
            <a:xfrm>
              <a:off x="3318375" y="4831100"/>
              <a:ext cx="28375" cy="44525"/>
            </a:xfrm>
            <a:custGeom>
              <a:avLst/>
              <a:gdLst/>
              <a:ahLst/>
              <a:cxnLst/>
              <a:rect l="l" t="t" r="r" b="b"/>
              <a:pathLst>
                <a:path w="1135" h="1781" extrusionOk="0">
                  <a:moveTo>
                    <a:pt x="1037" y="0"/>
                  </a:moveTo>
                  <a:cubicBezTo>
                    <a:pt x="923" y="0"/>
                    <a:pt x="531" y="215"/>
                    <a:pt x="267" y="713"/>
                  </a:cubicBezTo>
                  <a:cubicBezTo>
                    <a:pt x="0" y="1280"/>
                    <a:pt x="134" y="1780"/>
                    <a:pt x="234" y="1780"/>
                  </a:cubicBezTo>
                  <a:cubicBezTo>
                    <a:pt x="334" y="1747"/>
                    <a:pt x="367" y="1313"/>
                    <a:pt x="601" y="846"/>
                  </a:cubicBezTo>
                  <a:cubicBezTo>
                    <a:pt x="834" y="413"/>
                    <a:pt x="1135" y="113"/>
                    <a:pt x="1068" y="13"/>
                  </a:cubicBezTo>
                  <a:cubicBezTo>
                    <a:pt x="1064" y="4"/>
                    <a:pt x="1053"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1"/>
            <p:cNvSpPr/>
            <p:nvPr/>
          </p:nvSpPr>
          <p:spPr>
            <a:xfrm>
              <a:off x="3167425" y="4704650"/>
              <a:ext cx="57575" cy="12475"/>
            </a:xfrm>
            <a:custGeom>
              <a:avLst/>
              <a:gdLst/>
              <a:ahLst/>
              <a:cxnLst/>
              <a:rect l="l" t="t" r="r" b="b"/>
              <a:pathLst>
                <a:path w="2303" h="499" extrusionOk="0">
                  <a:moveTo>
                    <a:pt x="1135" y="0"/>
                  </a:moveTo>
                  <a:cubicBezTo>
                    <a:pt x="468" y="34"/>
                    <a:pt x="1" y="401"/>
                    <a:pt x="68" y="467"/>
                  </a:cubicBezTo>
                  <a:cubicBezTo>
                    <a:pt x="75" y="490"/>
                    <a:pt x="105" y="499"/>
                    <a:pt x="153" y="499"/>
                  </a:cubicBezTo>
                  <a:cubicBezTo>
                    <a:pt x="318" y="499"/>
                    <a:pt x="703" y="393"/>
                    <a:pt x="1168" y="367"/>
                  </a:cubicBezTo>
                  <a:cubicBezTo>
                    <a:pt x="1221" y="364"/>
                    <a:pt x="1274" y="363"/>
                    <a:pt x="1325" y="363"/>
                  </a:cubicBezTo>
                  <a:cubicBezTo>
                    <a:pt x="1690" y="363"/>
                    <a:pt x="1998" y="433"/>
                    <a:pt x="2159" y="433"/>
                  </a:cubicBezTo>
                  <a:cubicBezTo>
                    <a:pt x="2215" y="433"/>
                    <a:pt x="2253" y="424"/>
                    <a:pt x="2269" y="401"/>
                  </a:cubicBezTo>
                  <a:cubicBezTo>
                    <a:pt x="2302" y="334"/>
                    <a:pt x="1835"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1"/>
            <p:cNvSpPr/>
            <p:nvPr/>
          </p:nvSpPr>
          <p:spPr>
            <a:xfrm>
              <a:off x="3154100" y="4607075"/>
              <a:ext cx="80075" cy="45950"/>
            </a:xfrm>
            <a:custGeom>
              <a:avLst/>
              <a:gdLst/>
              <a:ahLst/>
              <a:cxnLst/>
              <a:rect l="l" t="t" r="r" b="b"/>
              <a:pathLst>
                <a:path w="3203" h="1838" extrusionOk="0">
                  <a:moveTo>
                    <a:pt x="610" y="354"/>
                  </a:moveTo>
                  <a:cubicBezTo>
                    <a:pt x="687" y="354"/>
                    <a:pt x="777" y="371"/>
                    <a:pt x="867" y="401"/>
                  </a:cubicBezTo>
                  <a:cubicBezTo>
                    <a:pt x="1068" y="467"/>
                    <a:pt x="1268" y="534"/>
                    <a:pt x="1468" y="634"/>
                  </a:cubicBezTo>
                  <a:cubicBezTo>
                    <a:pt x="1801" y="768"/>
                    <a:pt x="2135" y="934"/>
                    <a:pt x="2402" y="1168"/>
                  </a:cubicBezTo>
                  <a:cubicBezTo>
                    <a:pt x="2686" y="1395"/>
                    <a:pt x="2884" y="1590"/>
                    <a:pt x="3008" y="1710"/>
                  </a:cubicBezTo>
                  <a:lnTo>
                    <a:pt x="3008" y="1710"/>
                  </a:lnTo>
                  <a:cubicBezTo>
                    <a:pt x="2739" y="1631"/>
                    <a:pt x="2471" y="1555"/>
                    <a:pt x="2202" y="1502"/>
                  </a:cubicBezTo>
                  <a:cubicBezTo>
                    <a:pt x="1835" y="1401"/>
                    <a:pt x="1501" y="1268"/>
                    <a:pt x="1201" y="1068"/>
                  </a:cubicBezTo>
                  <a:cubicBezTo>
                    <a:pt x="1001" y="968"/>
                    <a:pt x="801" y="868"/>
                    <a:pt x="634" y="734"/>
                  </a:cubicBezTo>
                  <a:cubicBezTo>
                    <a:pt x="534" y="701"/>
                    <a:pt x="467" y="634"/>
                    <a:pt x="400" y="568"/>
                  </a:cubicBezTo>
                  <a:cubicBezTo>
                    <a:pt x="367" y="501"/>
                    <a:pt x="367" y="467"/>
                    <a:pt x="400" y="434"/>
                  </a:cubicBezTo>
                  <a:cubicBezTo>
                    <a:pt x="437" y="379"/>
                    <a:pt x="514" y="354"/>
                    <a:pt x="610" y="354"/>
                  </a:cubicBezTo>
                  <a:close/>
                  <a:moveTo>
                    <a:pt x="567" y="0"/>
                  </a:moveTo>
                  <a:cubicBezTo>
                    <a:pt x="367" y="0"/>
                    <a:pt x="200" y="101"/>
                    <a:pt x="100" y="234"/>
                  </a:cubicBezTo>
                  <a:cubicBezTo>
                    <a:pt x="0" y="401"/>
                    <a:pt x="0" y="634"/>
                    <a:pt x="134" y="801"/>
                  </a:cubicBezTo>
                  <a:cubicBezTo>
                    <a:pt x="234" y="901"/>
                    <a:pt x="334" y="968"/>
                    <a:pt x="467" y="1035"/>
                  </a:cubicBezTo>
                  <a:cubicBezTo>
                    <a:pt x="634" y="1168"/>
                    <a:pt x="834" y="1268"/>
                    <a:pt x="1068" y="1368"/>
                  </a:cubicBezTo>
                  <a:cubicBezTo>
                    <a:pt x="1401" y="1535"/>
                    <a:pt x="1768" y="1668"/>
                    <a:pt x="2168" y="1735"/>
                  </a:cubicBezTo>
                  <a:cubicBezTo>
                    <a:pt x="2362" y="1793"/>
                    <a:pt x="2567" y="1829"/>
                    <a:pt x="2771" y="1829"/>
                  </a:cubicBezTo>
                  <a:cubicBezTo>
                    <a:pt x="2881" y="1829"/>
                    <a:pt x="2991" y="1818"/>
                    <a:pt x="3098" y="1795"/>
                  </a:cubicBezTo>
                  <a:lnTo>
                    <a:pt x="3098" y="1795"/>
                  </a:lnTo>
                  <a:cubicBezTo>
                    <a:pt x="3130" y="1823"/>
                    <a:pt x="3151" y="1838"/>
                    <a:pt x="3162" y="1838"/>
                  </a:cubicBezTo>
                  <a:cubicBezTo>
                    <a:pt x="3165" y="1838"/>
                    <a:pt x="3167" y="1837"/>
                    <a:pt x="3169" y="1835"/>
                  </a:cubicBezTo>
                  <a:cubicBezTo>
                    <a:pt x="3176" y="1835"/>
                    <a:pt x="3176" y="1815"/>
                    <a:pt x="3164" y="1779"/>
                  </a:cubicBezTo>
                  <a:lnTo>
                    <a:pt x="3164" y="1779"/>
                  </a:lnTo>
                  <a:cubicBezTo>
                    <a:pt x="3177" y="1776"/>
                    <a:pt x="3190" y="1772"/>
                    <a:pt x="3202" y="1768"/>
                  </a:cubicBezTo>
                  <a:cubicBezTo>
                    <a:pt x="3187" y="1764"/>
                    <a:pt x="3171" y="1759"/>
                    <a:pt x="3156" y="1754"/>
                  </a:cubicBezTo>
                  <a:lnTo>
                    <a:pt x="3156" y="1754"/>
                  </a:lnTo>
                  <a:cubicBezTo>
                    <a:pt x="3104" y="1614"/>
                    <a:pt x="2934" y="1309"/>
                    <a:pt x="2569" y="968"/>
                  </a:cubicBezTo>
                  <a:cubicBezTo>
                    <a:pt x="2302" y="701"/>
                    <a:pt x="1968" y="501"/>
                    <a:pt x="1601" y="301"/>
                  </a:cubicBezTo>
                  <a:cubicBezTo>
                    <a:pt x="1401" y="201"/>
                    <a:pt x="1201" y="134"/>
                    <a:pt x="967" y="67"/>
                  </a:cubicBezTo>
                  <a:cubicBezTo>
                    <a:pt x="834" y="34"/>
                    <a:pt x="701"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1"/>
            <p:cNvSpPr/>
            <p:nvPr/>
          </p:nvSpPr>
          <p:spPr>
            <a:xfrm>
              <a:off x="3224150" y="4571225"/>
              <a:ext cx="42550" cy="84250"/>
            </a:xfrm>
            <a:custGeom>
              <a:avLst/>
              <a:gdLst/>
              <a:ahLst/>
              <a:cxnLst/>
              <a:rect l="l" t="t" r="r" b="b"/>
              <a:pathLst>
                <a:path w="1702" h="3370" extrusionOk="0">
                  <a:moveTo>
                    <a:pt x="1168" y="0"/>
                  </a:moveTo>
                  <a:cubicBezTo>
                    <a:pt x="867" y="67"/>
                    <a:pt x="601" y="267"/>
                    <a:pt x="467" y="534"/>
                  </a:cubicBezTo>
                  <a:cubicBezTo>
                    <a:pt x="167" y="1068"/>
                    <a:pt x="0" y="1701"/>
                    <a:pt x="33" y="2335"/>
                  </a:cubicBezTo>
                  <a:cubicBezTo>
                    <a:pt x="0" y="2669"/>
                    <a:pt x="67" y="3036"/>
                    <a:pt x="267" y="3369"/>
                  </a:cubicBezTo>
                  <a:cubicBezTo>
                    <a:pt x="334" y="3336"/>
                    <a:pt x="234" y="2936"/>
                    <a:pt x="267" y="2335"/>
                  </a:cubicBezTo>
                  <a:cubicBezTo>
                    <a:pt x="300" y="1968"/>
                    <a:pt x="367" y="1601"/>
                    <a:pt x="500" y="1268"/>
                  </a:cubicBezTo>
                  <a:cubicBezTo>
                    <a:pt x="567" y="1068"/>
                    <a:pt x="667" y="901"/>
                    <a:pt x="767" y="701"/>
                  </a:cubicBezTo>
                  <a:cubicBezTo>
                    <a:pt x="867" y="534"/>
                    <a:pt x="1068" y="400"/>
                    <a:pt x="1168" y="367"/>
                  </a:cubicBezTo>
                  <a:cubicBezTo>
                    <a:pt x="1173" y="365"/>
                    <a:pt x="1178" y="363"/>
                    <a:pt x="1183" y="363"/>
                  </a:cubicBezTo>
                  <a:cubicBezTo>
                    <a:pt x="1249" y="363"/>
                    <a:pt x="1334" y="551"/>
                    <a:pt x="1334" y="767"/>
                  </a:cubicBezTo>
                  <a:cubicBezTo>
                    <a:pt x="1368" y="967"/>
                    <a:pt x="1368" y="1168"/>
                    <a:pt x="1334" y="1368"/>
                  </a:cubicBezTo>
                  <a:cubicBezTo>
                    <a:pt x="1301" y="1735"/>
                    <a:pt x="1168" y="2068"/>
                    <a:pt x="1001" y="2368"/>
                  </a:cubicBezTo>
                  <a:cubicBezTo>
                    <a:pt x="667" y="2869"/>
                    <a:pt x="334" y="3069"/>
                    <a:pt x="334" y="3136"/>
                  </a:cubicBezTo>
                  <a:cubicBezTo>
                    <a:pt x="334" y="3139"/>
                    <a:pt x="338" y="3140"/>
                    <a:pt x="346" y="3140"/>
                  </a:cubicBezTo>
                  <a:cubicBezTo>
                    <a:pt x="421" y="3140"/>
                    <a:pt x="838" y="2986"/>
                    <a:pt x="1201" y="2502"/>
                  </a:cubicBezTo>
                  <a:cubicBezTo>
                    <a:pt x="1434" y="2168"/>
                    <a:pt x="1601" y="1801"/>
                    <a:pt x="1668" y="1434"/>
                  </a:cubicBezTo>
                  <a:cubicBezTo>
                    <a:pt x="1701" y="1201"/>
                    <a:pt x="1701" y="934"/>
                    <a:pt x="1668" y="701"/>
                  </a:cubicBezTo>
                  <a:cubicBezTo>
                    <a:pt x="1668" y="567"/>
                    <a:pt x="1635" y="434"/>
                    <a:pt x="1568" y="334"/>
                  </a:cubicBezTo>
                  <a:cubicBezTo>
                    <a:pt x="1501" y="134"/>
                    <a:pt x="1334" y="33"/>
                    <a:pt x="1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1"/>
            <p:cNvSpPr/>
            <p:nvPr/>
          </p:nvSpPr>
          <p:spPr>
            <a:xfrm>
              <a:off x="3857100" y="4115900"/>
              <a:ext cx="528725" cy="441150"/>
            </a:xfrm>
            <a:custGeom>
              <a:avLst/>
              <a:gdLst/>
              <a:ahLst/>
              <a:cxnLst/>
              <a:rect l="l" t="t" r="r" b="b"/>
              <a:pathLst>
                <a:path w="21149" h="17646" extrusionOk="0">
                  <a:moveTo>
                    <a:pt x="9674" y="0"/>
                  </a:moveTo>
                  <a:lnTo>
                    <a:pt x="134" y="234"/>
                  </a:lnTo>
                  <a:lnTo>
                    <a:pt x="0" y="17179"/>
                  </a:lnTo>
                  <a:lnTo>
                    <a:pt x="21149" y="17646"/>
                  </a:lnTo>
                  <a:cubicBezTo>
                    <a:pt x="21049" y="15645"/>
                    <a:pt x="9340" y="11408"/>
                    <a:pt x="9340" y="11408"/>
                  </a:cubicBezTo>
                  <a:lnTo>
                    <a:pt x="9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1"/>
            <p:cNvSpPr/>
            <p:nvPr/>
          </p:nvSpPr>
          <p:spPr>
            <a:xfrm>
              <a:off x="3932250" y="4372625"/>
              <a:ext cx="44125" cy="40425"/>
            </a:xfrm>
            <a:custGeom>
              <a:avLst/>
              <a:gdLst/>
              <a:ahLst/>
              <a:cxnLst/>
              <a:rect l="l" t="t" r="r" b="b"/>
              <a:pathLst>
                <a:path w="1765" h="1617" extrusionOk="0">
                  <a:moveTo>
                    <a:pt x="697" y="5"/>
                  </a:moveTo>
                  <a:cubicBezTo>
                    <a:pt x="682" y="10"/>
                    <a:pt x="667" y="15"/>
                    <a:pt x="652" y="20"/>
                  </a:cubicBezTo>
                  <a:lnTo>
                    <a:pt x="652" y="20"/>
                  </a:lnTo>
                  <a:lnTo>
                    <a:pt x="697" y="5"/>
                  </a:lnTo>
                  <a:close/>
                  <a:moveTo>
                    <a:pt x="861" y="1"/>
                  </a:moveTo>
                  <a:cubicBezTo>
                    <a:pt x="782" y="1"/>
                    <a:pt x="701" y="11"/>
                    <a:pt x="621" y="32"/>
                  </a:cubicBezTo>
                  <a:lnTo>
                    <a:pt x="621" y="32"/>
                  </a:lnTo>
                  <a:cubicBezTo>
                    <a:pt x="631" y="28"/>
                    <a:pt x="642" y="24"/>
                    <a:pt x="652" y="20"/>
                  </a:cubicBezTo>
                  <a:lnTo>
                    <a:pt x="652" y="20"/>
                  </a:lnTo>
                  <a:lnTo>
                    <a:pt x="597" y="38"/>
                  </a:lnTo>
                  <a:cubicBezTo>
                    <a:pt x="605" y="36"/>
                    <a:pt x="613" y="34"/>
                    <a:pt x="621" y="32"/>
                  </a:cubicBezTo>
                  <a:lnTo>
                    <a:pt x="621" y="32"/>
                  </a:lnTo>
                  <a:cubicBezTo>
                    <a:pt x="232" y="187"/>
                    <a:pt x="0" y="567"/>
                    <a:pt x="63" y="1006"/>
                  </a:cubicBezTo>
                  <a:cubicBezTo>
                    <a:pt x="153" y="1365"/>
                    <a:pt x="511" y="1616"/>
                    <a:pt x="897" y="1616"/>
                  </a:cubicBezTo>
                  <a:cubicBezTo>
                    <a:pt x="941" y="1616"/>
                    <a:pt x="986" y="1613"/>
                    <a:pt x="1030" y="1606"/>
                  </a:cubicBezTo>
                  <a:cubicBezTo>
                    <a:pt x="1464" y="1473"/>
                    <a:pt x="1764" y="1039"/>
                    <a:pt x="1664" y="572"/>
                  </a:cubicBezTo>
                  <a:cubicBezTo>
                    <a:pt x="1556" y="221"/>
                    <a:pt x="1229" y="1"/>
                    <a:pt x="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1"/>
            <p:cNvSpPr/>
            <p:nvPr/>
          </p:nvSpPr>
          <p:spPr>
            <a:xfrm>
              <a:off x="3857100" y="4502825"/>
              <a:ext cx="531225" cy="54225"/>
            </a:xfrm>
            <a:custGeom>
              <a:avLst/>
              <a:gdLst/>
              <a:ahLst/>
              <a:cxnLst/>
              <a:rect l="l" t="t" r="r" b="b"/>
              <a:pathLst>
                <a:path w="21249" h="2169" extrusionOk="0">
                  <a:moveTo>
                    <a:pt x="0" y="1"/>
                  </a:moveTo>
                  <a:lnTo>
                    <a:pt x="0" y="1702"/>
                  </a:lnTo>
                  <a:lnTo>
                    <a:pt x="21149" y="2169"/>
                  </a:lnTo>
                  <a:cubicBezTo>
                    <a:pt x="21249" y="1502"/>
                    <a:pt x="20315" y="1102"/>
                    <a:pt x="20315" y="1102"/>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1"/>
            <p:cNvSpPr/>
            <p:nvPr/>
          </p:nvSpPr>
          <p:spPr>
            <a:xfrm>
              <a:off x="4048050" y="4403275"/>
              <a:ext cx="50900" cy="31375"/>
            </a:xfrm>
            <a:custGeom>
              <a:avLst/>
              <a:gdLst/>
              <a:ahLst/>
              <a:cxnLst/>
              <a:rect l="l" t="t" r="r" b="b"/>
              <a:pathLst>
                <a:path w="2036" h="1255" extrusionOk="0">
                  <a:moveTo>
                    <a:pt x="1683" y="1"/>
                  </a:moveTo>
                  <a:cubicBezTo>
                    <a:pt x="1451" y="1"/>
                    <a:pt x="1131" y="56"/>
                    <a:pt x="802" y="247"/>
                  </a:cubicBezTo>
                  <a:cubicBezTo>
                    <a:pt x="168" y="614"/>
                    <a:pt x="1" y="1214"/>
                    <a:pt x="101" y="1247"/>
                  </a:cubicBezTo>
                  <a:cubicBezTo>
                    <a:pt x="106" y="1252"/>
                    <a:pt x="111" y="1254"/>
                    <a:pt x="118" y="1254"/>
                  </a:cubicBezTo>
                  <a:cubicBezTo>
                    <a:pt x="211" y="1254"/>
                    <a:pt x="503" y="857"/>
                    <a:pt x="968" y="547"/>
                  </a:cubicBezTo>
                  <a:cubicBezTo>
                    <a:pt x="1502" y="247"/>
                    <a:pt x="2036" y="213"/>
                    <a:pt x="2036" y="80"/>
                  </a:cubicBezTo>
                  <a:cubicBezTo>
                    <a:pt x="2036" y="48"/>
                    <a:pt x="1897" y="1"/>
                    <a:pt x="1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1"/>
            <p:cNvSpPr/>
            <p:nvPr/>
          </p:nvSpPr>
          <p:spPr>
            <a:xfrm>
              <a:off x="4128950" y="4430000"/>
              <a:ext cx="38400" cy="40375"/>
            </a:xfrm>
            <a:custGeom>
              <a:avLst/>
              <a:gdLst/>
              <a:ahLst/>
              <a:cxnLst/>
              <a:rect l="l" t="t" r="r" b="b"/>
              <a:pathLst>
                <a:path w="1536" h="1615" extrusionOk="0">
                  <a:moveTo>
                    <a:pt x="1383" y="0"/>
                  </a:moveTo>
                  <a:cubicBezTo>
                    <a:pt x="1187" y="0"/>
                    <a:pt x="783" y="124"/>
                    <a:pt x="468" y="512"/>
                  </a:cubicBezTo>
                  <a:cubicBezTo>
                    <a:pt x="1" y="1046"/>
                    <a:pt x="34" y="1613"/>
                    <a:pt x="167" y="1613"/>
                  </a:cubicBezTo>
                  <a:cubicBezTo>
                    <a:pt x="171" y="1614"/>
                    <a:pt x="174" y="1615"/>
                    <a:pt x="178" y="1615"/>
                  </a:cubicBezTo>
                  <a:cubicBezTo>
                    <a:pt x="275" y="1615"/>
                    <a:pt x="380" y="1164"/>
                    <a:pt x="734" y="746"/>
                  </a:cubicBezTo>
                  <a:cubicBezTo>
                    <a:pt x="1101" y="312"/>
                    <a:pt x="1535" y="145"/>
                    <a:pt x="1502" y="45"/>
                  </a:cubicBezTo>
                  <a:cubicBezTo>
                    <a:pt x="1502" y="18"/>
                    <a:pt x="1457" y="0"/>
                    <a:pt x="1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1"/>
            <p:cNvSpPr/>
            <p:nvPr/>
          </p:nvSpPr>
          <p:spPr>
            <a:xfrm>
              <a:off x="4190050" y="4451400"/>
              <a:ext cx="28150" cy="44000"/>
            </a:xfrm>
            <a:custGeom>
              <a:avLst/>
              <a:gdLst/>
              <a:ahLst/>
              <a:cxnLst/>
              <a:rect l="l" t="t" r="r" b="b"/>
              <a:pathLst>
                <a:path w="1126" h="1760" extrusionOk="0">
                  <a:moveTo>
                    <a:pt x="1037" y="0"/>
                  </a:moveTo>
                  <a:cubicBezTo>
                    <a:pt x="890" y="0"/>
                    <a:pt x="519" y="241"/>
                    <a:pt x="292" y="723"/>
                  </a:cubicBezTo>
                  <a:cubicBezTo>
                    <a:pt x="1" y="1241"/>
                    <a:pt x="118" y="1759"/>
                    <a:pt x="216" y="1759"/>
                  </a:cubicBezTo>
                  <a:cubicBezTo>
                    <a:pt x="219" y="1759"/>
                    <a:pt x="222" y="1759"/>
                    <a:pt x="225" y="1758"/>
                  </a:cubicBezTo>
                  <a:cubicBezTo>
                    <a:pt x="325" y="1758"/>
                    <a:pt x="392" y="1324"/>
                    <a:pt x="592" y="857"/>
                  </a:cubicBezTo>
                  <a:cubicBezTo>
                    <a:pt x="826" y="423"/>
                    <a:pt x="1126" y="123"/>
                    <a:pt x="1092" y="23"/>
                  </a:cubicBezTo>
                  <a:cubicBezTo>
                    <a:pt x="1082" y="8"/>
                    <a:pt x="1063"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1"/>
            <p:cNvSpPr/>
            <p:nvPr/>
          </p:nvSpPr>
          <p:spPr>
            <a:xfrm>
              <a:off x="4039725" y="4325150"/>
              <a:ext cx="56700" cy="12450"/>
            </a:xfrm>
            <a:custGeom>
              <a:avLst/>
              <a:gdLst/>
              <a:ahLst/>
              <a:cxnLst/>
              <a:rect l="l" t="t" r="r" b="b"/>
              <a:pathLst>
                <a:path w="2268" h="498" extrusionOk="0">
                  <a:moveTo>
                    <a:pt x="1199" y="0"/>
                  </a:moveTo>
                  <a:cubicBezTo>
                    <a:pt x="1167" y="0"/>
                    <a:pt x="1134" y="1"/>
                    <a:pt x="1101" y="3"/>
                  </a:cubicBezTo>
                  <a:cubicBezTo>
                    <a:pt x="434" y="3"/>
                    <a:pt x="0" y="370"/>
                    <a:pt x="34" y="470"/>
                  </a:cubicBezTo>
                  <a:cubicBezTo>
                    <a:pt x="47" y="490"/>
                    <a:pt x="75" y="498"/>
                    <a:pt x="116" y="498"/>
                  </a:cubicBezTo>
                  <a:cubicBezTo>
                    <a:pt x="281" y="498"/>
                    <a:pt x="654" y="370"/>
                    <a:pt x="1135" y="370"/>
                  </a:cubicBezTo>
                  <a:cubicBezTo>
                    <a:pt x="1199" y="366"/>
                    <a:pt x="1263" y="364"/>
                    <a:pt x="1325" y="364"/>
                  </a:cubicBezTo>
                  <a:cubicBezTo>
                    <a:pt x="1692" y="364"/>
                    <a:pt x="1998" y="422"/>
                    <a:pt x="2146" y="422"/>
                  </a:cubicBezTo>
                  <a:cubicBezTo>
                    <a:pt x="2191" y="422"/>
                    <a:pt x="2222" y="417"/>
                    <a:pt x="2235" y="403"/>
                  </a:cubicBezTo>
                  <a:cubicBezTo>
                    <a:pt x="2267" y="308"/>
                    <a:pt x="1845" y="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1"/>
            <p:cNvSpPr/>
            <p:nvPr/>
          </p:nvSpPr>
          <p:spPr>
            <a:xfrm>
              <a:off x="4025550" y="4227625"/>
              <a:ext cx="80900" cy="45950"/>
            </a:xfrm>
            <a:custGeom>
              <a:avLst/>
              <a:gdLst/>
              <a:ahLst/>
              <a:cxnLst/>
              <a:rect l="l" t="t" r="r" b="b"/>
              <a:pathLst>
                <a:path w="3236" h="1838" extrusionOk="0">
                  <a:moveTo>
                    <a:pt x="615" y="355"/>
                  </a:moveTo>
                  <a:cubicBezTo>
                    <a:pt x="698" y="355"/>
                    <a:pt x="796" y="371"/>
                    <a:pt x="901" y="401"/>
                  </a:cubicBezTo>
                  <a:cubicBezTo>
                    <a:pt x="1101" y="468"/>
                    <a:pt x="1301" y="535"/>
                    <a:pt x="1501" y="601"/>
                  </a:cubicBezTo>
                  <a:cubicBezTo>
                    <a:pt x="1835" y="735"/>
                    <a:pt x="2135" y="935"/>
                    <a:pt x="2435" y="1168"/>
                  </a:cubicBezTo>
                  <a:cubicBezTo>
                    <a:pt x="2695" y="1372"/>
                    <a:pt x="2893" y="1566"/>
                    <a:pt x="3023" y="1692"/>
                  </a:cubicBezTo>
                  <a:lnTo>
                    <a:pt x="3023" y="1692"/>
                  </a:lnTo>
                  <a:cubicBezTo>
                    <a:pt x="2760" y="1607"/>
                    <a:pt x="2498" y="1554"/>
                    <a:pt x="2235" y="1502"/>
                  </a:cubicBezTo>
                  <a:cubicBezTo>
                    <a:pt x="1868" y="1369"/>
                    <a:pt x="1535" y="1235"/>
                    <a:pt x="1235" y="1068"/>
                  </a:cubicBezTo>
                  <a:cubicBezTo>
                    <a:pt x="1034" y="968"/>
                    <a:pt x="834" y="868"/>
                    <a:pt x="667" y="735"/>
                  </a:cubicBezTo>
                  <a:cubicBezTo>
                    <a:pt x="567" y="701"/>
                    <a:pt x="501" y="635"/>
                    <a:pt x="434" y="568"/>
                  </a:cubicBezTo>
                  <a:cubicBezTo>
                    <a:pt x="401" y="501"/>
                    <a:pt x="367" y="535"/>
                    <a:pt x="401" y="435"/>
                  </a:cubicBezTo>
                  <a:cubicBezTo>
                    <a:pt x="437" y="379"/>
                    <a:pt x="515" y="355"/>
                    <a:pt x="615" y="355"/>
                  </a:cubicBezTo>
                  <a:close/>
                  <a:moveTo>
                    <a:pt x="567" y="1"/>
                  </a:moveTo>
                  <a:cubicBezTo>
                    <a:pt x="401" y="1"/>
                    <a:pt x="234" y="68"/>
                    <a:pt x="134" y="234"/>
                  </a:cubicBezTo>
                  <a:cubicBezTo>
                    <a:pt x="0" y="401"/>
                    <a:pt x="34" y="635"/>
                    <a:pt x="167" y="768"/>
                  </a:cubicBezTo>
                  <a:cubicBezTo>
                    <a:pt x="234" y="868"/>
                    <a:pt x="334" y="968"/>
                    <a:pt x="467" y="1035"/>
                  </a:cubicBezTo>
                  <a:cubicBezTo>
                    <a:pt x="667" y="1168"/>
                    <a:pt x="868" y="1268"/>
                    <a:pt x="1068" y="1369"/>
                  </a:cubicBezTo>
                  <a:cubicBezTo>
                    <a:pt x="1435" y="1535"/>
                    <a:pt x="1802" y="1669"/>
                    <a:pt x="2169" y="1735"/>
                  </a:cubicBezTo>
                  <a:cubicBezTo>
                    <a:pt x="2352" y="1791"/>
                    <a:pt x="2546" y="1815"/>
                    <a:pt x="2744" y="1815"/>
                  </a:cubicBezTo>
                  <a:cubicBezTo>
                    <a:pt x="2869" y="1815"/>
                    <a:pt x="2996" y="1805"/>
                    <a:pt x="3123" y="1787"/>
                  </a:cubicBezTo>
                  <a:lnTo>
                    <a:pt x="3123" y="1787"/>
                  </a:lnTo>
                  <a:cubicBezTo>
                    <a:pt x="3159" y="1820"/>
                    <a:pt x="3184" y="1838"/>
                    <a:pt x="3196" y="1838"/>
                  </a:cubicBezTo>
                  <a:cubicBezTo>
                    <a:pt x="3199" y="1838"/>
                    <a:pt x="3201" y="1837"/>
                    <a:pt x="3203" y="1836"/>
                  </a:cubicBezTo>
                  <a:cubicBezTo>
                    <a:pt x="3210" y="1836"/>
                    <a:pt x="3207" y="1814"/>
                    <a:pt x="3193" y="1776"/>
                  </a:cubicBezTo>
                  <a:lnTo>
                    <a:pt x="3193" y="1776"/>
                  </a:lnTo>
                  <a:cubicBezTo>
                    <a:pt x="3207" y="1774"/>
                    <a:pt x="3222" y="1771"/>
                    <a:pt x="3236" y="1769"/>
                  </a:cubicBezTo>
                  <a:cubicBezTo>
                    <a:pt x="3218" y="1761"/>
                    <a:pt x="3199" y="1754"/>
                    <a:pt x="3181" y="1747"/>
                  </a:cubicBezTo>
                  <a:lnTo>
                    <a:pt x="3181" y="1747"/>
                  </a:lnTo>
                  <a:cubicBezTo>
                    <a:pt x="3118" y="1604"/>
                    <a:pt x="2937" y="1303"/>
                    <a:pt x="2602" y="968"/>
                  </a:cubicBezTo>
                  <a:cubicBezTo>
                    <a:pt x="2135" y="535"/>
                    <a:pt x="1568" y="234"/>
                    <a:pt x="968" y="68"/>
                  </a:cubicBezTo>
                  <a:cubicBezTo>
                    <a:pt x="834" y="34"/>
                    <a:pt x="701"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1"/>
            <p:cNvSpPr/>
            <p:nvPr/>
          </p:nvSpPr>
          <p:spPr>
            <a:xfrm>
              <a:off x="4095600" y="4191775"/>
              <a:ext cx="43375" cy="83425"/>
            </a:xfrm>
            <a:custGeom>
              <a:avLst/>
              <a:gdLst/>
              <a:ahLst/>
              <a:cxnLst/>
              <a:rect l="l" t="t" r="r" b="b"/>
              <a:pathLst>
                <a:path w="1735" h="3337" extrusionOk="0">
                  <a:moveTo>
                    <a:pt x="1168" y="1"/>
                  </a:moveTo>
                  <a:cubicBezTo>
                    <a:pt x="868" y="34"/>
                    <a:pt x="601" y="234"/>
                    <a:pt x="501" y="534"/>
                  </a:cubicBezTo>
                  <a:cubicBezTo>
                    <a:pt x="367" y="734"/>
                    <a:pt x="267" y="935"/>
                    <a:pt x="200" y="1168"/>
                  </a:cubicBezTo>
                  <a:cubicBezTo>
                    <a:pt x="67" y="1535"/>
                    <a:pt x="34" y="1935"/>
                    <a:pt x="34" y="2302"/>
                  </a:cubicBezTo>
                  <a:cubicBezTo>
                    <a:pt x="0" y="2669"/>
                    <a:pt x="100" y="3036"/>
                    <a:pt x="301" y="3336"/>
                  </a:cubicBezTo>
                  <a:cubicBezTo>
                    <a:pt x="334" y="3336"/>
                    <a:pt x="234" y="2936"/>
                    <a:pt x="267" y="2336"/>
                  </a:cubicBezTo>
                  <a:cubicBezTo>
                    <a:pt x="301" y="1969"/>
                    <a:pt x="401" y="1602"/>
                    <a:pt x="501" y="1268"/>
                  </a:cubicBezTo>
                  <a:cubicBezTo>
                    <a:pt x="601" y="1068"/>
                    <a:pt x="667" y="868"/>
                    <a:pt x="801" y="701"/>
                  </a:cubicBezTo>
                  <a:cubicBezTo>
                    <a:pt x="868" y="534"/>
                    <a:pt x="1068" y="401"/>
                    <a:pt x="1168" y="367"/>
                  </a:cubicBezTo>
                  <a:cubicBezTo>
                    <a:pt x="1175" y="365"/>
                    <a:pt x="1182" y="364"/>
                    <a:pt x="1190" y="364"/>
                  </a:cubicBezTo>
                  <a:cubicBezTo>
                    <a:pt x="1278" y="364"/>
                    <a:pt x="1337" y="549"/>
                    <a:pt x="1368" y="734"/>
                  </a:cubicBezTo>
                  <a:cubicBezTo>
                    <a:pt x="1401" y="935"/>
                    <a:pt x="1401" y="1168"/>
                    <a:pt x="1368" y="1368"/>
                  </a:cubicBezTo>
                  <a:cubicBezTo>
                    <a:pt x="1301" y="1702"/>
                    <a:pt x="1201" y="2035"/>
                    <a:pt x="1001" y="2336"/>
                  </a:cubicBezTo>
                  <a:cubicBezTo>
                    <a:pt x="667" y="2869"/>
                    <a:pt x="334" y="3069"/>
                    <a:pt x="334" y="3103"/>
                  </a:cubicBezTo>
                  <a:cubicBezTo>
                    <a:pt x="338" y="3106"/>
                    <a:pt x="346" y="3109"/>
                    <a:pt x="359" y="3109"/>
                  </a:cubicBezTo>
                  <a:cubicBezTo>
                    <a:pt x="463" y="3109"/>
                    <a:pt x="845" y="2977"/>
                    <a:pt x="1201" y="2502"/>
                  </a:cubicBezTo>
                  <a:cubicBezTo>
                    <a:pt x="1468" y="2169"/>
                    <a:pt x="1635" y="1802"/>
                    <a:pt x="1702" y="1402"/>
                  </a:cubicBezTo>
                  <a:cubicBezTo>
                    <a:pt x="1735" y="1168"/>
                    <a:pt x="1735" y="935"/>
                    <a:pt x="1702" y="701"/>
                  </a:cubicBezTo>
                  <a:cubicBezTo>
                    <a:pt x="1668" y="568"/>
                    <a:pt x="1635" y="434"/>
                    <a:pt x="1601" y="301"/>
                  </a:cubicBezTo>
                  <a:cubicBezTo>
                    <a:pt x="1501" y="134"/>
                    <a:pt x="1368" y="1"/>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1"/>
            <p:cNvSpPr/>
            <p:nvPr/>
          </p:nvSpPr>
          <p:spPr>
            <a:xfrm>
              <a:off x="2973125" y="2482225"/>
              <a:ext cx="600450" cy="2188250"/>
            </a:xfrm>
            <a:custGeom>
              <a:avLst/>
              <a:gdLst/>
              <a:ahLst/>
              <a:cxnLst/>
              <a:rect l="l" t="t" r="r" b="b"/>
              <a:pathLst>
                <a:path w="24018" h="87530" extrusionOk="0">
                  <a:moveTo>
                    <a:pt x="14444" y="0"/>
                  </a:moveTo>
                  <a:lnTo>
                    <a:pt x="6805" y="2535"/>
                  </a:lnTo>
                  <a:cubicBezTo>
                    <a:pt x="6805" y="2535"/>
                    <a:pt x="4537" y="4237"/>
                    <a:pt x="3170" y="8506"/>
                  </a:cubicBezTo>
                  <a:cubicBezTo>
                    <a:pt x="1769" y="12776"/>
                    <a:pt x="4837" y="28888"/>
                    <a:pt x="4537" y="32991"/>
                  </a:cubicBezTo>
                  <a:cubicBezTo>
                    <a:pt x="4237" y="37127"/>
                    <a:pt x="1" y="86662"/>
                    <a:pt x="1" y="86662"/>
                  </a:cubicBezTo>
                  <a:lnTo>
                    <a:pt x="13343" y="87530"/>
                  </a:lnTo>
                  <a:cubicBezTo>
                    <a:pt x="13343" y="87530"/>
                    <a:pt x="20649" y="40930"/>
                    <a:pt x="21583" y="33758"/>
                  </a:cubicBezTo>
                  <a:cubicBezTo>
                    <a:pt x="22483" y="26619"/>
                    <a:pt x="23851" y="7305"/>
                    <a:pt x="24018" y="6538"/>
                  </a:cubicBezTo>
                  <a:lnTo>
                    <a:pt x="24018" y="1368"/>
                  </a:lnTo>
                  <a:lnTo>
                    <a:pt x="14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3441800" y="2683200"/>
              <a:ext cx="751400" cy="1567800"/>
            </a:xfrm>
            <a:custGeom>
              <a:avLst/>
              <a:gdLst/>
              <a:ahLst/>
              <a:cxnLst/>
              <a:rect l="l" t="t" r="r" b="b"/>
              <a:pathLst>
                <a:path w="30056" h="62712" extrusionOk="0">
                  <a:moveTo>
                    <a:pt x="3570" y="0"/>
                  </a:moveTo>
                  <a:lnTo>
                    <a:pt x="0" y="20248"/>
                  </a:lnTo>
                  <a:cubicBezTo>
                    <a:pt x="0" y="20248"/>
                    <a:pt x="8940" y="27020"/>
                    <a:pt x="15545" y="32290"/>
                  </a:cubicBezTo>
                  <a:lnTo>
                    <a:pt x="14844" y="62712"/>
                  </a:lnTo>
                  <a:lnTo>
                    <a:pt x="28988" y="62712"/>
                  </a:lnTo>
                  <a:cubicBezTo>
                    <a:pt x="28988" y="62712"/>
                    <a:pt x="30055" y="31423"/>
                    <a:pt x="28988" y="27186"/>
                  </a:cubicBezTo>
                  <a:cubicBezTo>
                    <a:pt x="27954" y="22950"/>
                    <a:pt x="3570"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1"/>
            <p:cNvSpPr/>
            <p:nvPr/>
          </p:nvSpPr>
          <p:spPr>
            <a:xfrm>
              <a:off x="3451800" y="2719900"/>
              <a:ext cx="118450" cy="999900"/>
            </a:xfrm>
            <a:custGeom>
              <a:avLst/>
              <a:gdLst/>
              <a:ahLst/>
              <a:cxnLst/>
              <a:rect l="l" t="t" r="r" b="b"/>
              <a:pathLst>
                <a:path w="4738" h="39996" extrusionOk="0">
                  <a:moveTo>
                    <a:pt x="4737" y="0"/>
                  </a:moveTo>
                  <a:cubicBezTo>
                    <a:pt x="4704" y="67"/>
                    <a:pt x="4704" y="100"/>
                    <a:pt x="4704" y="133"/>
                  </a:cubicBezTo>
                  <a:cubicBezTo>
                    <a:pt x="4704" y="200"/>
                    <a:pt x="4671" y="300"/>
                    <a:pt x="4671" y="434"/>
                  </a:cubicBezTo>
                  <a:cubicBezTo>
                    <a:pt x="4671" y="734"/>
                    <a:pt x="4637" y="1101"/>
                    <a:pt x="4571" y="1601"/>
                  </a:cubicBezTo>
                  <a:cubicBezTo>
                    <a:pt x="4504" y="2635"/>
                    <a:pt x="4370" y="4103"/>
                    <a:pt x="4204" y="5904"/>
                  </a:cubicBezTo>
                  <a:cubicBezTo>
                    <a:pt x="3870" y="9540"/>
                    <a:pt x="3336" y="14544"/>
                    <a:pt x="2669" y="20048"/>
                  </a:cubicBezTo>
                  <a:cubicBezTo>
                    <a:pt x="2002" y="25552"/>
                    <a:pt x="1335" y="30555"/>
                    <a:pt x="801" y="34158"/>
                  </a:cubicBezTo>
                  <a:cubicBezTo>
                    <a:pt x="568" y="35926"/>
                    <a:pt x="334" y="37394"/>
                    <a:pt x="201" y="38428"/>
                  </a:cubicBezTo>
                  <a:cubicBezTo>
                    <a:pt x="134" y="38928"/>
                    <a:pt x="67" y="39295"/>
                    <a:pt x="34" y="39595"/>
                  </a:cubicBezTo>
                  <a:cubicBezTo>
                    <a:pt x="1" y="39695"/>
                    <a:pt x="1" y="39795"/>
                    <a:pt x="1" y="39895"/>
                  </a:cubicBezTo>
                  <a:cubicBezTo>
                    <a:pt x="1" y="39929"/>
                    <a:pt x="1" y="39962"/>
                    <a:pt x="1" y="39995"/>
                  </a:cubicBezTo>
                  <a:cubicBezTo>
                    <a:pt x="1" y="39962"/>
                    <a:pt x="34" y="39929"/>
                    <a:pt x="34" y="39895"/>
                  </a:cubicBezTo>
                  <a:lnTo>
                    <a:pt x="67" y="39595"/>
                  </a:lnTo>
                  <a:cubicBezTo>
                    <a:pt x="134" y="39328"/>
                    <a:pt x="201" y="38928"/>
                    <a:pt x="301" y="38428"/>
                  </a:cubicBezTo>
                  <a:cubicBezTo>
                    <a:pt x="468" y="37427"/>
                    <a:pt x="701" y="35992"/>
                    <a:pt x="968" y="34191"/>
                  </a:cubicBezTo>
                  <a:cubicBezTo>
                    <a:pt x="1535" y="30589"/>
                    <a:pt x="2202" y="25618"/>
                    <a:pt x="2903" y="20081"/>
                  </a:cubicBezTo>
                  <a:cubicBezTo>
                    <a:pt x="3570" y="14544"/>
                    <a:pt x="4070" y="9540"/>
                    <a:pt x="4370" y="5904"/>
                  </a:cubicBezTo>
                  <a:cubicBezTo>
                    <a:pt x="4504" y="4103"/>
                    <a:pt x="4604" y="2602"/>
                    <a:pt x="4671" y="1601"/>
                  </a:cubicBezTo>
                  <a:cubicBezTo>
                    <a:pt x="4704" y="1101"/>
                    <a:pt x="4737" y="701"/>
                    <a:pt x="4737" y="434"/>
                  </a:cubicBezTo>
                  <a:lnTo>
                    <a:pt x="4737" y="133"/>
                  </a:lnTo>
                  <a:cubicBezTo>
                    <a:pt x="4737" y="67"/>
                    <a:pt x="4737" y="33"/>
                    <a:pt x="4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1"/>
            <p:cNvSpPr/>
            <p:nvPr/>
          </p:nvSpPr>
          <p:spPr>
            <a:xfrm>
              <a:off x="3822900" y="3378700"/>
              <a:ext cx="193500" cy="117600"/>
            </a:xfrm>
            <a:custGeom>
              <a:avLst/>
              <a:gdLst/>
              <a:ahLst/>
              <a:cxnLst/>
              <a:rect l="l" t="t" r="r" b="b"/>
              <a:pathLst>
                <a:path w="7740" h="4704" extrusionOk="0">
                  <a:moveTo>
                    <a:pt x="7739" y="0"/>
                  </a:moveTo>
                  <a:cubicBezTo>
                    <a:pt x="7639" y="0"/>
                    <a:pt x="7506" y="34"/>
                    <a:pt x="7406" y="67"/>
                  </a:cubicBezTo>
                  <a:cubicBezTo>
                    <a:pt x="7172" y="167"/>
                    <a:pt x="6872" y="267"/>
                    <a:pt x="6472" y="434"/>
                  </a:cubicBezTo>
                  <a:cubicBezTo>
                    <a:pt x="5504" y="868"/>
                    <a:pt x="4537" y="1368"/>
                    <a:pt x="3603" y="1902"/>
                  </a:cubicBezTo>
                  <a:cubicBezTo>
                    <a:pt x="2702" y="2469"/>
                    <a:pt x="1802" y="3102"/>
                    <a:pt x="968" y="3770"/>
                  </a:cubicBezTo>
                  <a:cubicBezTo>
                    <a:pt x="668" y="4036"/>
                    <a:pt x="401" y="4270"/>
                    <a:pt x="234" y="4437"/>
                  </a:cubicBezTo>
                  <a:cubicBezTo>
                    <a:pt x="67" y="4604"/>
                    <a:pt x="1" y="4704"/>
                    <a:pt x="1" y="4704"/>
                  </a:cubicBezTo>
                  <a:cubicBezTo>
                    <a:pt x="367" y="4470"/>
                    <a:pt x="734" y="4203"/>
                    <a:pt x="1068" y="3903"/>
                  </a:cubicBezTo>
                  <a:cubicBezTo>
                    <a:pt x="1735" y="3403"/>
                    <a:pt x="2669" y="2736"/>
                    <a:pt x="3737" y="2102"/>
                  </a:cubicBezTo>
                  <a:cubicBezTo>
                    <a:pt x="4804" y="1468"/>
                    <a:pt x="5805" y="934"/>
                    <a:pt x="6539" y="567"/>
                  </a:cubicBezTo>
                  <a:cubicBezTo>
                    <a:pt x="6972" y="401"/>
                    <a:pt x="7372" y="200"/>
                    <a:pt x="7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1"/>
            <p:cNvSpPr/>
            <p:nvPr/>
          </p:nvSpPr>
          <p:spPr>
            <a:xfrm>
              <a:off x="3817900" y="3454575"/>
              <a:ext cx="250200" cy="36725"/>
            </a:xfrm>
            <a:custGeom>
              <a:avLst/>
              <a:gdLst/>
              <a:ahLst/>
              <a:cxnLst/>
              <a:rect l="l" t="t" r="r" b="b"/>
              <a:pathLst>
                <a:path w="10008" h="1469" extrusionOk="0">
                  <a:moveTo>
                    <a:pt x="9607" y="1"/>
                  </a:moveTo>
                  <a:cubicBezTo>
                    <a:pt x="9340" y="1"/>
                    <a:pt x="8973" y="34"/>
                    <a:pt x="8506" y="67"/>
                  </a:cubicBezTo>
                  <a:cubicBezTo>
                    <a:pt x="7606" y="168"/>
                    <a:pt x="6338" y="301"/>
                    <a:pt x="4971" y="501"/>
                  </a:cubicBezTo>
                  <a:cubicBezTo>
                    <a:pt x="3570" y="701"/>
                    <a:pt x="2335" y="901"/>
                    <a:pt x="1435" y="1102"/>
                  </a:cubicBezTo>
                  <a:cubicBezTo>
                    <a:pt x="1001" y="1202"/>
                    <a:pt x="634" y="1268"/>
                    <a:pt x="367" y="1335"/>
                  </a:cubicBezTo>
                  <a:cubicBezTo>
                    <a:pt x="234" y="1368"/>
                    <a:pt x="100" y="1402"/>
                    <a:pt x="0" y="1468"/>
                  </a:cubicBezTo>
                  <a:cubicBezTo>
                    <a:pt x="501" y="1435"/>
                    <a:pt x="968" y="1368"/>
                    <a:pt x="1468" y="1268"/>
                  </a:cubicBezTo>
                  <a:cubicBezTo>
                    <a:pt x="2369" y="1135"/>
                    <a:pt x="3603" y="901"/>
                    <a:pt x="5004" y="701"/>
                  </a:cubicBezTo>
                  <a:cubicBezTo>
                    <a:pt x="6372" y="501"/>
                    <a:pt x="7606" y="334"/>
                    <a:pt x="8540" y="234"/>
                  </a:cubicBezTo>
                  <a:cubicBezTo>
                    <a:pt x="9007" y="201"/>
                    <a:pt x="9507" y="134"/>
                    <a:pt x="10008" y="34"/>
                  </a:cubicBezTo>
                  <a:cubicBezTo>
                    <a:pt x="9874" y="1"/>
                    <a:pt x="9741" y="1"/>
                    <a:pt x="9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1"/>
            <p:cNvSpPr/>
            <p:nvPr/>
          </p:nvSpPr>
          <p:spPr>
            <a:xfrm>
              <a:off x="2881725" y="1140550"/>
              <a:ext cx="309925" cy="279475"/>
            </a:xfrm>
            <a:custGeom>
              <a:avLst/>
              <a:gdLst/>
              <a:ahLst/>
              <a:cxnLst/>
              <a:rect l="l" t="t" r="r" b="b"/>
              <a:pathLst>
                <a:path w="12397" h="11179" extrusionOk="0">
                  <a:moveTo>
                    <a:pt x="6508" y="0"/>
                  </a:moveTo>
                  <a:cubicBezTo>
                    <a:pt x="5791" y="0"/>
                    <a:pt x="5083" y="260"/>
                    <a:pt x="4524" y="729"/>
                  </a:cubicBezTo>
                  <a:cubicBezTo>
                    <a:pt x="3723" y="1497"/>
                    <a:pt x="3557" y="2764"/>
                    <a:pt x="4157" y="3698"/>
                  </a:cubicBezTo>
                  <a:cubicBezTo>
                    <a:pt x="3982" y="3670"/>
                    <a:pt x="3809" y="3656"/>
                    <a:pt x="3639" y="3656"/>
                  </a:cubicBezTo>
                  <a:cubicBezTo>
                    <a:pt x="1605" y="3656"/>
                    <a:pt x="0" y="5605"/>
                    <a:pt x="554" y="7668"/>
                  </a:cubicBezTo>
                  <a:cubicBezTo>
                    <a:pt x="954" y="9156"/>
                    <a:pt x="2285" y="10052"/>
                    <a:pt x="3662" y="10052"/>
                  </a:cubicBezTo>
                  <a:cubicBezTo>
                    <a:pt x="4353" y="10052"/>
                    <a:pt x="5056" y="9826"/>
                    <a:pt x="5658" y="9336"/>
                  </a:cubicBezTo>
                  <a:cubicBezTo>
                    <a:pt x="5923" y="10484"/>
                    <a:pt x="6934" y="11179"/>
                    <a:pt x="7983" y="11179"/>
                  </a:cubicBezTo>
                  <a:cubicBezTo>
                    <a:pt x="8519" y="11179"/>
                    <a:pt x="9065" y="10998"/>
                    <a:pt x="9527" y="10603"/>
                  </a:cubicBezTo>
                  <a:cubicBezTo>
                    <a:pt x="11095" y="9302"/>
                    <a:pt x="10628" y="6367"/>
                    <a:pt x="12396" y="5333"/>
                  </a:cubicBezTo>
                  <a:lnTo>
                    <a:pt x="9961" y="2264"/>
                  </a:lnTo>
                  <a:cubicBezTo>
                    <a:pt x="9427" y="1296"/>
                    <a:pt x="8593" y="563"/>
                    <a:pt x="7559" y="196"/>
                  </a:cubicBezTo>
                  <a:cubicBezTo>
                    <a:pt x="7218" y="64"/>
                    <a:pt x="6862" y="0"/>
                    <a:pt x="6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1"/>
            <p:cNvSpPr/>
            <p:nvPr/>
          </p:nvSpPr>
          <p:spPr>
            <a:xfrm>
              <a:off x="3189125" y="773850"/>
              <a:ext cx="527050" cy="630750"/>
            </a:xfrm>
            <a:custGeom>
              <a:avLst/>
              <a:gdLst/>
              <a:ahLst/>
              <a:cxnLst/>
              <a:rect l="l" t="t" r="r" b="b"/>
              <a:pathLst>
                <a:path w="21082" h="25230" extrusionOk="0">
                  <a:moveTo>
                    <a:pt x="15132" y="0"/>
                  </a:moveTo>
                  <a:cubicBezTo>
                    <a:pt x="12955" y="0"/>
                    <a:pt x="10789" y="1387"/>
                    <a:pt x="9073" y="2822"/>
                  </a:cubicBezTo>
                  <a:cubicBezTo>
                    <a:pt x="8462" y="2283"/>
                    <a:pt x="7658" y="1966"/>
                    <a:pt x="6738" y="1966"/>
                  </a:cubicBezTo>
                  <a:cubicBezTo>
                    <a:pt x="5950" y="1966"/>
                    <a:pt x="5078" y="2198"/>
                    <a:pt x="4170" y="2722"/>
                  </a:cubicBezTo>
                  <a:cubicBezTo>
                    <a:pt x="2869" y="3489"/>
                    <a:pt x="467" y="4790"/>
                    <a:pt x="0" y="6224"/>
                  </a:cubicBezTo>
                  <a:lnTo>
                    <a:pt x="2068" y="11128"/>
                  </a:lnTo>
                  <a:cubicBezTo>
                    <a:pt x="2235" y="14096"/>
                    <a:pt x="2702" y="17132"/>
                    <a:pt x="4070" y="19801"/>
                  </a:cubicBezTo>
                  <a:cubicBezTo>
                    <a:pt x="5471" y="22436"/>
                    <a:pt x="7939" y="24671"/>
                    <a:pt x="10875" y="25138"/>
                  </a:cubicBezTo>
                  <a:cubicBezTo>
                    <a:pt x="11238" y="25200"/>
                    <a:pt x="11608" y="25230"/>
                    <a:pt x="11979" y="25230"/>
                  </a:cubicBezTo>
                  <a:cubicBezTo>
                    <a:pt x="14600" y="25230"/>
                    <a:pt x="17266" y="23719"/>
                    <a:pt x="18113" y="21235"/>
                  </a:cubicBezTo>
                  <a:cubicBezTo>
                    <a:pt x="18380" y="20468"/>
                    <a:pt x="18480" y="19634"/>
                    <a:pt x="18880" y="18933"/>
                  </a:cubicBezTo>
                  <a:cubicBezTo>
                    <a:pt x="19381" y="18099"/>
                    <a:pt x="20315" y="17532"/>
                    <a:pt x="20682" y="16598"/>
                  </a:cubicBezTo>
                  <a:cubicBezTo>
                    <a:pt x="21082" y="15598"/>
                    <a:pt x="20715" y="14497"/>
                    <a:pt x="20281" y="13529"/>
                  </a:cubicBezTo>
                  <a:cubicBezTo>
                    <a:pt x="19814" y="12562"/>
                    <a:pt x="19247" y="11595"/>
                    <a:pt x="19214" y="10527"/>
                  </a:cubicBezTo>
                  <a:cubicBezTo>
                    <a:pt x="19147" y="8993"/>
                    <a:pt x="20215" y="7592"/>
                    <a:pt x="20515" y="6057"/>
                  </a:cubicBezTo>
                  <a:cubicBezTo>
                    <a:pt x="20982" y="3455"/>
                    <a:pt x="18880" y="820"/>
                    <a:pt x="16345" y="153"/>
                  </a:cubicBezTo>
                  <a:cubicBezTo>
                    <a:pt x="15942" y="48"/>
                    <a:pt x="15537" y="0"/>
                    <a:pt x="15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1"/>
            <p:cNvSpPr/>
            <p:nvPr/>
          </p:nvSpPr>
          <p:spPr>
            <a:xfrm>
              <a:off x="3244150" y="904300"/>
              <a:ext cx="379475" cy="665625"/>
            </a:xfrm>
            <a:custGeom>
              <a:avLst/>
              <a:gdLst/>
              <a:ahLst/>
              <a:cxnLst/>
              <a:rect l="l" t="t" r="r" b="b"/>
              <a:pathLst>
                <a:path w="15179" h="26625" extrusionOk="0">
                  <a:moveTo>
                    <a:pt x="9571" y="1"/>
                  </a:moveTo>
                  <a:cubicBezTo>
                    <a:pt x="9297" y="1"/>
                    <a:pt x="9020" y="24"/>
                    <a:pt x="8740" y="72"/>
                  </a:cubicBezTo>
                  <a:lnTo>
                    <a:pt x="1" y="3041"/>
                  </a:lnTo>
                  <a:lnTo>
                    <a:pt x="568" y="26624"/>
                  </a:lnTo>
                  <a:lnTo>
                    <a:pt x="11142" y="25657"/>
                  </a:lnTo>
                  <a:cubicBezTo>
                    <a:pt x="10975" y="22788"/>
                    <a:pt x="10842" y="19786"/>
                    <a:pt x="10842" y="19786"/>
                  </a:cubicBezTo>
                  <a:cubicBezTo>
                    <a:pt x="10842" y="19786"/>
                    <a:pt x="14511" y="18952"/>
                    <a:pt x="14945" y="14049"/>
                  </a:cubicBezTo>
                  <a:cubicBezTo>
                    <a:pt x="15178" y="11547"/>
                    <a:pt x="14778" y="7444"/>
                    <a:pt x="14344" y="4208"/>
                  </a:cubicBezTo>
                  <a:cubicBezTo>
                    <a:pt x="14045" y="1756"/>
                    <a:pt x="11949" y="1"/>
                    <a:pt x="9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1"/>
            <p:cNvSpPr/>
            <p:nvPr/>
          </p:nvSpPr>
          <p:spPr>
            <a:xfrm>
              <a:off x="3350075" y="1363925"/>
              <a:ext cx="165975" cy="64675"/>
            </a:xfrm>
            <a:custGeom>
              <a:avLst/>
              <a:gdLst/>
              <a:ahLst/>
              <a:cxnLst/>
              <a:rect l="l" t="t" r="r" b="b"/>
              <a:pathLst>
                <a:path w="6639" h="2587" extrusionOk="0">
                  <a:moveTo>
                    <a:pt x="0" y="0"/>
                  </a:moveTo>
                  <a:cubicBezTo>
                    <a:pt x="0" y="0"/>
                    <a:pt x="1467" y="2586"/>
                    <a:pt x="5209" y="2586"/>
                  </a:cubicBezTo>
                  <a:cubicBezTo>
                    <a:pt x="5653" y="2586"/>
                    <a:pt x="6129" y="2550"/>
                    <a:pt x="6638" y="2469"/>
                  </a:cubicBezTo>
                  <a:lnTo>
                    <a:pt x="6605" y="1335"/>
                  </a:lnTo>
                  <a:cubicBezTo>
                    <a:pt x="6300" y="1357"/>
                    <a:pt x="5995" y="1368"/>
                    <a:pt x="5692" y="1368"/>
                  </a:cubicBezTo>
                  <a:cubicBezTo>
                    <a:pt x="3706" y="1368"/>
                    <a:pt x="1765" y="89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1"/>
            <p:cNvSpPr/>
            <p:nvPr/>
          </p:nvSpPr>
          <p:spPr>
            <a:xfrm>
              <a:off x="3350900" y="1016975"/>
              <a:ext cx="76750" cy="25575"/>
            </a:xfrm>
            <a:custGeom>
              <a:avLst/>
              <a:gdLst/>
              <a:ahLst/>
              <a:cxnLst/>
              <a:rect l="l" t="t" r="r" b="b"/>
              <a:pathLst>
                <a:path w="3070" h="1023" extrusionOk="0">
                  <a:moveTo>
                    <a:pt x="1860" y="0"/>
                  </a:moveTo>
                  <a:cubicBezTo>
                    <a:pt x="1718" y="0"/>
                    <a:pt x="1577" y="11"/>
                    <a:pt x="1435" y="35"/>
                  </a:cubicBezTo>
                  <a:cubicBezTo>
                    <a:pt x="1034" y="102"/>
                    <a:pt x="668" y="268"/>
                    <a:pt x="334" y="502"/>
                  </a:cubicBezTo>
                  <a:cubicBezTo>
                    <a:pt x="100" y="702"/>
                    <a:pt x="0" y="869"/>
                    <a:pt x="67" y="969"/>
                  </a:cubicBezTo>
                  <a:cubicBezTo>
                    <a:pt x="90" y="1007"/>
                    <a:pt x="139" y="1022"/>
                    <a:pt x="212" y="1022"/>
                  </a:cubicBezTo>
                  <a:cubicBezTo>
                    <a:pt x="460" y="1022"/>
                    <a:pt x="974" y="839"/>
                    <a:pt x="1568" y="735"/>
                  </a:cubicBezTo>
                  <a:cubicBezTo>
                    <a:pt x="2335" y="569"/>
                    <a:pt x="3003" y="602"/>
                    <a:pt x="3069" y="435"/>
                  </a:cubicBezTo>
                  <a:cubicBezTo>
                    <a:pt x="3069" y="335"/>
                    <a:pt x="2936" y="202"/>
                    <a:pt x="2636" y="102"/>
                  </a:cubicBezTo>
                  <a:cubicBezTo>
                    <a:pt x="2377" y="37"/>
                    <a:pt x="2119" y="0"/>
                    <a:pt x="1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1"/>
            <p:cNvSpPr/>
            <p:nvPr/>
          </p:nvSpPr>
          <p:spPr>
            <a:xfrm>
              <a:off x="3510175" y="1000325"/>
              <a:ext cx="59225" cy="19600"/>
            </a:xfrm>
            <a:custGeom>
              <a:avLst/>
              <a:gdLst/>
              <a:ahLst/>
              <a:cxnLst/>
              <a:rect l="l" t="t" r="r" b="b"/>
              <a:pathLst>
                <a:path w="2369" h="784" extrusionOk="0">
                  <a:moveTo>
                    <a:pt x="1168" y="0"/>
                  </a:moveTo>
                  <a:cubicBezTo>
                    <a:pt x="835" y="0"/>
                    <a:pt x="534" y="101"/>
                    <a:pt x="267" y="301"/>
                  </a:cubicBezTo>
                  <a:cubicBezTo>
                    <a:pt x="67" y="467"/>
                    <a:pt x="1" y="634"/>
                    <a:pt x="67" y="701"/>
                  </a:cubicBezTo>
                  <a:cubicBezTo>
                    <a:pt x="116" y="762"/>
                    <a:pt x="206" y="783"/>
                    <a:pt x="328" y="783"/>
                  </a:cubicBezTo>
                  <a:cubicBezTo>
                    <a:pt x="538" y="783"/>
                    <a:pt x="843" y="722"/>
                    <a:pt x="1201" y="701"/>
                  </a:cubicBezTo>
                  <a:cubicBezTo>
                    <a:pt x="1266" y="697"/>
                    <a:pt x="1329" y="695"/>
                    <a:pt x="1391" y="695"/>
                  </a:cubicBezTo>
                  <a:cubicBezTo>
                    <a:pt x="1634" y="695"/>
                    <a:pt x="1855" y="720"/>
                    <a:pt x="2026" y="720"/>
                  </a:cubicBezTo>
                  <a:cubicBezTo>
                    <a:pt x="2172" y="720"/>
                    <a:pt x="2281" y="702"/>
                    <a:pt x="2336" y="634"/>
                  </a:cubicBezTo>
                  <a:cubicBezTo>
                    <a:pt x="2369" y="568"/>
                    <a:pt x="2302" y="401"/>
                    <a:pt x="2102" y="267"/>
                  </a:cubicBezTo>
                  <a:cubicBezTo>
                    <a:pt x="1802" y="67"/>
                    <a:pt x="1502"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1"/>
            <p:cNvSpPr/>
            <p:nvPr/>
          </p:nvSpPr>
          <p:spPr>
            <a:xfrm>
              <a:off x="3426675" y="1159600"/>
              <a:ext cx="9300" cy="6375"/>
            </a:xfrm>
            <a:custGeom>
              <a:avLst/>
              <a:gdLst/>
              <a:ahLst/>
              <a:cxnLst/>
              <a:rect l="l" t="t" r="r" b="b"/>
              <a:pathLst>
                <a:path w="372" h="255" extrusionOk="0">
                  <a:moveTo>
                    <a:pt x="205" y="1"/>
                  </a:moveTo>
                  <a:cubicBezTo>
                    <a:pt x="1" y="1"/>
                    <a:pt x="207" y="254"/>
                    <a:pt x="315" y="254"/>
                  </a:cubicBezTo>
                  <a:cubicBezTo>
                    <a:pt x="348" y="254"/>
                    <a:pt x="372" y="230"/>
                    <a:pt x="372" y="168"/>
                  </a:cubicBezTo>
                  <a:cubicBezTo>
                    <a:pt x="372" y="67"/>
                    <a:pt x="305" y="1"/>
                    <a:pt x="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1"/>
            <p:cNvSpPr/>
            <p:nvPr/>
          </p:nvSpPr>
          <p:spPr>
            <a:xfrm>
              <a:off x="3551750" y="1137100"/>
              <a:ext cx="9325" cy="7175"/>
            </a:xfrm>
            <a:custGeom>
              <a:avLst/>
              <a:gdLst/>
              <a:ahLst/>
              <a:cxnLst/>
              <a:rect l="l" t="t" r="r" b="b"/>
              <a:pathLst>
                <a:path w="373" h="287" extrusionOk="0">
                  <a:moveTo>
                    <a:pt x="206" y="0"/>
                  </a:moveTo>
                  <a:cubicBezTo>
                    <a:pt x="1" y="26"/>
                    <a:pt x="208" y="287"/>
                    <a:pt x="316" y="287"/>
                  </a:cubicBezTo>
                  <a:cubicBezTo>
                    <a:pt x="349" y="287"/>
                    <a:pt x="372" y="262"/>
                    <a:pt x="372" y="200"/>
                  </a:cubicBezTo>
                  <a:cubicBezTo>
                    <a:pt x="372" y="100"/>
                    <a:pt x="306"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1"/>
            <p:cNvSpPr/>
            <p:nvPr/>
          </p:nvSpPr>
          <p:spPr>
            <a:xfrm>
              <a:off x="3575875" y="1148775"/>
              <a:ext cx="9375" cy="7075"/>
            </a:xfrm>
            <a:custGeom>
              <a:avLst/>
              <a:gdLst/>
              <a:ahLst/>
              <a:cxnLst/>
              <a:rect l="l" t="t" r="r" b="b"/>
              <a:pathLst>
                <a:path w="375" h="283" extrusionOk="0">
                  <a:moveTo>
                    <a:pt x="208" y="0"/>
                  </a:moveTo>
                  <a:cubicBezTo>
                    <a:pt x="0" y="0"/>
                    <a:pt x="217" y="283"/>
                    <a:pt x="323" y="283"/>
                  </a:cubicBezTo>
                  <a:cubicBezTo>
                    <a:pt x="353" y="283"/>
                    <a:pt x="375" y="260"/>
                    <a:pt x="375" y="200"/>
                  </a:cubicBezTo>
                  <a:cubicBezTo>
                    <a:pt x="375" y="100"/>
                    <a:pt x="308"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1"/>
            <p:cNvSpPr/>
            <p:nvPr/>
          </p:nvSpPr>
          <p:spPr>
            <a:xfrm>
              <a:off x="3582825" y="1130425"/>
              <a:ext cx="9925" cy="6350"/>
            </a:xfrm>
            <a:custGeom>
              <a:avLst/>
              <a:gdLst/>
              <a:ahLst/>
              <a:cxnLst/>
              <a:rect l="l" t="t" r="r" b="b"/>
              <a:pathLst>
                <a:path w="397" h="254" extrusionOk="0">
                  <a:moveTo>
                    <a:pt x="230" y="0"/>
                  </a:moveTo>
                  <a:cubicBezTo>
                    <a:pt x="1" y="0"/>
                    <a:pt x="220" y="254"/>
                    <a:pt x="335" y="254"/>
                  </a:cubicBezTo>
                  <a:cubicBezTo>
                    <a:pt x="371" y="254"/>
                    <a:pt x="397" y="230"/>
                    <a:pt x="397" y="167"/>
                  </a:cubicBezTo>
                  <a:cubicBezTo>
                    <a:pt x="397" y="67"/>
                    <a:pt x="330" y="0"/>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1"/>
            <p:cNvSpPr/>
            <p:nvPr/>
          </p:nvSpPr>
          <p:spPr>
            <a:xfrm>
              <a:off x="3406775" y="1178775"/>
              <a:ext cx="9200" cy="9200"/>
            </a:xfrm>
            <a:custGeom>
              <a:avLst/>
              <a:gdLst/>
              <a:ahLst/>
              <a:cxnLst/>
              <a:rect l="l" t="t" r="r" b="b"/>
              <a:pathLst>
                <a:path w="368" h="368" extrusionOk="0">
                  <a:moveTo>
                    <a:pt x="200" y="1"/>
                  </a:moveTo>
                  <a:cubicBezTo>
                    <a:pt x="0" y="34"/>
                    <a:pt x="0" y="335"/>
                    <a:pt x="200" y="368"/>
                  </a:cubicBezTo>
                  <a:cubicBezTo>
                    <a:pt x="301" y="368"/>
                    <a:pt x="367" y="268"/>
                    <a:pt x="367" y="168"/>
                  </a:cubicBezTo>
                  <a:cubicBezTo>
                    <a:pt x="367" y="68"/>
                    <a:pt x="301" y="1"/>
                    <a:pt x="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1"/>
            <p:cNvSpPr/>
            <p:nvPr/>
          </p:nvSpPr>
          <p:spPr>
            <a:xfrm>
              <a:off x="3389250" y="1161275"/>
              <a:ext cx="10050" cy="7075"/>
            </a:xfrm>
            <a:custGeom>
              <a:avLst/>
              <a:gdLst/>
              <a:ahLst/>
              <a:cxnLst/>
              <a:rect l="l" t="t" r="r" b="b"/>
              <a:pathLst>
                <a:path w="402" h="283" extrusionOk="0">
                  <a:moveTo>
                    <a:pt x="234" y="0"/>
                  </a:moveTo>
                  <a:cubicBezTo>
                    <a:pt x="1" y="0"/>
                    <a:pt x="231" y="283"/>
                    <a:pt x="345" y="283"/>
                  </a:cubicBezTo>
                  <a:cubicBezTo>
                    <a:pt x="378" y="283"/>
                    <a:pt x="401" y="260"/>
                    <a:pt x="401" y="201"/>
                  </a:cubicBezTo>
                  <a:cubicBezTo>
                    <a:pt x="401" y="101"/>
                    <a:pt x="334" y="0"/>
                    <a:pt x="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1"/>
            <p:cNvSpPr/>
            <p:nvPr/>
          </p:nvSpPr>
          <p:spPr>
            <a:xfrm>
              <a:off x="3114900" y="852700"/>
              <a:ext cx="348600" cy="552625"/>
            </a:xfrm>
            <a:custGeom>
              <a:avLst/>
              <a:gdLst/>
              <a:ahLst/>
              <a:cxnLst/>
              <a:rect l="l" t="t" r="r" b="b"/>
              <a:pathLst>
                <a:path w="13944" h="22105" extrusionOk="0">
                  <a:moveTo>
                    <a:pt x="9078" y="0"/>
                  </a:moveTo>
                  <a:cubicBezTo>
                    <a:pt x="7486" y="0"/>
                    <a:pt x="5896" y="409"/>
                    <a:pt x="4470" y="1235"/>
                  </a:cubicBezTo>
                  <a:cubicBezTo>
                    <a:pt x="1568" y="3003"/>
                    <a:pt x="0" y="6339"/>
                    <a:pt x="534" y="9708"/>
                  </a:cubicBezTo>
                  <a:cubicBezTo>
                    <a:pt x="701" y="10442"/>
                    <a:pt x="834" y="11176"/>
                    <a:pt x="868" y="11910"/>
                  </a:cubicBezTo>
                  <a:cubicBezTo>
                    <a:pt x="801" y="12610"/>
                    <a:pt x="567" y="13244"/>
                    <a:pt x="534" y="13911"/>
                  </a:cubicBezTo>
                  <a:cubicBezTo>
                    <a:pt x="434" y="15346"/>
                    <a:pt x="1401" y="16647"/>
                    <a:pt x="2402" y="17681"/>
                  </a:cubicBezTo>
                  <a:cubicBezTo>
                    <a:pt x="3360" y="18670"/>
                    <a:pt x="4134" y="22105"/>
                    <a:pt x="5398" y="22105"/>
                  </a:cubicBezTo>
                  <a:cubicBezTo>
                    <a:pt x="5455" y="22105"/>
                    <a:pt x="5512" y="22098"/>
                    <a:pt x="5571" y="22084"/>
                  </a:cubicBezTo>
                  <a:cubicBezTo>
                    <a:pt x="7205" y="20816"/>
                    <a:pt x="5838" y="19082"/>
                    <a:pt x="5804" y="16546"/>
                  </a:cubicBezTo>
                  <a:cubicBezTo>
                    <a:pt x="5804" y="14089"/>
                    <a:pt x="3812" y="10985"/>
                    <a:pt x="5948" y="10985"/>
                  </a:cubicBezTo>
                  <a:cubicBezTo>
                    <a:pt x="6189" y="10985"/>
                    <a:pt x="6483" y="11025"/>
                    <a:pt x="6839" y="11109"/>
                  </a:cubicBezTo>
                  <a:cubicBezTo>
                    <a:pt x="10508" y="9942"/>
                    <a:pt x="13243" y="5238"/>
                    <a:pt x="13677" y="1369"/>
                  </a:cubicBezTo>
                  <a:lnTo>
                    <a:pt x="13944" y="1369"/>
                  </a:lnTo>
                  <a:cubicBezTo>
                    <a:pt x="12451" y="459"/>
                    <a:pt x="10764" y="0"/>
                    <a:pt x="9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1"/>
            <p:cNvSpPr/>
            <p:nvPr/>
          </p:nvSpPr>
          <p:spPr>
            <a:xfrm>
              <a:off x="3127400" y="878575"/>
              <a:ext cx="321100" cy="262700"/>
            </a:xfrm>
            <a:custGeom>
              <a:avLst/>
              <a:gdLst/>
              <a:ahLst/>
              <a:cxnLst/>
              <a:rect l="l" t="t" r="r" b="b"/>
              <a:pathLst>
                <a:path w="12844" h="10508" extrusionOk="0">
                  <a:moveTo>
                    <a:pt x="12843" y="0"/>
                  </a:moveTo>
                  <a:lnTo>
                    <a:pt x="12843" y="0"/>
                  </a:lnTo>
                  <a:cubicBezTo>
                    <a:pt x="12810" y="34"/>
                    <a:pt x="12776" y="100"/>
                    <a:pt x="12743" y="134"/>
                  </a:cubicBezTo>
                  <a:cubicBezTo>
                    <a:pt x="12643" y="234"/>
                    <a:pt x="12543" y="401"/>
                    <a:pt x="12410" y="567"/>
                  </a:cubicBezTo>
                  <a:cubicBezTo>
                    <a:pt x="11442" y="1802"/>
                    <a:pt x="10208" y="2836"/>
                    <a:pt x="8840" y="3570"/>
                  </a:cubicBezTo>
                  <a:cubicBezTo>
                    <a:pt x="8340" y="3836"/>
                    <a:pt x="7806" y="4070"/>
                    <a:pt x="7273" y="4270"/>
                  </a:cubicBezTo>
                  <a:cubicBezTo>
                    <a:pt x="6739" y="4470"/>
                    <a:pt x="6138" y="4604"/>
                    <a:pt x="5538" y="4770"/>
                  </a:cubicBezTo>
                  <a:cubicBezTo>
                    <a:pt x="4971" y="4904"/>
                    <a:pt x="4370" y="5037"/>
                    <a:pt x="3837" y="5237"/>
                  </a:cubicBezTo>
                  <a:cubicBezTo>
                    <a:pt x="3303" y="5404"/>
                    <a:pt x="2803" y="5671"/>
                    <a:pt x="2336" y="5971"/>
                  </a:cubicBezTo>
                  <a:cubicBezTo>
                    <a:pt x="1935" y="6271"/>
                    <a:pt x="1535" y="6605"/>
                    <a:pt x="1202" y="6972"/>
                  </a:cubicBezTo>
                  <a:cubicBezTo>
                    <a:pt x="868" y="7272"/>
                    <a:pt x="601" y="7639"/>
                    <a:pt x="434" y="8039"/>
                  </a:cubicBezTo>
                  <a:cubicBezTo>
                    <a:pt x="101" y="8607"/>
                    <a:pt x="1" y="9274"/>
                    <a:pt x="134" y="9907"/>
                  </a:cubicBezTo>
                  <a:cubicBezTo>
                    <a:pt x="201" y="10074"/>
                    <a:pt x="268" y="10241"/>
                    <a:pt x="368" y="10374"/>
                  </a:cubicBezTo>
                  <a:cubicBezTo>
                    <a:pt x="401" y="10441"/>
                    <a:pt x="434" y="10475"/>
                    <a:pt x="501" y="10508"/>
                  </a:cubicBezTo>
                  <a:cubicBezTo>
                    <a:pt x="334" y="10341"/>
                    <a:pt x="234" y="10108"/>
                    <a:pt x="167" y="9907"/>
                  </a:cubicBezTo>
                  <a:cubicBezTo>
                    <a:pt x="67" y="9274"/>
                    <a:pt x="167" y="8640"/>
                    <a:pt x="501" y="8073"/>
                  </a:cubicBezTo>
                  <a:cubicBezTo>
                    <a:pt x="668" y="7672"/>
                    <a:pt x="935" y="7339"/>
                    <a:pt x="1235" y="7039"/>
                  </a:cubicBezTo>
                  <a:cubicBezTo>
                    <a:pt x="1568" y="6672"/>
                    <a:pt x="1969" y="6338"/>
                    <a:pt x="2369" y="6071"/>
                  </a:cubicBezTo>
                  <a:cubicBezTo>
                    <a:pt x="2836" y="5738"/>
                    <a:pt x="3336" y="5504"/>
                    <a:pt x="3870" y="5304"/>
                  </a:cubicBezTo>
                  <a:cubicBezTo>
                    <a:pt x="4437" y="5137"/>
                    <a:pt x="5004" y="4971"/>
                    <a:pt x="5605" y="4837"/>
                  </a:cubicBezTo>
                  <a:cubicBezTo>
                    <a:pt x="6205" y="4670"/>
                    <a:pt x="6772" y="4537"/>
                    <a:pt x="7339" y="4337"/>
                  </a:cubicBezTo>
                  <a:cubicBezTo>
                    <a:pt x="7873" y="4170"/>
                    <a:pt x="8373" y="3936"/>
                    <a:pt x="8874" y="3670"/>
                  </a:cubicBezTo>
                  <a:cubicBezTo>
                    <a:pt x="9708" y="3203"/>
                    <a:pt x="10475" y="2636"/>
                    <a:pt x="11175" y="2002"/>
                  </a:cubicBezTo>
                  <a:cubicBezTo>
                    <a:pt x="11642" y="1568"/>
                    <a:pt x="12076" y="1101"/>
                    <a:pt x="12443" y="567"/>
                  </a:cubicBezTo>
                  <a:cubicBezTo>
                    <a:pt x="12576" y="401"/>
                    <a:pt x="12676" y="267"/>
                    <a:pt x="12743" y="167"/>
                  </a:cubicBezTo>
                  <a:cubicBezTo>
                    <a:pt x="12776" y="100"/>
                    <a:pt x="12810" y="67"/>
                    <a:pt x="1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1"/>
            <p:cNvSpPr/>
            <p:nvPr/>
          </p:nvSpPr>
          <p:spPr>
            <a:xfrm>
              <a:off x="3123225" y="879400"/>
              <a:ext cx="324425" cy="177650"/>
            </a:xfrm>
            <a:custGeom>
              <a:avLst/>
              <a:gdLst/>
              <a:ahLst/>
              <a:cxnLst/>
              <a:rect l="l" t="t" r="r" b="b"/>
              <a:pathLst>
                <a:path w="12977" h="7106" extrusionOk="0">
                  <a:moveTo>
                    <a:pt x="12977" y="1"/>
                  </a:moveTo>
                  <a:lnTo>
                    <a:pt x="12877" y="101"/>
                  </a:lnTo>
                  <a:cubicBezTo>
                    <a:pt x="12943" y="67"/>
                    <a:pt x="12977" y="34"/>
                    <a:pt x="12977" y="1"/>
                  </a:cubicBezTo>
                  <a:close/>
                  <a:moveTo>
                    <a:pt x="12877" y="101"/>
                  </a:moveTo>
                  <a:lnTo>
                    <a:pt x="12543" y="401"/>
                  </a:lnTo>
                  <a:cubicBezTo>
                    <a:pt x="12143" y="801"/>
                    <a:pt x="11743" y="1135"/>
                    <a:pt x="11309" y="1502"/>
                  </a:cubicBezTo>
                  <a:cubicBezTo>
                    <a:pt x="10675" y="2002"/>
                    <a:pt x="9975" y="2436"/>
                    <a:pt x="9207" y="2736"/>
                  </a:cubicBezTo>
                  <a:cubicBezTo>
                    <a:pt x="8774" y="2903"/>
                    <a:pt x="8307" y="3036"/>
                    <a:pt x="7806" y="3103"/>
                  </a:cubicBezTo>
                  <a:cubicBezTo>
                    <a:pt x="7339" y="3203"/>
                    <a:pt x="6806" y="3270"/>
                    <a:pt x="6272" y="3370"/>
                  </a:cubicBezTo>
                  <a:cubicBezTo>
                    <a:pt x="5271" y="3470"/>
                    <a:pt x="4304" y="3703"/>
                    <a:pt x="3337" y="4004"/>
                  </a:cubicBezTo>
                  <a:cubicBezTo>
                    <a:pt x="2536" y="4270"/>
                    <a:pt x="1836" y="4671"/>
                    <a:pt x="1202" y="5204"/>
                  </a:cubicBezTo>
                  <a:cubicBezTo>
                    <a:pt x="768" y="5571"/>
                    <a:pt x="435" y="6038"/>
                    <a:pt x="201" y="6539"/>
                  </a:cubicBezTo>
                  <a:cubicBezTo>
                    <a:pt x="134" y="6672"/>
                    <a:pt x="68" y="6806"/>
                    <a:pt x="34" y="6939"/>
                  </a:cubicBezTo>
                  <a:cubicBezTo>
                    <a:pt x="1" y="7006"/>
                    <a:pt x="1" y="7039"/>
                    <a:pt x="1" y="7106"/>
                  </a:cubicBezTo>
                  <a:lnTo>
                    <a:pt x="68" y="6939"/>
                  </a:lnTo>
                  <a:cubicBezTo>
                    <a:pt x="101" y="6839"/>
                    <a:pt x="168" y="6705"/>
                    <a:pt x="234" y="6539"/>
                  </a:cubicBezTo>
                  <a:cubicBezTo>
                    <a:pt x="501" y="6038"/>
                    <a:pt x="835" y="5605"/>
                    <a:pt x="1268" y="5238"/>
                  </a:cubicBezTo>
                  <a:cubicBezTo>
                    <a:pt x="1902" y="4704"/>
                    <a:pt x="2603" y="4304"/>
                    <a:pt x="3370" y="4070"/>
                  </a:cubicBezTo>
                  <a:cubicBezTo>
                    <a:pt x="4337" y="3770"/>
                    <a:pt x="5305" y="3570"/>
                    <a:pt x="6305" y="3436"/>
                  </a:cubicBezTo>
                  <a:cubicBezTo>
                    <a:pt x="6839" y="3370"/>
                    <a:pt x="7339" y="3303"/>
                    <a:pt x="7840" y="3203"/>
                  </a:cubicBezTo>
                  <a:cubicBezTo>
                    <a:pt x="8307" y="3103"/>
                    <a:pt x="8807" y="2969"/>
                    <a:pt x="9241" y="2803"/>
                  </a:cubicBezTo>
                  <a:cubicBezTo>
                    <a:pt x="10008" y="2502"/>
                    <a:pt x="10709" y="2069"/>
                    <a:pt x="11342" y="1568"/>
                  </a:cubicBezTo>
                  <a:cubicBezTo>
                    <a:pt x="11776" y="1202"/>
                    <a:pt x="12176" y="835"/>
                    <a:pt x="12577" y="434"/>
                  </a:cubicBezTo>
                  <a:lnTo>
                    <a:pt x="12877" y="1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1"/>
            <p:cNvSpPr/>
            <p:nvPr/>
          </p:nvSpPr>
          <p:spPr>
            <a:xfrm>
              <a:off x="3446800" y="773700"/>
              <a:ext cx="135950" cy="108275"/>
            </a:xfrm>
            <a:custGeom>
              <a:avLst/>
              <a:gdLst/>
              <a:ahLst/>
              <a:cxnLst/>
              <a:rect l="l" t="t" r="r" b="b"/>
              <a:pathLst>
                <a:path w="5438" h="4331" extrusionOk="0">
                  <a:moveTo>
                    <a:pt x="5288" y="1"/>
                  </a:moveTo>
                  <a:cubicBezTo>
                    <a:pt x="5238" y="1"/>
                    <a:pt x="5188" y="9"/>
                    <a:pt x="5137" y="26"/>
                  </a:cubicBezTo>
                  <a:cubicBezTo>
                    <a:pt x="5037" y="26"/>
                    <a:pt x="4937" y="26"/>
                    <a:pt x="4804" y="59"/>
                  </a:cubicBezTo>
                  <a:cubicBezTo>
                    <a:pt x="4670" y="92"/>
                    <a:pt x="4537" y="92"/>
                    <a:pt x="4370" y="159"/>
                  </a:cubicBezTo>
                  <a:cubicBezTo>
                    <a:pt x="4203" y="192"/>
                    <a:pt x="4003" y="226"/>
                    <a:pt x="3837" y="293"/>
                  </a:cubicBezTo>
                  <a:cubicBezTo>
                    <a:pt x="3636" y="359"/>
                    <a:pt x="3436" y="459"/>
                    <a:pt x="3236" y="526"/>
                  </a:cubicBezTo>
                  <a:cubicBezTo>
                    <a:pt x="2802" y="760"/>
                    <a:pt x="2402" y="993"/>
                    <a:pt x="2035" y="1293"/>
                  </a:cubicBezTo>
                  <a:cubicBezTo>
                    <a:pt x="1635" y="1593"/>
                    <a:pt x="1301" y="1960"/>
                    <a:pt x="1001" y="2327"/>
                  </a:cubicBezTo>
                  <a:cubicBezTo>
                    <a:pt x="868" y="2494"/>
                    <a:pt x="734" y="2661"/>
                    <a:pt x="634" y="2861"/>
                  </a:cubicBezTo>
                  <a:cubicBezTo>
                    <a:pt x="467" y="3128"/>
                    <a:pt x="301" y="3428"/>
                    <a:pt x="167" y="3728"/>
                  </a:cubicBezTo>
                  <a:cubicBezTo>
                    <a:pt x="134" y="3828"/>
                    <a:pt x="101" y="3962"/>
                    <a:pt x="67" y="4062"/>
                  </a:cubicBezTo>
                  <a:cubicBezTo>
                    <a:pt x="34" y="4162"/>
                    <a:pt x="0" y="4262"/>
                    <a:pt x="0" y="4329"/>
                  </a:cubicBezTo>
                  <a:cubicBezTo>
                    <a:pt x="2" y="4330"/>
                    <a:pt x="3" y="4331"/>
                    <a:pt x="5" y="4331"/>
                  </a:cubicBezTo>
                  <a:cubicBezTo>
                    <a:pt x="42" y="4331"/>
                    <a:pt x="146" y="3939"/>
                    <a:pt x="434" y="3361"/>
                  </a:cubicBezTo>
                  <a:cubicBezTo>
                    <a:pt x="534" y="3195"/>
                    <a:pt x="601" y="3028"/>
                    <a:pt x="701" y="2894"/>
                  </a:cubicBezTo>
                  <a:cubicBezTo>
                    <a:pt x="834" y="2728"/>
                    <a:pt x="934" y="2561"/>
                    <a:pt x="1068" y="2394"/>
                  </a:cubicBezTo>
                  <a:cubicBezTo>
                    <a:pt x="1668" y="1660"/>
                    <a:pt x="2436" y="1060"/>
                    <a:pt x="3303" y="626"/>
                  </a:cubicBezTo>
                  <a:cubicBezTo>
                    <a:pt x="3503" y="526"/>
                    <a:pt x="3703" y="459"/>
                    <a:pt x="3870" y="393"/>
                  </a:cubicBezTo>
                  <a:cubicBezTo>
                    <a:pt x="4070" y="326"/>
                    <a:pt x="4237" y="259"/>
                    <a:pt x="4404" y="226"/>
                  </a:cubicBezTo>
                  <a:cubicBezTo>
                    <a:pt x="5037" y="59"/>
                    <a:pt x="5438" y="26"/>
                    <a:pt x="5438" y="26"/>
                  </a:cubicBezTo>
                  <a:cubicBezTo>
                    <a:pt x="5388" y="9"/>
                    <a:pt x="5338" y="1"/>
                    <a:pt x="5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1"/>
            <p:cNvSpPr/>
            <p:nvPr/>
          </p:nvSpPr>
          <p:spPr>
            <a:xfrm>
              <a:off x="3457650" y="874300"/>
              <a:ext cx="237675" cy="358725"/>
            </a:xfrm>
            <a:custGeom>
              <a:avLst/>
              <a:gdLst/>
              <a:ahLst/>
              <a:cxnLst/>
              <a:rect l="l" t="t" r="r" b="b"/>
              <a:pathLst>
                <a:path w="9507" h="14349" extrusionOk="0">
                  <a:moveTo>
                    <a:pt x="2619" y="0"/>
                  </a:moveTo>
                  <a:cubicBezTo>
                    <a:pt x="1946" y="0"/>
                    <a:pt x="1279" y="169"/>
                    <a:pt x="667" y="505"/>
                  </a:cubicBezTo>
                  <a:cubicBezTo>
                    <a:pt x="434" y="605"/>
                    <a:pt x="200" y="772"/>
                    <a:pt x="0" y="972"/>
                  </a:cubicBezTo>
                  <a:lnTo>
                    <a:pt x="67" y="939"/>
                  </a:lnTo>
                  <a:lnTo>
                    <a:pt x="200" y="838"/>
                  </a:lnTo>
                  <a:cubicBezTo>
                    <a:pt x="367" y="738"/>
                    <a:pt x="534" y="638"/>
                    <a:pt x="701" y="538"/>
                  </a:cubicBezTo>
                  <a:cubicBezTo>
                    <a:pt x="1312" y="233"/>
                    <a:pt x="1951" y="67"/>
                    <a:pt x="2618" y="67"/>
                  </a:cubicBezTo>
                  <a:cubicBezTo>
                    <a:pt x="2679" y="67"/>
                    <a:pt x="2741" y="68"/>
                    <a:pt x="2802" y="71"/>
                  </a:cubicBezTo>
                  <a:cubicBezTo>
                    <a:pt x="3302" y="71"/>
                    <a:pt x="3803" y="205"/>
                    <a:pt x="4270" y="405"/>
                  </a:cubicBezTo>
                  <a:cubicBezTo>
                    <a:pt x="5371" y="905"/>
                    <a:pt x="6205" y="1873"/>
                    <a:pt x="6538" y="3073"/>
                  </a:cubicBezTo>
                  <a:cubicBezTo>
                    <a:pt x="6705" y="3707"/>
                    <a:pt x="6772" y="4408"/>
                    <a:pt x="6738" y="5108"/>
                  </a:cubicBezTo>
                  <a:cubicBezTo>
                    <a:pt x="6705" y="5775"/>
                    <a:pt x="6738" y="6476"/>
                    <a:pt x="6805" y="7176"/>
                  </a:cubicBezTo>
                  <a:cubicBezTo>
                    <a:pt x="6872" y="7810"/>
                    <a:pt x="7072" y="8444"/>
                    <a:pt x="7305" y="9044"/>
                  </a:cubicBezTo>
                  <a:cubicBezTo>
                    <a:pt x="7572" y="9578"/>
                    <a:pt x="7872" y="10078"/>
                    <a:pt x="8239" y="10545"/>
                  </a:cubicBezTo>
                  <a:cubicBezTo>
                    <a:pt x="8573" y="10912"/>
                    <a:pt x="8906" y="11279"/>
                    <a:pt x="9173" y="11713"/>
                  </a:cubicBezTo>
                  <a:cubicBezTo>
                    <a:pt x="9307" y="11880"/>
                    <a:pt x="9373" y="12113"/>
                    <a:pt x="9407" y="12313"/>
                  </a:cubicBezTo>
                  <a:cubicBezTo>
                    <a:pt x="9407" y="12514"/>
                    <a:pt x="9407" y="12714"/>
                    <a:pt x="9340" y="12880"/>
                  </a:cubicBezTo>
                  <a:cubicBezTo>
                    <a:pt x="9273" y="13181"/>
                    <a:pt x="9140" y="13481"/>
                    <a:pt x="8940" y="13714"/>
                  </a:cubicBezTo>
                  <a:cubicBezTo>
                    <a:pt x="8806" y="13948"/>
                    <a:pt x="8673" y="14081"/>
                    <a:pt x="8573" y="14181"/>
                  </a:cubicBezTo>
                  <a:cubicBezTo>
                    <a:pt x="8673" y="14081"/>
                    <a:pt x="8806" y="13948"/>
                    <a:pt x="8973" y="13748"/>
                  </a:cubicBezTo>
                  <a:cubicBezTo>
                    <a:pt x="9173" y="13481"/>
                    <a:pt x="9340" y="13214"/>
                    <a:pt x="9440" y="12914"/>
                  </a:cubicBezTo>
                  <a:cubicBezTo>
                    <a:pt x="9474" y="12714"/>
                    <a:pt x="9507" y="12514"/>
                    <a:pt x="9474" y="12313"/>
                  </a:cubicBezTo>
                  <a:cubicBezTo>
                    <a:pt x="9440" y="12080"/>
                    <a:pt x="9373" y="11846"/>
                    <a:pt x="9273" y="11680"/>
                  </a:cubicBezTo>
                  <a:cubicBezTo>
                    <a:pt x="8973" y="11246"/>
                    <a:pt x="8673" y="10846"/>
                    <a:pt x="8306" y="10479"/>
                  </a:cubicBezTo>
                  <a:cubicBezTo>
                    <a:pt x="7972" y="10045"/>
                    <a:pt x="7672" y="9545"/>
                    <a:pt x="7439" y="9011"/>
                  </a:cubicBezTo>
                  <a:cubicBezTo>
                    <a:pt x="7172" y="8411"/>
                    <a:pt x="7005" y="7810"/>
                    <a:pt x="6905" y="7176"/>
                  </a:cubicBezTo>
                  <a:cubicBezTo>
                    <a:pt x="6838" y="6476"/>
                    <a:pt x="6838" y="5809"/>
                    <a:pt x="6872" y="5108"/>
                  </a:cubicBezTo>
                  <a:cubicBezTo>
                    <a:pt x="6905" y="4408"/>
                    <a:pt x="6838" y="3707"/>
                    <a:pt x="6672" y="3040"/>
                  </a:cubicBezTo>
                  <a:cubicBezTo>
                    <a:pt x="6305" y="1806"/>
                    <a:pt x="5437" y="838"/>
                    <a:pt x="4303" y="338"/>
                  </a:cubicBezTo>
                  <a:cubicBezTo>
                    <a:pt x="3836" y="105"/>
                    <a:pt x="3336" y="5"/>
                    <a:pt x="2802" y="5"/>
                  </a:cubicBezTo>
                  <a:cubicBezTo>
                    <a:pt x="2741" y="2"/>
                    <a:pt x="2680" y="0"/>
                    <a:pt x="2619" y="0"/>
                  </a:cubicBezTo>
                  <a:close/>
                  <a:moveTo>
                    <a:pt x="8573" y="14181"/>
                  </a:moveTo>
                  <a:lnTo>
                    <a:pt x="8473" y="14281"/>
                  </a:lnTo>
                  <a:lnTo>
                    <a:pt x="8439" y="14348"/>
                  </a:lnTo>
                  <a:lnTo>
                    <a:pt x="8473" y="14315"/>
                  </a:lnTo>
                  <a:lnTo>
                    <a:pt x="8573" y="1418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1"/>
            <p:cNvSpPr/>
            <p:nvPr/>
          </p:nvSpPr>
          <p:spPr>
            <a:xfrm>
              <a:off x="3076525" y="861900"/>
              <a:ext cx="357800" cy="286050"/>
            </a:xfrm>
            <a:custGeom>
              <a:avLst/>
              <a:gdLst/>
              <a:ahLst/>
              <a:cxnLst/>
              <a:rect l="l" t="t" r="r" b="b"/>
              <a:pathLst>
                <a:path w="14312" h="11442" extrusionOk="0">
                  <a:moveTo>
                    <a:pt x="14311" y="0"/>
                  </a:moveTo>
                  <a:cubicBezTo>
                    <a:pt x="14311" y="0"/>
                    <a:pt x="14311" y="1"/>
                    <a:pt x="14278" y="34"/>
                  </a:cubicBezTo>
                  <a:lnTo>
                    <a:pt x="14178" y="167"/>
                  </a:lnTo>
                  <a:cubicBezTo>
                    <a:pt x="14044" y="334"/>
                    <a:pt x="13911" y="501"/>
                    <a:pt x="13777" y="667"/>
                  </a:cubicBezTo>
                  <a:cubicBezTo>
                    <a:pt x="13210" y="1201"/>
                    <a:pt x="12543" y="1635"/>
                    <a:pt x="11809" y="1902"/>
                  </a:cubicBezTo>
                  <a:cubicBezTo>
                    <a:pt x="11309" y="2102"/>
                    <a:pt x="10775" y="2235"/>
                    <a:pt x="10242" y="2335"/>
                  </a:cubicBezTo>
                  <a:cubicBezTo>
                    <a:pt x="9641" y="2435"/>
                    <a:pt x="9007" y="2502"/>
                    <a:pt x="8407" y="2535"/>
                  </a:cubicBezTo>
                  <a:cubicBezTo>
                    <a:pt x="7740" y="2569"/>
                    <a:pt x="7039" y="2602"/>
                    <a:pt x="6339" y="2669"/>
                  </a:cubicBezTo>
                  <a:cubicBezTo>
                    <a:pt x="5605" y="2735"/>
                    <a:pt x="4871" y="2902"/>
                    <a:pt x="4137" y="3102"/>
                  </a:cubicBezTo>
                  <a:cubicBezTo>
                    <a:pt x="3437" y="3303"/>
                    <a:pt x="2736" y="3636"/>
                    <a:pt x="2169" y="4070"/>
                  </a:cubicBezTo>
                  <a:cubicBezTo>
                    <a:pt x="601" y="5237"/>
                    <a:pt x="1" y="7272"/>
                    <a:pt x="668" y="9107"/>
                  </a:cubicBezTo>
                  <a:cubicBezTo>
                    <a:pt x="935" y="9841"/>
                    <a:pt x="1402" y="10508"/>
                    <a:pt x="2036" y="11008"/>
                  </a:cubicBezTo>
                  <a:cubicBezTo>
                    <a:pt x="2202" y="11142"/>
                    <a:pt x="2369" y="11275"/>
                    <a:pt x="2569" y="11375"/>
                  </a:cubicBezTo>
                  <a:lnTo>
                    <a:pt x="2703" y="11442"/>
                  </a:lnTo>
                  <a:lnTo>
                    <a:pt x="2770" y="11442"/>
                  </a:lnTo>
                  <a:lnTo>
                    <a:pt x="2703" y="11375"/>
                  </a:lnTo>
                  <a:lnTo>
                    <a:pt x="2569" y="11308"/>
                  </a:lnTo>
                  <a:cubicBezTo>
                    <a:pt x="2403" y="11175"/>
                    <a:pt x="2202" y="11075"/>
                    <a:pt x="2069" y="10908"/>
                  </a:cubicBezTo>
                  <a:cubicBezTo>
                    <a:pt x="1469" y="10408"/>
                    <a:pt x="1002" y="9774"/>
                    <a:pt x="735" y="9040"/>
                  </a:cubicBezTo>
                  <a:cubicBezTo>
                    <a:pt x="101" y="7239"/>
                    <a:pt x="701" y="5237"/>
                    <a:pt x="2236" y="4103"/>
                  </a:cubicBezTo>
                  <a:cubicBezTo>
                    <a:pt x="2803" y="3669"/>
                    <a:pt x="3470" y="3369"/>
                    <a:pt x="4171" y="3169"/>
                  </a:cubicBezTo>
                  <a:cubicBezTo>
                    <a:pt x="5638" y="2735"/>
                    <a:pt x="7106" y="2702"/>
                    <a:pt x="8407" y="2602"/>
                  </a:cubicBezTo>
                  <a:cubicBezTo>
                    <a:pt x="9041" y="2569"/>
                    <a:pt x="9641" y="2502"/>
                    <a:pt x="10275" y="2402"/>
                  </a:cubicBezTo>
                  <a:cubicBezTo>
                    <a:pt x="10809" y="2302"/>
                    <a:pt x="11309" y="2168"/>
                    <a:pt x="11843" y="1968"/>
                  </a:cubicBezTo>
                  <a:cubicBezTo>
                    <a:pt x="12577" y="1701"/>
                    <a:pt x="13244" y="1268"/>
                    <a:pt x="13811" y="701"/>
                  </a:cubicBezTo>
                  <a:cubicBezTo>
                    <a:pt x="14011" y="467"/>
                    <a:pt x="14178" y="234"/>
                    <a:pt x="14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1"/>
            <p:cNvSpPr/>
            <p:nvPr/>
          </p:nvSpPr>
          <p:spPr>
            <a:xfrm>
              <a:off x="3546875" y="1085300"/>
              <a:ext cx="32550" cy="30200"/>
            </a:xfrm>
            <a:custGeom>
              <a:avLst/>
              <a:gdLst/>
              <a:ahLst/>
              <a:cxnLst/>
              <a:rect l="l" t="t" r="r" b="b"/>
              <a:pathLst>
                <a:path w="1302" h="1208" extrusionOk="0">
                  <a:moveTo>
                    <a:pt x="664" y="1"/>
                  </a:moveTo>
                  <a:cubicBezTo>
                    <a:pt x="643" y="1"/>
                    <a:pt x="622" y="2"/>
                    <a:pt x="601" y="4"/>
                  </a:cubicBezTo>
                  <a:cubicBezTo>
                    <a:pt x="267" y="37"/>
                    <a:pt x="0" y="338"/>
                    <a:pt x="34" y="671"/>
                  </a:cubicBezTo>
                  <a:cubicBezTo>
                    <a:pt x="65" y="983"/>
                    <a:pt x="330" y="1208"/>
                    <a:pt x="637" y="1208"/>
                  </a:cubicBezTo>
                  <a:cubicBezTo>
                    <a:pt x="658" y="1208"/>
                    <a:pt x="680" y="1207"/>
                    <a:pt x="701" y="1205"/>
                  </a:cubicBezTo>
                  <a:cubicBezTo>
                    <a:pt x="1034" y="1171"/>
                    <a:pt x="1301" y="871"/>
                    <a:pt x="1268" y="538"/>
                  </a:cubicBezTo>
                  <a:cubicBezTo>
                    <a:pt x="1237" y="225"/>
                    <a:pt x="972"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1"/>
            <p:cNvSpPr/>
            <p:nvPr/>
          </p:nvSpPr>
          <p:spPr>
            <a:xfrm>
              <a:off x="3513525" y="1060200"/>
              <a:ext cx="64225" cy="18100"/>
            </a:xfrm>
            <a:custGeom>
              <a:avLst/>
              <a:gdLst/>
              <a:ahLst/>
              <a:cxnLst/>
              <a:rect l="l" t="t" r="r" b="b"/>
              <a:pathLst>
                <a:path w="2569" h="724" extrusionOk="0">
                  <a:moveTo>
                    <a:pt x="1408" y="1"/>
                  </a:moveTo>
                  <a:cubicBezTo>
                    <a:pt x="1362" y="1"/>
                    <a:pt x="1315" y="3"/>
                    <a:pt x="1268" y="7"/>
                  </a:cubicBezTo>
                  <a:cubicBezTo>
                    <a:pt x="934" y="7"/>
                    <a:pt x="600" y="141"/>
                    <a:pt x="334" y="341"/>
                  </a:cubicBezTo>
                  <a:cubicBezTo>
                    <a:pt x="133" y="508"/>
                    <a:pt x="0" y="608"/>
                    <a:pt x="100" y="708"/>
                  </a:cubicBezTo>
                  <a:cubicBezTo>
                    <a:pt x="107" y="719"/>
                    <a:pt x="120" y="724"/>
                    <a:pt x="137" y="724"/>
                  </a:cubicBezTo>
                  <a:cubicBezTo>
                    <a:pt x="273" y="724"/>
                    <a:pt x="708" y="404"/>
                    <a:pt x="1301" y="374"/>
                  </a:cubicBezTo>
                  <a:cubicBezTo>
                    <a:pt x="1333" y="373"/>
                    <a:pt x="1365" y="372"/>
                    <a:pt x="1396" y="372"/>
                  </a:cubicBezTo>
                  <a:cubicBezTo>
                    <a:pt x="1927" y="372"/>
                    <a:pt x="2317" y="593"/>
                    <a:pt x="2455" y="593"/>
                  </a:cubicBezTo>
                  <a:cubicBezTo>
                    <a:pt x="2477" y="593"/>
                    <a:pt x="2493" y="587"/>
                    <a:pt x="2502" y="574"/>
                  </a:cubicBezTo>
                  <a:cubicBezTo>
                    <a:pt x="2569" y="541"/>
                    <a:pt x="2468" y="407"/>
                    <a:pt x="2268" y="241"/>
                  </a:cubicBezTo>
                  <a:cubicBezTo>
                    <a:pt x="2007" y="95"/>
                    <a:pt x="1720" y="1"/>
                    <a:pt x="1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1"/>
            <p:cNvSpPr/>
            <p:nvPr/>
          </p:nvSpPr>
          <p:spPr>
            <a:xfrm>
              <a:off x="3383425" y="1100325"/>
              <a:ext cx="31700" cy="30200"/>
            </a:xfrm>
            <a:custGeom>
              <a:avLst/>
              <a:gdLst/>
              <a:ahLst/>
              <a:cxnLst/>
              <a:rect l="l" t="t" r="r" b="b"/>
              <a:pathLst>
                <a:path w="1268" h="1208" extrusionOk="0">
                  <a:moveTo>
                    <a:pt x="664" y="0"/>
                  </a:moveTo>
                  <a:cubicBezTo>
                    <a:pt x="643" y="0"/>
                    <a:pt x="622" y="1"/>
                    <a:pt x="601" y="3"/>
                  </a:cubicBezTo>
                  <a:cubicBezTo>
                    <a:pt x="267" y="37"/>
                    <a:pt x="0" y="337"/>
                    <a:pt x="34" y="671"/>
                  </a:cubicBezTo>
                  <a:cubicBezTo>
                    <a:pt x="65" y="983"/>
                    <a:pt x="330" y="1207"/>
                    <a:pt x="637" y="1207"/>
                  </a:cubicBezTo>
                  <a:cubicBezTo>
                    <a:pt x="658" y="1207"/>
                    <a:pt x="680" y="1206"/>
                    <a:pt x="701" y="1204"/>
                  </a:cubicBezTo>
                  <a:cubicBezTo>
                    <a:pt x="1034" y="1171"/>
                    <a:pt x="1268" y="871"/>
                    <a:pt x="1268" y="537"/>
                  </a:cubicBezTo>
                  <a:cubicBezTo>
                    <a:pt x="1237" y="225"/>
                    <a:pt x="972" y="0"/>
                    <a:pt x="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1"/>
            <p:cNvSpPr/>
            <p:nvPr/>
          </p:nvSpPr>
          <p:spPr>
            <a:xfrm>
              <a:off x="3351725" y="1068700"/>
              <a:ext cx="63400" cy="17975"/>
            </a:xfrm>
            <a:custGeom>
              <a:avLst/>
              <a:gdLst/>
              <a:ahLst/>
              <a:cxnLst/>
              <a:rect l="l" t="t" r="r" b="b"/>
              <a:pathLst>
                <a:path w="2536" h="719" extrusionOk="0">
                  <a:moveTo>
                    <a:pt x="1268" y="1"/>
                  </a:moveTo>
                  <a:cubicBezTo>
                    <a:pt x="935" y="34"/>
                    <a:pt x="601" y="134"/>
                    <a:pt x="334" y="368"/>
                  </a:cubicBezTo>
                  <a:cubicBezTo>
                    <a:pt x="101" y="534"/>
                    <a:pt x="1" y="635"/>
                    <a:pt x="67" y="701"/>
                  </a:cubicBezTo>
                  <a:cubicBezTo>
                    <a:pt x="79" y="713"/>
                    <a:pt x="97" y="719"/>
                    <a:pt x="119" y="719"/>
                  </a:cubicBezTo>
                  <a:cubicBezTo>
                    <a:pt x="282" y="719"/>
                    <a:pt x="714" y="430"/>
                    <a:pt x="1302" y="401"/>
                  </a:cubicBezTo>
                  <a:cubicBezTo>
                    <a:pt x="1337" y="399"/>
                    <a:pt x="1372" y="398"/>
                    <a:pt x="1406" y="398"/>
                  </a:cubicBezTo>
                  <a:cubicBezTo>
                    <a:pt x="1952" y="398"/>
                    <a:pt x="2348" y="611"/>
                    <a:pt x="2470" y="611"/>
                  </a:cubicBezTo>
                  <a:cubicBezTo>
                    <a:pt x="2485" y="611"/>
                    <a:pt x="2496" y="608"/>
                    <a:pt x="2503" y="601"/>
                  </a:cubicBezTo>
                  <a:cubicBezTo>
                    <a:pt x="2536" y="568"/>
                    <a:pt x="2469" y="401"/>
                    <a:pt x="2269" y="268"/>
                  </a:cubicBezTo>
                  <a:cubicBezTo>
                    <a:pt x="1969" y="67"/>
                    <a:pt x="1635"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1"/>
            <p:cNvSpPr/>
            <p:nvPr/>
          </p:nvSpPr>
          <p:spPr>
            <a:xfrm>
              <a:off x="3463475" y="1074500"/>
              <a:ext cx="58400" cy="138000"/>
            </a:xfrm>
            <a:custGeom>
              <a:avLst/>
              <a:gdLst/>
              <a:ahLst/>
              <a:cxnLst/>
              <a:rect l="l" t="t" r="r" b="b"/>
              <a:pathLst>
                <a:path w="2336" h="5520" extrusionOk="0">
                  <a:moveTo>
                    <a:pt x="75" y="0"/>
                  </a:moveTo>
                  <a:cubicBezTo>
                    <a:pt x="72" y="0"/>
                    <a:pt x="70" y="1"/>
                    <a:pt x="67" y="2"/>
                  </a:cubicBezTo>
                  <a:cubicBezTo>
                    <a:pt x="1" y="36"/>
                    <a:pt x="601" y="1537"/>
                    <a:pt x="1368" y="3338"/>
                  </a:cubicBezTo>
                  <a:cubicBezTo>
                    <a:pt x="1568" y="3738"/>
                    <a:pt x="1769" y="4172"/>
                    <a:pt x="1935" y="4572"/>
                  </a:cubicBezTo>
                  <a:cubicBezTo>
                    <a:pt x="2035" y="4739"/>
                    <a:pt x="2102" y="4906"/>
                    <a:pt x="2102" y="5073"/>
                  </a:cubicBezTo>
                  <a:cubicBezTo>
                    <a:pt x="2069" y="5206"/>
                    <a:pt x="1902" y="5239"/>
                    <a:pt x="1735" y="5273"/>
                  </a:cubicBezTo>
                  <a:cubicBezTo>
                    <a:pt x="1368" y="5306"/>
                    <a:pt x="1001" y="5373"/>
                    <a:pt x="668" y="5506"/>
                  </a:cubicBezTo>
                  <a:cubicBezTo>
                    <a:pt x="766" y="5515"/>
                    <a:pt x="864" y="5519"/>
                    <a:pt x="963" y="5519"/>
                  </a:cubicBezTo>
                  <a:cubicBezTo>
                    <a:pt x="1231" y="5519"/>
                    <a:pt x="1500" y="5488"/>
                    <a:pt x="1769" y="5440"/>
                  </a:cubicBezTo>
                  <a:cubicBezTo>
                    <a:pt x="1869" y="5406"/>
                    <a:pt x="1969" y="5406"/>
                    <a:pt x="2035" y="5373"/>
                  </a:cubicBezTo>
                  <a:cubicBezTo>
                    <a:pt x="2169" y="5339"/>
                    <a:pt x="2269" y="5239"/>
                    <a:pt x="2302" y="5106"/>
                  </a:cubicBezTo>
                  <a:cubicBezTo>
                    <a:pt x="2336" y="4872"/>
                    <a:pt x="2302" y="4639"/>
                    <a:pt x="2202" y="4439"/>
                  </a:cubicBezTo>
                  <a:cubicBezTo>
                    <a:pt x="2002" y="4072"/>
                    <a:pt x="1835" y="3638"/>
                    <a:pt x="1635" y="3205"/>
                  </a:cubicBezTo>
                  <a:cubicBezTo>
                    <a:pt x="852" y="1443"/>
                    <a:pt x="197"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1"/>
            <p:cNvSpPr/>
            <p:nvPr/>
          </p:nvSpPr>
          <p:spPr>
            <a:xfrm>
              <a:off x="3425125" y="1242575"/>
              <a:ext cx="53400" cy="37175"/>
            </a:xfrm>
            <a:custGeom>
              <a:avLst/>
              <a:gdLst/>
              <a:ahLst/>
              <a:cxnLst/>
              <a:rect l="l" t="t" r="r" b="b"/>
              <a:pathLst>
                <a:path w="2136" h="1487" extrusionOk="0">
                  <a:moveTo>
                    <a:pt x="1114" y="1"/>
                  </a:moveTo>
                  <a:cubicBezTo>
                    <a:pt x="1044" y="1"/>
                    <a:pt x="973" y="6"/>
                    <a:pt x="901" y="17"/>
                  </a:cubicBezTo>
                  <a:cubicBezTo>
                    <a:pt x="634" y="51"/>
                    <a:pt x="367" y="218"/>
                    <a:pt x="200" y="451"/>
                  </a:cubicBezTo>
                  <a:cubicBezTo>
                    <a:pt x="0" y="685"/>
                    <a:pt x="0" y="1018"/>
                    <a:pt x="200" y="1252"/>
                  </a:cubicBezTo>
                  <a:cubicBezTo>
                    <a:pt x="332" y="1405"/>
                    <a:pt x="535" y="1486"/>
                    <a:pt x="744" y="1486"/>
                  </a:cubicBezTo>
                  <a:cubicBezTo>
                    <a:pt x="854" y="1486"/>
                    <a:pt x="965" y="1464"/>
                    <a:pt x="1068" y="1418"/>
                  </a:cubicBezTo>
                  <a:cubicBezTo>
                    <a:pt x="1368" y="1318"/>
                    <a:pt x="1668" y="1118"/>
                    <a:pt x="1902" y="885"/>
                  </a:cubicBezTo>
                  <a:cubicBezTo>
                    <a:pt x="1968" y="818"/>
                    <a:pt x="2035" y="751"/>
                    <a:pt x="2068" y="685"/>
                  </a:cubicBezTo>
                  <a:cubicBezTo>
                    <a:pt x="2135" y="585"/>
                    <a:pt x="2135" y="484"/>
                    <a:pt x="2068" y="418"/>
                  </a:cubicBezTo>
                  <a:lnTo>
                    <a:pt x="2002" y="418"/>
                  </a:lnTo>
                  <a:cubicBezTo>
                    <a:pt x="1779" y="140"/>
                    <a:pt x="1464"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1"/>
            <p:cNvSpPr/>
            <p:nvPr/>
          </p:nvSpPr>
          <p:spPr>
            <a:xfrm>
              <a:off x="3429275" y="1226325"/>
              <a:ext cx="58400" cy="45875"/>
            </a:xfrm>
            <a:custGeom>
              <a:avLst/>
              <a:gdLst/>
              <a:ahLst/>
              <a:cxnLst/>
              <a:rect l="l" t="t" r="r" b="b"/>
              <a:pathLst>
                <a:path w="2336" h="1835" extrusionOk="0">
                  <a:moveTo>
                    <a:pt x="101" y="0"/>
                  </a:moveTo>
                  <a:cubicBezTo>
                    <a:pt x="101" y="0"/>
                    <a:pt x="1" y="200"/>
                    <a:pt x="34" y="501"/>
                  </a:cubicBezTo>
                  <a:cubicBezTo>
                    <a:pt x="101" y="901"/>
                    <a:pt x="335" y="1235"/>
                    <a:pt x="668" y="1468"/>
                  </a:cubicBezTo>
                  <a:cubicBezTo>
                    <a:pt x="1002" y="1735"/>
                    <a:pt x="1402" y="1835"/>
                    <a:pt x="1836" y="1835"/>
                  </a:cubicBezTo>
                  <a:cubicBezTo>
                    <a:pt x="2169" y="1802"/>
                    <a:pt x="2336" y="1735"/>
                    <a:pt x="2336" y="1635"/>
                  </a:cubicBezTo>
                  <a:cubicBezTo>
                    <a:pt x="2303" y="1535"/>
                    <a:pt x="1535" y="1668"/>
                    <a:pt x="902" y="1201"/>
                  </a:cubicBezTo>
                  <a:cubicBezTo>
                    <a:pt x="268" y="701"/>
                    <a:pt x="234" y="0"/>
                    <a:pt x="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1"/>
            <p:cNvSpPr/>
            <p:nvPr/>
          </p:nvSpPr>
          <p:spPr>
            <a:xfrm>
              <a:off x="3189375" y="1126325"/>
              <a:ext cx="80650" cy="122400"/>
            </a:xfrm>
            <a:custGeom>
              <a:avLst/>
              <a:gdLst/>
              <a:ahLst/>
              <a:cxnLst/>
              <a:rect l="l" t="t" r="r" b="b"/>
              <a:pathLst>
                <a:path w="3226" h="4896" extrusionOk="0">
                  <a:moveTo>
                    <a:pt x="2054" y="1"/>
                  </a:moveTo>
                  <a:cubicBezTo>
                    <a:pt x="1148" y="1"/>
                    <a:pt x="43" y="395"/>
                    <a:pt x="23" y="2299"/>
                  </a:cubicBezTo>
                  <a:cubicBezTo>
                    <a:pt x="0" y="4518"/>
                    <a:pt x="1531" y="4895"/>
                    <a:pt x="2473" y="4895"/>
                  </a:cubicBezTo>
                  <a:cubicBezTo>
                    <a:pt x="2891" y="4895"/>
                    <a:pt x="3192" y="4821"/>
                    <a:pt x="3192" y="4801"/>
                  </a:cubicBezTo>
                  <a:cubicBezTo>
                    <a:pt x="3192" y="4701"/>
                    <a:pt x="3226" y="198"/>
                    <a:pt x="3226" y="198"/>
                  </a:cubicBezTo>
                  <a:cubicBezTo>
                    <a:pt x="3199" y="184"/>
                    <a:pt x="2673" y="1"/>
                    <a:pt x="2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1"/>
            <p:cNvSpPr/>
            <p:nvPr/>
          </p:nvSpPr>
          <p:spPr>
            <a:xfrm>
              <a:off x="3209975" y="1151775"/>
              <a:ext cx="35875" cy="69875"/>
            </a:xfrm>
            <a:custGeom>
              <a:avLst/>
              <a:gdLst/>
              <a:ahLst/>
              <a:cxnLst/>
              <a:rect l="l" t="t" r="r" b="b"/>
              <a:pathLst>
                <a:path w="1435" h="2795" extrusionOk="0">
                  <a:moveTo>
                    <a:pt x="881" y="0"/>
                  </a:moveTo>
                  <a:cubicBezTo>
                    <a:pt x="854" y="0"/>
                    <a:pt x="827" y="5"/>
                    <a:pt x="801" y="14"/>
                  </a:cubicBezTo>
                  <a:cubicBezTo>
                    <a:pt x="534" y="47"/>
                    <a:pt x="300" y="247"/>
                    <a:pt x="200" y="481"/>
                  </a:cubicBezTo>
                  <a:cubicBezTo>
                    <a:pt x="67" y="781"/>
                    <a:pt x="0" y="1081"/>
                    <a:pt x="0" y="1381"/>
                  </a:cubicBezTo>
                  <a:cubicBezTo>
                    <a:pt x="0" y="2015"/>
                    <a:pt x="334" y="2649"/>
                    <a:pt x="801" y="2782"/>
                  </a:cubicBezTo>
                  <a:cubicBezTo>
                    <a:pt x="842" y="2790"/>
                    <a:pt x="886" y="2795"/>
                    <a:pt x="930" y="2795"/>
                  </a:cubicBezTo>
                  <a:cubicBezTo>
                    <a:pt x="1063" y="2795"/>
                    <a:pt x="1201" y="2757"/>
                    <a:pt x="1301" y="2682"/>
                  </a:cubicBezTo>
                  <a:cubicBezTo>
                    <a:pt x="1401" y="2615"/>
                    <a:pt x="1434" y="2549"/>
                    <a:pt x="1434" y="2549"/>
                  </a:cubicBezTo>
                  <a:lnTo>
                    <a:pt x="1434" y="2549"/>
                  </a:lnTo>
                  <a:cubicBezTo>
                    <a:pt x="1434" y="2549"/>
                    <a:pt x="1368" y="2582"/>
                    <a:pt x="1268" y="2615"/>
                  </a:cubicBezTo>
                  <a:cubicBezTo>
                    <a:pt x="1201" y="2649"/>
                    <a:pt x="1134" y="2665"/>
                    <a:pt x="1067" y="2665"/>
                  </a:cubicBezTo>
                  <a:cubicBezTo>
                    <a:pt x="1001" y="2665"/>
                    <a:pt x="934" y="2649"/>
                    <a:pt x="867" y="2615"/>
                  </a:cubicBezTo>
                  <a:cubicBezTo>
                    <a:pt x="434" y="2349"/>
                    <a:pt x="200" y="1882"/>
                    <a:pt x="234" y="1381"/>
                  </a:cubicBezTo>
                  <a:cubicBezTo>
                    <a:pt x="234" y="1114"/>
                    <a:pt x="267" y="814"/>
                    <a:pt x="400" y="581"/>
                  </a:cubicBezTo>
                  <a:cubicBezTo>
                    <a:pt x="467" y="380"/>
                    <a:pt x="600" y="214"/>
                    <a:pt x="801" y="180"/>
                  </a:cubicBezTo>
                  <a:cubicBezTo>
                    <a:pt x="836" y="162"/>
                    <a:pt x="872" y="154"/>
                    <a:pt x="907" y="154"/>
                  </a:cubicBezTo>
                  <a:cubicBezTo>
                    <a:pt x="1001" y="154"/>
                    <a:pt x="1085" y="216"/>
                    <a:pt x="1134" y="314"/>
                  </a:cubicBezTo>
                  <a:cubicBezTo>
                    <a:pt x="1168" y="414"/>
                    <a:pt x="1168" y="481"/>
                    <a:pt x="1168" y="481"/>
                  </a:cubicBezTo>
                  <a:cubicBezTo>
                    <a:pt x="1201" y="481"/>
                    <a:pt x="1234" y="414"/>
                    <a:pt x="1201" y="280"/>
                  </a:cubicBezTo>
                  <a:cubicBezTo>
                    <a:pt x="1201" y="214"/>
                    <a:pt x="1168" y="147"/>
                    <a:pt x="1101" y="80"/>
                  </a:cubicBezTo>
                  <a:cubicBezTo>
                    <a:pt x="1028" y="31"/>
                    <a:pt x="954" y="0"/>
                    <a:pt x="8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1"/>
            <p:cNvSpPr/>
            <p:nvPr/>
          </p:nvSpPr>
          <p:spPr>
            <a:xfrm>
              <a:off x="3134075" y="1168775"/>
              <a:ext cx="45050" cy="116775"/>
            </a:xfrm>
            <a:custGeom>
              <a:avLst/>
              <a:gdLst/>
              <a:ahLst/>
              <a:cxnLst/>
              <a:rect l="l" t="t" r="r" b="b"/>
              <a:pathLst>
                <a:path w="1802" h="4671" extrusionOk="0">
                  <a:moveTo>
                    <a:pt x="134" y="1"/>
                  </a:moveTo>
                  <a:lnTo>
                    <a:pt x="134" y="1"/>
                  </a:lnTo>
                  <a:cubicBezTo>
                    <a:pt x="1" y="835"/>
                    <a:pt x="101" y="1735"/>
                    <a:pt x="434" y="2536"/>
                  </a:cubicBezTo>
                  <a:cubicBezTo>
                    <a:pt x="701" y="3370"/>
                    <a:pt x="1168" y="4104"/>
                    <a:pt x="1802" y="4671"/>
                  </a:cubicBezTo>
                  <a:cubicBezTo>
                    <a:pt x="1368" y="3970"/>
                    <a:pt x="968" y="3236"/>
                    <a:pt x="634" y="2469"/>
                  </a:cubicBezTo>
                  <a:cubicBezTo>
                    <a:pt x="401" y="1635"/>
                    <a:pt x="234" y="835"/>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1"/>
            <p:cNvSpPr/>
            <p:nvPr/>
          </p:nvSpPr>
          <p:spPr>
            <a:xfrm>
              <a:off x="3034850" y="1441800"/>
              <a:ext cx="667150" cy="1146650"/>
            </a:xfrm>
            <a:custGeom>
              <a:avLst/>
              <a:gdLst/>
              <a:ahLst/>
              <a:cxnLst/>
              <a:rect l="l" t="t" r="r" b="b"/>
              <a:pathLst>
                <a:path w="26686" h="45866" extrusionOk="0">
                  <a:moveTo>
                    <a:pt x="8691" y="1"/>
                  </a:moveTo>
                  <a:cubicBezTo>
                    <a:pt x="8560" y="1"/>
                    <a:pt x="8442" y="7"/>
                    <a:pt x="8339" y="21"/>
                  </a:cubicBezTo>
                  <a:lnTo>
                    <a:pt x="7772" y="3423"/>
                  </a:lnTo>
                  <a:cubicBezTo>
                    <a:pt x="7772" y="3423"/>
                    <a:pt x="634" y="8360"/>
                    <a:pt x="300" y="13697"/>
                  </a:cubicBezTo>
                  <a:cubicBezTo>
                    <a:pt x="0" y="19034"/>
                    <a:pt x="4336" y="34746"/>
                    <a:pt x="4336" y="34746"/>
                  </a:cubicBezTo>
                  <a:cubicBezTo>
                    <a:pt x="4336" y="34746"/>
                    <a:pt x="2068" y="42051"/>
                    <a:pt x="3136" y="43585"/>
                  </a:cubicBezTo>
                  <a:cubicBezTo>
                    <a:pt x="3485" y="44088"/>
                    <a:pt x="4390" y="44229"/>
                    <a:pt x="5609" y="44229"/>
                  </a:cubicBezTo>
                  <a:cubicBezTo>
                    <a:pt x="7169" y="44229"/>
                    <a:pt x="9244" y="43998"/>
                    <a:pt x="11330" y="43998"/>
                  </a:cubicBezTo>
                  <a:cubicBezTo>
                    <a:pt x="12590" y="43998"/>
                    <a:pt x="13854" y="44082"/>
                    <a:pt x="15011" y="44353"/>
                  </a:cubicBezTo>
                  <a:cubicBezTo>
                    <a:pt x="18095" y="45078"/>
                    <a:pt x="20424" y="45866"/>
                    <a:pt x="22028" y="45866"/>
                  </a:cubicBezTo>
                  <a:cubicBezTo>
                    <a:pt x="22784" y="45866"/>
                    <a:pt x="23379" y="45691"/>
                    <a:pt x="23817" y="45253"/>
                  </a:cubicBezTo>
                  <a:cubicBezTo>
                    <a:pt x="25185" y="43886"/>
                    <a:pt x="25652" y="42985"/>
                    <a:pt x="25051" y="37481"/>
                  </a:cubicBezTo>
                  <a:cubicBezTo>
                    <a:pt x="24417" y="32010"/>
                    <a:pt x="26686" y="25039"/>
                    <a:pt x="26686" y="19968"/>
                  </a:cubicBezTo>
                  <a:cubicBezTo>
                    <a:pt x="26686" y="14798"/>
                    <a:pt x="20982" y="5291"/>
                    <a:pt x="20982" y="5291"/>
                  </a:cubicBezTo>
                  <a:lnTo>
                    <a:pt x="20281" y="2890"/>
                  </a:lnTo>
                  <a:cubicBezTo>
                    <a:pt x="20281" y="2890"/>
                    <a:pt x="11463" y="1"/>
                    <a:pt x="8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1"/>
            <p:cNvSpPr/>
            <p:nvPr/>
          </p:nvSpPr>
          <p:spPr>
            <a:xfrm>
              <a:off x="3000650" y="1631200"/>
              <a:ext cx="402800" cy="850200"/>
            </a:xfrm>
            <a:custGeom>
              <a:avLst/>
              <a:gdLst/>
              <a:ahLst/>
              <a:cxnLst/>
              <a:rect l="l" t="t" r="r" b="b"/>
              <a:pathLst>
                <a:path w="16112" h="34008" extrusionOk="0">
                  <a:moveTo>
                    <a:pt x="8074" y="0"/>
                  </a:moveTo>
                  <a:cubicBezTo>
                    <a:pt x="5232" y="0"/>
                    <a:pt x="2350" y="1503"/>
                    <a:pt x="1668" y="5521"/>
                  </a:cubicBezTo>
                  <a:cubicBezTo>
                    <a:pt x="1602" y="5954"/>
                    <a:pt x="1668" y="26903"/>
                    <a:pt x="1668" y="26903"/>
                  </a:cubicBezTo>
                  <a:lnTo>
                    <a:pt x="134" y="29772"/>
                  </a:lnTo>
                  <a:cubicBezTo>
                    <a:pt x="0" y="30772"/>
                    <a:pt x="534" y="31806"/>
                    <a:pt x="1301" y="32840"/>
                  </a:cubicBezTo>
                  <a:lnTo>
                    <a:pt x="9541" y="34008"/>
                  </a:lnTo>
                  <a:lnTo>
                    <a:pt x="12309" y="30505"/>
                  </a:lnTo>
                  <a:lnTo>
                    <a:pt x="9807" y="26569"/>
                  </a:lnTo>
                  <a:lnTo>
                    <a:pt x="14411" y="9123"/>
                  </a:lnTo>
                  <a:cubicBezTo>
                    <a:pt x="14411" y="9123"/>
                    <a:pt x="16112" y="5588"/>
                    <a:pt x="13710" y="2419"/>
                  </a:cubicBezTo>
                  <a:cubicBezTo>
                    <a:pt x="12650" y="986"/>
                    <a:pt x="10375" y="0"/>
                    <a:pt x="8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1"/>
            <p:cNvSpPr/>
            <p:nvPr/>
          </p:nvSpPr>
          <p:spPr>
            <a:xfrm>
              <a:off x="3093225" y="1639475"/>
              <a:ext cx="231000" cy="95600"/>
            </a:xfrm>
            <a:custGeom>
              <a:avLst/>
              <a:gdLst/>
              <a:ahLst/>
              <a:cxnLst/>
              <a:rect l="l" t="t" r="r" b="b"/>
              <a:pathLst>
                <a:path w="9240" h="3824" extrusionOk="0">
                  <a:moveTo>
                    <a:pt x="3235" y="0"/>
                  </a:moveTo>
                  <a:cubicBezTo>
                    <a:pt x="2636" y="0"/>
                    <a:pt x="2031" y="83"/>
                    <a:pt x="1434" y="253"/>
                  </a:cubicBezTo>
                  <a:cubicBezTo>
                    <a:pt x="1067" y="353"/>
                    <a:pt x="701" y="486"/>
                    <a:pt x="367" y="687"/>
                  </a:cubicBezTo>
                  <a:cubicBezTo>
                    <a:pt x="234" y="720"/>
                    <a:pt x="100" y="820"/>
                    <a:pt x="0" y="887"/>
                  </a:cubicBezTo>
                  <a:cubicBezTo>
                    <a:pt x="0" y="888"/>
                    <a:pt x="1" y="889"/>
                    <a:pt x="4" y="889"/>
                  </a:cubicBezTo>
                  <a:cubicBezTo>
                    <a:pt x="56" y="889"/>
                    <a:pt x="584" y="608"/>
                    <a:pt x="1501" y="386"/>
                  </a:cubicBezTo>
                  <a:cubicBezTo>
                    <a:pt x="2037" y="258"/>
                    <a:pt x="2578" y="195"/>
                    <a:pt x="3116" y="195"/>
                  </a:cubicBezTo>
                  <a:cubicBezTo>
                    <a:pt x="5087" y="195"/>
                    <a:pt x="6995" y="1041"/>
                    <a:pt x="8306" y="2588"/>
                  </a:cubicBezTo>
                  <a:cubicBezTo>
                    <a:pt x="8922" y="3269"/>
                    <a:pt x="9191" y="3824"/>
                    <a:pt x="9237" y="3824"/>
                  </a:cubicBezTo>
                  <a:cubicBezTo>
                    <a:pt x="9238" y="3824"/>
                    <a:pt x="9239" y="3823"/>
                    <a:pt x="9240" y="3822"/>
                  </a:cubicBezTo>
                  <a:cubicBezTo>
                    <a:pt x="9207" y="3689"/>
                    <a:pt x="9140" y="3589"/>
                    <a:pt x="9073" y="3455"/>
                  </a:cubicBezTo>
                  <a:cubicBezTo>
                    <a:pt x="8873" y="3122"/>
                    <a:pt x="8673" y="2788"/>
                    <a:pt x="8439" y="2488"/>
                  </a:cubicBezTo>
                  <a:cubicBezTo>
                    <a:pt x="7133" y="900"/>
                    <a:pt x="5217"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1"/>
            <p:cNvSpPr/>
            <p:nvPr/>
          </p:nvSpPr>
          <p:spPr>
            <a:xfrm>
              <a:off x="3000650" y="2271225"/>
              <a:ext cx="316075" cy="211025"/>
            </a:xfrm>
            <a:custGeom>
              <a:avLst/>
              <a:gdLst/>
              <a:ahLst/>
              <a:cxnLst/>
              <a:rect l="l" t="t" r="r" b="b"/>
              <a:pathLst>
                <a:path w="12643" h="8441" extrusionOk="0">
                  <a:moveTo>
                    <a:pt x="2469" y="1"/>
                  </a:moveTo>
                  <a:cubicBezTo>
                    <a:pt x="2444" y="26"/>
                    <a:pt x="2438" y="51"/>
                    <a:pt x="2436" y="89"/>
                  </a:cubicBezTo>
                  <a:lnTo>
                    <a:pt x="2436" y="89"/>
                  </a:lnTo>
                  <a:cubicBezTo>
                    <a:pt x="2455" y="58"/>
                    <a:pt x="2469" y="22"/>
                    <a:pt x="2469" y="1"/>
                  </a:cubicBezTo>
                  <a:close/>
                  <a:moveTo>
                    <a:pt x="2436" y="89"/>
                  </a:moveTo>
                  <a:cubicBezTo>
                    <a:pt x="2426" y="107"/>
                    <a:pt x="2414" y="123"/>
                    <a:pt x="2402" y="134"/>
                  </a:cubicBezTo>
                  <a:lnTo>
                    <a:pt x="2310" y="318"/>
                  </a:lnTo>
                  <a:lnTo>
                    <a:pt x="2310" y="318"/>
                  </a:lnTo>
                  <a:cubicBezTo>
                    <a:pt x="2355" y="251"/>
                    <a:pt x="2400" y="188"/>
                    <a:pt x="2435" y="134"/>
                  </a:cubicBezTo>
                  <a:cubicBezTo>
                    <a:pt x="2435" y="117"/>
                    <a:pt x="2435" y="103"/>
                    <a:pt x="2436" y="89"/>
                  </a:cubicBezTo>
                  <a:close/>
                  <a:moveTo>
                    <a:pt x="9340" y="1"/>
                  </a:moveTo>
                  <a:cubicBezTo>
                    <a:pt x="9340" y="68"/>
                    <a:pt x="9340" y="134"/>
                    <a:pt x="9340" y="234"/>
                  </a:cubicBezTo>
                  <a:cubicBezTo>
                    <a:pt x="9407" y="435"/>
                    <a:pt x="9474" y="635"/>
                    <a:pt x="9574" y="835"/>
                  </a:cubicBezTo>
                  <a:cubicBezTo>
                    <a:pt x="9974" y="1535"/>
                    <a:pt x="10508" y="2169"/>
                    <a:pt x="11142" y="2703"/>
                  </a:cubicBezTo>
                  <a:cubicBezTo>
                    <a:pt x="11542" y="3103"/>
                    <a:pt x="11876" y="3537"/>
                    <a:pt x="12142" y="4004"/>
                  </a:cubicBezTo>
                  <a:cubicBezTo>
                    <a:pt x="12309" y="4271"/>
                    <a:pt x="12376" y="4571"/>
                    <a:pt x="12443" y="4871"/>
                  </a:cubicBezTo>
                  <a:cubicBezTo>
                    <a:pt x="12443" y="5205"/>
                    <a:pt x="12409" y="5538"/>
                    <a:pt x="12276" y="5838"/>
                  </a:cubicBezTo>
                  <a:cubicBezTo>
                    <a:pt x="12109" y="6105"/>
                    <a:pt x="11909" y="6405"/>
                    <a:pt x="11675" y="6639"/>
                  </a:cubicBezTo>
                  <a:cubicBezTo>
                    <a:pt x="11575" y="6772"/>
                    <a:pt x="11442" y="6906"/>
                    <a:pt x="11308" y="7039"/>
                  </a:cubicBezTo>
                  <a:cubicBezTo>
                    <a:pt x="11242" y="7106"/>
                    <a:pt x="11175" y="7173"/>
                    <a:pt x="11108" y="7239"/>
                  </a:cubicBezTo>
                  <a:cubicBezTo>
                    <a:pt x="11042" y="7273"/>
                    <a:pt x="10975" y="7339"/>
                    <a:pt x="10908" y="7373"/>
                  </a:cubicBezTo>
                  <a:cubicBezTo>
                    <a:pt x="10243" y="7738"/>
                    <a:pt x="9479" y="7872"/>
                    <a:pt x="8715" y="8203"/>
                  </a:cubicBezTo>
                  <a:lnTo>
                    <a:pt x="8715" y="8203"/>
                  </a:lnTo>
                  <a:lnTo>
                    <a:pt x="6672" y="7907"/>
                  </a:lnTo>
                  <a:lnTo>
                    <a:pt x="1380" y="7179"/>
                  </a:lnTo>
                  <a:lnTo>
                    <a:pt x="1380" y="7179"/>
                  </a:lnTo>
                  <a:cubicBezTo>
                    <a:pt x="1024" y="6720"/>
                    <a:pt x="762" y="6229"/>
                    <a:pt x="501" y="5738"/>
                  </a:cubicBezTo>
                  <a:cubicBezTo>
                    <a:pt x="267" y="5238"/>
                    <a:pt x="67" y="4704"/>
                    <a:pt x="201" y="4271"/>
                  </a:cubicBezTo>
                  <a:cubicBezTo>
                    <a:pt x="634" y="3437"/>
                    <a:pt x="1068" y="2636"/>
                    <a:pt x="1401" y="2002"/>
                  </a:cubicBezTo>
                  <a:cubicBezTo>
                    <a:pt x="1735" y="1402"/>
                    <a:pt x="2002" y="902"/>
                    <a:pt x="2202" y="535"/>
                  </a:cubicBezTo>
                  <a:lnTo>
                    <a:pt x="2310" y="318"/>
                  </a:lnTo>
                  <a:lnTo>
                    <a:pt x="2310" y="318"/>
                  </a:lnTo>
                  <a:cubicBezTo>
                    <a:pt x="2271" y="377"/>
                    <a:pt x="2233" y="439"/>
                    <a:pt x="2202" y="501"/>
                  </a:cubicBezTo>
                  <a:cubicBezTo>
                    <a:pt x="2002" y="868"/>
                    <a:pt x="1702" y="1335"/>
                    <a:pt x="1368" y="1969"/>
                  </a:cubicBezTo>
                  <a:cubicBezTo>
                    <a:pt x="1001" y="2603"/>
                    <a:pt x="534" y="3337"/>
                    <a:pt x="67" y="4237"/>
                  </a:cubicBezTo>
                  <a:cubicBezTo>
                    <a:pt x="0" y="4504"/>
                    <a:pt x="0" y="4804"/>
                    <a:pt x="67" y="5071"/>
                  </a:cubicBezTo>
                  <a:cubicBezTo>
                    <a:pt x="167" y="5338"/>
                    <a:pt x="234" y="5572"/>
                    <a:pt x="367" y="5838"/>
                  </a:cubicBezTo>
                  <a:cubicBezTo>
                    <a:pt x="634" y="6372"/>
                    <a:pt x="901" y="6872"/>
                    <a:pt x="1235" y="7339"/>
                  </a:cubicBezTo>
                  <a:lnTo>
                    <a:pt x="1235" y="7373"/>
                  </a:lnTo>
                  <a:lnTo>
                    <a:pt x="1301" y="7373"/>
                  </a:lnTo>
                  <a:lnTo>
                    <a:pt x="6672" y="8140"/>
                  </a:lnTo>
                  <a:lnTo>
                    <a:pt x="8740" y="8440"/>
                  </a:lnTo>
                  <a:lnTo>
                    <a:pt x="8807" y="8440"/>
                  </a:lnTo>
                  <a:cubicBezTo>
                    <a:pt x="9541" y="8140"/>
                    <a:pt x="10341" y="7973"/>
                    <a:pt x="11008" y="7606"/>
                  </a:cubicBezTo>
                  <a:cubicBezTo>
                    <a:pt x="11108" y="7573"/>
                    <a:pt x="11208" y="7506"/>
                    <a:pt x="11275" y="7440"/>
                  </a:cubicBezTo>
                  <a:lnTo>
                    <a:pt x="11475" y="7239"/>
                  </a:lnTo>
                  <a:cubicBezTo>
                    <a:pt x="11609" y="7106"/>
                    <a:pt x="11742" y="6973"/>
                    <a:pt x="11842" y="6839"/>
                  </a:cubicBezTo>
                  <a:cubicBezTo>
                    <a:pt x="12109" y="6539"/>
                    <a:pt x="12309" y="6239"/>
                    <a:pt x="12443" y="5905"/>
                  </a:cubicBezTo>
                  <a:cubicBezTo>
                    <a:pt x="12609" y="5572"/>
                    <a:pt x="12643" y="5238"/>
                    <a:pt x="12609" y="4871"/>
                  </a:cubicBezTo>
                  <a:cubicBezTo>
                    <a:pt x="12576" y="4537"/>
                    <a:pt x="12476" y="4237"/>
                    <a:pt x="12309" y="3937"/>
                  </a:cubicBezTo>
                  <a:cubicBezTo>
                    <a:pt x="12042" y="3470"/>
                    <a:pt x="11675" y="3003"/>
                    <a:pt x="11242" y="2636"/>
                  </a:cubicBezTo>
                  <a:cubicBezTo>
                    <a:pt x="10608" y="2102"/>
                    <a:pt x="10074" y="1502"/>
                    <a:pt x="9641" y="835"/>
                  </a:cubicBezTo>
                  <a:cubicBezTo>
                    <a:pt x="9507" y="568"/>
                    <a:pt x="9407" y="268"/>
                    <a:pt x="9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1"/>
            <p:cNvSpPr/>
            <p:nvPr/>
          </p:nvSpPr>
          <p:spPr>
            <a:xfrm>
              <a:off x="3219125" y="2182850"/>
              <a:ext cx="46725" cy="139275"/>
            </a:xfrm>
            <a:custGeom>
              <a:avLst/>
              <a:gdLst/>
              <a:ahLst/>
              <a:cxnLst/>
              <a:rect l="l" t="t" r="r" b="b"/>
              <a:pathLst>
                <a:path w="1869" h="5571" extrusionOk="0">
                  <a:moveTo>
                    <a:pt x="1" y="0"/>
                  </a:moveTo>
                  <a:cubicBezTo>
                    <a:pt x="568" y="801"/>
                    <a:pt x="1002" y="1701"/>
                    <a:pt x="1335" y="2635"/>
                  </a:cubicBezTo>
                  <a:cubicBezTo>
                    <a:pt x="1569" y="3603"/>
                    <a:pt x="1669" y="4570"/>
                    <a:pt x="1669" y="5571"/>
                  </a:cubicBezTo>
                  <a:cubicBezTo>
                    <a:pt x="1736" y="5270"/>
                    <a:pt x="1802" y="4970"/>
                    <a:pt x="1802" y="4670"/>
                  </a:cubicBezTo>
                  <a:cubicBezTo>
                    <a:pt x="1869" y="3236"/>
                    <a:pt x="1435" y="1801"/>
                    <a:pt x="601" y="634"/>
                  </a:cubicBezTo>
                  <a:cubicBezTo>
                    <a:pt x="435" y="400"/>
                    <a:pt x="234"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1"/>
            <p:cNvSpPr/>
            <p:nvPr/>
          </p:nvSpPr>
          <p:spPr>
            <a:xfrm>
              <a:off x="3255000" y="1880125"/>
              <a:ext cx="90925" cy="374450"/>
            </a:xfrm>
            <a:custGeom>
              <a:avLst/>
              <a:gdLst/>
              <a:ahLst/>
              <a:cxnLst/>
              <a:rect l="l" t="t" r="r" b="b"/>
              <a:pathLst>
                <a:path w="3637" h="14978" extrusionOk="0">
                  <a:moveTo>
                    <a:pt x="3636" y="0"/>
                  </a:moveTo>
                  <a:lnTo>
                    <a:pt x="3636" y="0"/>
                  </a:lnTo>
                  <a:cubicBezTo>
                    <a:pt x="3570" y="200"/>
                    <a:pt x="3503" y="367"/>
                    <a:pt x="3503" y="601"/>
                  </a:cubicBezTo>
                  <a:cubicBezTo>
                    <a:pt x="3403" y="1001"/>
                    <a:pt x="3303" y="1568"/>
                    <a:pt x="3136" y="2202"/>
                  </a:cubicBezTo>
                  <a:cubicBezTo>
                    <a:pt x="2869" y="3570"/>
                    <a:pt x="2469" y="5438"/>
                    <a:pt x="1968" y="7539"/>
                  </a:cubicBezTo>
                  <a:cubicBezTo>
                    <a:pt x="1468" y="9607"/>
                    <a:pt x="934" y="11442"/>
                    <a:pt x="567" y="12810"/>
                  </a:cubicBezTo>
                  <a:lnTo>
                    <a:pt x="134" y="14377"/>
                  </a:lnTo>
                  <a:cubicBezTo>
                    <a:pt x="67" y="14577"/>
                    <a:pt x="34" y="14778"/>
                    <a:pt x="0" y="14978"/>
                  </a:cubicBezTo>
                  <a:cubicBezTo>
                    <a:pt x="100" y="14811"/>
                    <a:pt x="167" y="14611"/>
                    <a:pt x="200" y="14411"/>
                  </a:cubicBezTo>
                  <a:cubicBezTo>
                    <a:pt x="334" y="14044"/>
                    <a:pt x="534" y="13510"/>
                    <a:pt x="734" y="12843"/>
                  </a:cubicBezTo>
                  <a:cubicBezTo>
                    <a:pt x="1134" y="11509"/>
                    <a:pt x="1668" y="9641"/>
                    <a:pt x="2169" y="7572"/>
                  </a:cubicBezTo>
                  <a:cubicBezTo>
                    <a:pt x="2669" y="5504"/>
                    <a:pt x="3069" y="3603"/>
                    <a:pt x="3303" y="2235"/>
                  </a:cubicBezTo>
                  <a:cubicBezTo>
                    <a:pt x="3436" y="1535"/>
                    <a:pt x="3503" y="1001"/>
                    <a:pt x="3570" y="601"/>
                  </a:cubicBezTo>
                  <a:cubicBezTo>
                    <a:pt x="3603" y="401"/>
                    <a:pt x="3636" y="20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1"/>
            <p:cNvSpPr/>
            <p:nvPr/>
          </p:nvSpPr>
          <p:spPr>
            <a:xfrm>
              <a:off x="3229150" y="1506525"/>
              <a:ext cx="341925" cy="151800"/>
            </a:xfrm>
            <a:custGeom>
              <a:avLst/>
              <a:gdLst/>
              <a:ahLst/>
              <a:cxnLst/>
              <a:rect l="l" t="t" r="r" b="b"/>
              <a:pathLst>
                <a:path w="13677" h="6072" extrusionOk="0">
                  <a:moveTo>
                    <a:pt x="11008" y="0"/>
                  </a:moveTo>
                  <a:lnTo>
                    <a:pt x="10941" y="200"/>
                  </a:lnTo>
                  <a:cubicBezTo>
                    <a:pt x="10341" y="1568"/>
                    <a:pt x="9841" y="3002"/>
                    <a:pt x="9440" y="4437"/>
                  </a:cubicBezTo>
                  <a:cubicBezTo>
                    <a:pt x="9321" y="4885"/>
                    <a:pt x="9228" y="5332"/>
                    <a:pt x="9138" y="5756"/>
                  </a:cubicBezTo>
                  <a:lnTo>
                    <a:pt x="9138" y="5756"/>
                  </a:lnTo>
                  <a:cubicBezTo>
                    <a:pt x="6512" y="4504"/>
                    <a:pt x="4216" y="3224"/>
                    <a:pt x="2635" y="2269"/>
                  </a:cubicBezTo>
                  <a:cubicBezTo>
                    <a:pt x="1802" y="1802"/>
                    <a:pt x="1168" y="1401"/>
                    <a:pt x="701" y="1134"/>
                  </a:cubicBezTo>
                  <a:lnTo>
                    <a:pt x="200" y="801"/>
                  </a:lnTo>
                  <a:cubicBezTo>
                    <a:pt x="134" y="768"/>
                    <a:pt x="67" y="734"/>
                    <a:pt x="0" y="701"/>
                  </a:cubicBezTo>
                  <a:lnTo>
                    <a:pt x="0" y="701"/>
                  </a:lnTo>
                  <a:cubicBezTo>
                    <a:pt x="0" y="701"/>
                    <a:pt x="67" y="768"/>
                    <a:pt x="167" y="834"/>
                  </a:cubicBezTo>
                  <a:lnTo>
                    <a:pt x="667" y="1201"/>
                  </a:lnTo>
                  <a:cubicBezTo>
                    <a:pt x="1101" y="1468"/>
                    <a:pt x="1735" y="1902"/>
                    <a:pt x="2535" y="2402"/>
                  </a:cubicBezTo>
                  <a:cubicBezTo>
                    <a:pt x="4670" y="3736"/>
                    <a:pt x="6905" y="4937"/>
                    <a:pt x="9173" y="6005"/>
                  </a:cubicBezTo>
                  <a:lnTo>
                    <a:pt x="9274" y="6071"/>
                  </a:lnTo>
                  <a:lnTo>
                    <a:pt x="9307" y="5938"/>
                  </a:lnTo>
                  <a:cubicBezTo>
                    <a:pt x="9407" y="5471"/>
                    <a:pt x="9540" y="4971"/>
                    <a:pt x="9674" y="4504"/>
                  </a:cubicBezTo>
                  <a:cubicBezTo>
                    <a:pt x="10027" y="3124"/>
                    <a:pt x="10503" y="1744"/>
                    <a:pt x="11044" y="424"/>
                  </a:cubicBezTo>
                  <a:lnTo>
                    <a:pt x="11044" y="424"/>
                  </a:lnTo>
                  <a:cubicBezTo>
                    <a:pt x="11968" y="1844"/>
                    <a:pt x="12768" y="3327"/>
                    <a:pt x="13443" y="4904"/>
                  </a:cubicBezTo>
                  <a:lnTo>
                    <a:pt x="13477" y="4971"/>
                  </a:lnTo>
                  <a:lnTo>
                    <a:pt x="13543" y="4937"/>
                  </a:lnTo>
                  <a:cubicBezTo>
                    <a:pt x="13610" y="4870"/>
                    <a:pt x="13677" y="4737"/>
                    <a:pt x="13643" y="4637"/>
                  </a:cubicBezTo>
                  <a:cubicBezTo>
                    <a:pt x="13643" y="4537"/>
                    <a:pt x="13610" y="4470"/>
                    <a:pt x="13610" y="4370"/>
                  </a:cubicBezTo>
                  <a:cubicBezTo>
                    <a:pt x="13543" y="4203"/>
                    <a:pt x="13510" y="4070"/>
                    <a:pt x="13477" y="3936"/>
                  </a:cubicBezTo>
                  <a:cubicBezTo>
                    <a:pt x="13376" y="3670"/>
                    <a:pt x="13276" y="3436"/>
                    <a:pt x="13243" y="3269"/>
                  </a:cubicBezTo>
                  <a:cubicBezTo>
                    <a:pt x="13176" y="3136"/>
                    <a:pt x="13143" y="2969"/>
                    <a:pt x="13143" y="2836"/>
                  </a:cubicBezTo>
                  <a:cubicBezTo>
                    <a:pt x="13143" y="2802"/>
                    <a:pt x="13176" y="2736"/>
                    <a:pt x="13210" y="2702"/>
                  </a:cubicBezTo>
                  <a:lnTo>
                    <a:pt x="13210" y="2702"/>
                  </a:lnTo>
                  <a:cubicBezTo>
                    <a:pt x="13210" y="2702"/>
                    <a:pt x="13143" y="2702"/>
                    <a:pt x="13110" y="2836"/>
                  </a:cubicBezTo>
                  <a:cubicBezTo>
                    <a:pt x="13076" y="2969"/>
                    <a:pt x="13110" y="3136"/>
                    <a:pt x="13143" y="3303"/>
                  </a:cubicBezTo>
                  <a:cubicBezTo>
                    <a:pt x="13176" y="3469"/>
                    <a:pt x="13276" y="3703"/>
                    <a:pt x="13343" y="3970"/>
                  </a:cubicBezTo>
                  <a:cubicBezTo>
                    <a:pt x="13376" y="4137"/>
                    <a:pt x="13443" y="4270"/>
                    <a:pt x="13477" y="4437"/>
                  </a:cubicBezTo>
                  <a:cubicBezTo>
                    <a:pt x="13477" y="4504"/>
                    <a:pt x="13510" y="4570"/>
                    <a:pt x="13510" y="4670"/>
                  </a:cubicBezTo>
                  <a:cubicBezTo>
                    <a:pt x="13510" y="4702"/>
                    <a:pt x="13510" y="4740"/>
                    <a:pt x="13503" y="4772"/>
                  </a:cubicBezTo>
                  <a:lnTo>
                    <a:pt x="13503" y="4772"/>
                  </a:lnTo>
                  <a:cubicBezTo>
                    <a:pt x="12844" y="3173"/>
                    <a:pt x="12056" y="1638"/>
                    <a:pt x="11108" y="167"/>
                  </a:cubicBezTo>
                  <a:lnTo>
                    <a:pt x="1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1"/>
            <p:cNvSpPr/>
            <p:nvPr/>
          </p:nvSpPr>
          <p:spPr>
            <a:xfrm>
              <a:off x="3506000" y="1515700"/>
              <a:ext cx="122625" cy="1065775"/>
            </a:xfrm>
            <a:custGeom>
              <a:avLst/>
              <a:gdLst/>
              <a:ahLst/>
              <a:cxnLst/>
              <a:rect l="l" t="t" r="r" b="b"/>
              <a:pathLst>
                <a:path w="4905" h="42631" extrusionOk="0">
                  <a:moveTo>
                    <a:pt x="1" y="0"/>
                  </a:moveTo>
                  <a:cubicBezTo>
                    <a:pt x="1" y="34"/>
                    <a:pt x="1" y="67"/>
                    <a:pt x="34" y="134"/>
                  </a:cubicBezTo>
                  <a:lnTo>
                    <a:pt x="134" y="434"/>
                  </a:lnTo>
                  <a:cubicBezTo>
                    <a:pt x="268" y="701"/>
                    <a:pt x="434" y="1101"/>
                    <a:pt x="635" y="1635"/>
                  </a:cubicBezTo>
                  <a:cubicBezTo>
                    <a:pt x="1068" y="2635"/>
                    <a:pt x="1702" y="4137"/>
                    <a:pt x="2369" y="6038"/>
                  </a:cubicBezTo>
                  <a:cubicBezTo>
                    <a:pt x="3203" y="8206"/>
                    <a:pt x="3804" y="10474"/>
                    <a:pt x="4237" y="12776"/>
                  </a:cubicBezTo>
                  <a:cubicBezTo>
                    <a:pt x="4504" y="14110"/>
                    <a:pt x="4637" y="15478"/>
                    <a:pt x="4671" y="16879"/>
                  </a:cubicBezTo>
                  <a:cubicBezTo>
                    <a:pt x="4671" y="18347"/>
                    <a:pt x="4537" y="19814"/>
                    <a:pt x="4304" y="21282"/>
                  </a:cubicBezTo>
                  <a:cubicBezTo>
                    <a:pt x="4104" y="22783"/>
                    <a:pt x="3804" y="24251"/>
                    <a:pt x="3637" y="25685"/>
                  </a:cubicBezTo>
                  <a:cubicBezTo>
                    <a:pt x="3470" y="27086"/>
                    <a:pt x="3403" y="28487"/>
                    <a:pt x="3537" y="29855"/>
                  </a:cubicBezTo>
                  <a:cubicBezTo>
                    <a:pt x="3637" y="31189"/>
                    <a:pt x="3904" y="32423"/>
                    <a:pt x="4104" y="33591"/>
                  </a:cubicBezTo>
                  <a:cubicBezTo>
                    <a:pt x="4337" y="34658"/>
                    <a:pt x="4471" y="35726"/>
                    <a:pt x="4537" y="36827"/>
                  </a:cubicBezTo>
                  <a:cubicBezTo>
                    <a:pt x="4604" y="38394"/>
                    <a:pt x="4237" y="39962"/>
                    <a:pt x="3470" y="41330"/>
                  </a:cubicBezTo>
                  <a:cubicBezTo>
                    <a:pt x="3170" y="41830"/>
                    <a:pt x="2769" y="42264"/>
                    <a:pt x="2336" y="42631"/>
                  </a:cubicBezTo>
                  <a:cubicBezTo>
                    <a:pt x="2369" y="42631"/>
                    <a:pt x="2403" y="42597"/>
                    <a:pt x="2436" y="42564"/>
                  </a:cubicBezTo>
                  <a:cubicBezTo>
                    <a:pt x="2503" y="42531"/>
                    <a:pt x="2603" y="42464"/>
                    <a:pt x="2703" y="42364"/>
                  </a:cubicBezTo>
                  <a:cubicBezTo>
                    <a:pt x="3003" y="42064"/>
                    <a:pt x="3303" y="41730"/>
                    <a:pt x="3537" y="41363"/>
                  </a:cubicBezTo>
                  <a:cubicBezTo>
                    <a:pt x="3904" y="40796"/>
                    <a:pt x="4204" y="40162"/>
                    <a:pt x="4371" y="39495"/>
                  </a:cubicBezTo>
                  <a:cubicBezTo>
                    <a:pt x="4604" y="38628"/>
                    <a:pt x="4704" y="37727"/>
                    <a:pt x="4704" y="36793"/>
                  </a:cubicBezTo>
                  <a:cubicBezTo>
                    <a:pt x="4637" y="35726"/>
                    <a:pt x="4537" y="34625"/>
                    <a:pt x="4304" y="33558"/>
                  </a:cubicBezTo>
                  <a:cubicBezTo>
                    <a:pt x="4104" y="32390"/>
                    <a:pt x="3870" y="31156"/>
                    <a:pt x="3737" y="29855"/>
                  </a:cubicBezTo>
                  <a:cubicBezTo>
                    <a:pt x="3637" y="28487"/>
                    <a:pt x="3703" y="27086"/>
                    <a:pt x="3870" y="25719"/>
                  </a:cubicBezTo>
                  <a:cubicBezTo>
                    <a:pt x="4070" y="24318"/>
                    <a:pt x="4337" y="22850"/>
                    <a:pt x="4537" y="21316"/>
                  </a:cubicBezTo>
                  <a:cubicBezTo>
                    <a:pt x="4804" y="19848"/>
                    <a:pt x="4904" y="18347"/>
                    <a:pt x="4904" y="16879"/>
                  </a:cubicBezTo>
                  <a:cubicBezTo>
                    <a:pt x="4871" y="15478"/>
                    <a:pt x="4738" y="14110"/>
                    <a:pt x="4471" y="12743"/>
                  </a:cubicBezTo>
                  <a:cubicBezTo>
                    <a:pt x="4037" y="10441"/>
                    <a:pt x="3370" y="8173"/>
                    <a:pt x="2536" y="5971"/>
                  </a:cubicBezTo>
                  <a:cubicBezTo>
                    <a:pt x="1802" y="4103"/>
                    <a:pt x="1168" y="2602"/>
                    <a:pt x="701" y="1601"/>
                  </a:cubicBezTo>
                  <a:lnTo>
                    <a:pt x="201" y="401"/>
                  </a:lnTo>
                  <a:lnTo>
                    <a:pt x="34" y="100"/>
                  </a:lnTo>
                  <a:cubicBezTo>
                    <a:pt x="34" y="67"/>
                    <a:pt x="1"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1"/>
            <p:cNvSpPr/>
            <p:nvPr/>
          </p:nvSpPr>
          <p:spPr>
            <a:xfrm>
              <a:off x="3201625" y="1955175"/>
              <a:ext cx="165975" cy="584050"/>
            </a:xfrm>
            <a:custGeom>
              <a:avLst/>
              <a:gdLst/>
              <a:ahLst/>
              <a:cxnLst/>
              <a:rect l="l" t="t" r="r" b="b"/>
              <a:pathLst>
                <a:path w="6639" h="23362" extrusionOk="0">
                  <a:moveTo>
                    <a:pt x="5204" y="1"/>
                  </a:moveTo>
                  <a:lnTo>
                    <a:pt x="5204" y="1"/>
                  </a:lnTo>
                  <a:cubicBezTo>
                    <a:pt x="4337" y="3336"/>
                    <a:pt x="3970" y="6305"/>
                    <a:pt x="2936" y="9107"/>
                  </a:cubicBezTo>
                  <a:cubicBezTo>
                    <a:pt x="2463" y="10430"/>
                    <a:pt x="2348" y="11723"/>
                    <a:pt x="2280" y="11723"/>
                  </a:cubicBezTo>
                  <a:cubicBezTo>
                    <a:pt x="2276" y="11723"/>
                    <a:pt x="2272" y="11718"/>
                    <a:pt x="2269" y="11709"/>
                  </a:cubicBezTo>
                  <a:cubicBezTo>
                    <a:pt x="2254" y="11650"/>
                    <a:pt x="2243" y="11624"/>
                    <a:pt x="2234" y="11624"/>
                  </a:cubicBezTo>
                  <a:cubicBezTo>
                    <a:pt x="2147" y="11624"/>
                    <a:pt x="2369" y="14511"/>
                    <a:pt x="2369" y="14511"/>
                  </a:cubicBezTo>
                  <a:cubicBezTo>
                    <a:pt x="2936" y="15045"/>
                    <a:pt x="3470" y="15612"/>
                    <a:pt x="3937" y="16179"/>
                  </a:cubicBezTo>
                  <a:cubicBezTo>
                    <a:pt x="4470" y="17213"/>
                    <a:pt x="4404" y="18447"/>
                    <a:pt x="3770" y="19414"/>
                  </a:cubicBezTo>
                  <a:cubicBezTo>
                    <a:pt x="3203" y="20248"/>
                    <a:pt x="1335" y="20515"/>
                    <a:pt x="401" y="20949"/>
                  </a:cubicBezTo>
                  <a:lnTo>
                    <a:pt x="0" y="23250"/>
                  </a:lnTo>
                  <a:cubicBezTo>
                    <a:pt x="288" y="23326"/>
                    <a:pt x="580" y="23362"/>
                    <a:pt x="873" y="23362"/>
                  </a:cubicBezTo>
                  <a:cubicBezTo>
                    <a:pt x="3299" y="23362"/>
                    <a:pt x="5777" y="20921"/>
                    <a:pt x="6105" y="18480"/>
                  </a:cubicBezTo>
                  <a:cubicBezTo>
                    <a:pt x="6305" y="16679"/>
                    <a:pt x="5504" y="14878"/>
                    <a:pt x="5238" y="13043"/>
                  </a:cubicBezTo>
                  <a:cubicBezTo>
                    <a:pt x="4670" y="8840"/>
                    <a:pt x="6639" y="4003"/>
                    <a:pt x="5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1"/>
            <p:cNvSpPr/>
            <p:nvPr/>
          </p:nvSpPr>
          <p:spPr>
            <a:xfrm>
              <a:off x="3275850" y="1514025"/>
              <a:ext cx="306075" cy="180775"/>
            </a:xfrm>
            <a:custGeom>
              <a:avLst/>
              <a:gdLst/>
              <a:ahLst/>
              <a:cxnLst/>
              <a:rect l="l" t="t" r="r" b="b"/>
              <a:pathLst>
                <a:path w="12243" h="7231" extrusionOk="0">
                  <a:moveTo>
                    <a:pt x="9007" y="1"/>
                  </a:moveTo>
                  <a:cubicBezTo>
                    <a:pt x="8273" y="1869"/>
                    <a:pt x="7706" y="3803"/>
                    <a:pt x="7406" y="5771"/>
                  </a:cubicBezTo>
                  <a:cubicBezTo>
                    <a:pt x="7039" y="5571"/>
                    <a:pt x="6672" y="5371"/>
                    <a:pt x="6305" y="5171"/>
                  </a:cubicBezTo>
                  <a:lnTo>
                    <a:pt x="0" y="1602"/>
                  </a:lnTo>
                  <a:lnTo>
                    <a:pt x="0" y="1602"/>
                  </a:lnTo>
                  <a:cubicBezTo>
                    <a:pt x="2002" y="3837"/>
                    <a:pt x="4437" y="5671"/>
                    <a:pt x="7139" y="7006"/>
                  </a:cubicBezTo>
                  <a:cubicBezTo>
                    <a:pt x="7339" y="7156"/>
                    <a:pt x="7576" y="7231"/>
                    <a:pt x="7824" y="7231"/>
                  </a:cubicBezTo>
                  <a:cubicBezTo>
                    <a:pt x="7906" y="7231"/>
                    <a:pt x="7989" y="7222"/>
                    <a:pt x="8073" y="7206"/>
                  </a:cubicBezTo>
                  <a:cubicBezTo>
                    <a:pt x="8573" y="7072"/>
                    <a:pt x="8706" y="6472"/>
                    <a:pt x="8773" y="5971"/>
                  </a:cubicBezTo>
                  <a:lnTo>
                    <a:pt x="9340" y="2202"/>
                  </a:lnTo>
                  <a:cubicBezTo>
                    <a:pt x="9807" y="3570"/>
                    <a:pt x="10608" y="4771"/>
                    <a:pt x="11675" y="5738"/>
                  </a:cubicBezTo>
                  <a:cubicBezTo>
                    <a:pt x="12242" y="4671"/>
                    <a:pt x="12109" y="3336"/>
                    <a:pt x="11342" y="2402"/>
                  </a:cubicBezTo>
                  <a:lnTo>
                    <a:pt x="11342" y="2402"/>
                  </a:lnTo>
                  <a:cubicBezTo>
                    <a:pt x="11342" y="2502"/>
                    <a:pt x="11709" y="4404"/>
                    <a:pt x="11709" y="4671"/>
                  </a:cubicBezTo>
                  <a:cubicBezTo>
                    <a:pt x="11108" y="3036"/>
                    <a:pt x="10041" y="1435"/>
                    <a:pt x="9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1"/>
            <p:cNvSpPr/>
            <p:nvPr/>
          </p:nvSpPr>
          <p:spPr>
            <a:xfrm>
              <a:off x="3571050" y="2413000"/>
              <a:ext cx="101775" cy="180150"/>
            </a:xfrm>
            <a:custGeom>
              <a:avLst/>
              <a:gdLst/>
              <a:ahLst/>
              <a:cxnLst/>
              <a:rect l="l" t="t" r="r" b="b"/>
              <a:pathLst>
                <a:path w="4071" h="7206" extrusionOk="0">
                  <a:moveTo>
                    <a:pt x="3670" y="1"/>
                  </a:moveTo>
                  <a:cubicBezTo>
                    <a:pt x="3670" y="434"/>
                    <a:pt x="3703" y="901"/>
                    <a:pt x="3737" y="1368"/>
                  </a:cubicBezTo>
                  <a:cubicBezTo>
                    <a:pt x="3870" y="2469"/>
                    <a:pt x="3737" y="3570"/>
                    <a:pt x="3436" y="4604"/>
                  </a:cubicBezTo>
                  <a:cubicBezTo>
                    <a:pt x="3236" y="5171"/>
                    <a:pt x="2936" y="5671"/>
                    <a:pt x="2536" y="6138"/>
                  </a:cubicBezTo>
                  <a:cubicBezTo>
                    <a:pt x="2169" y="6472"/>
                    <a:pt x="1769" y="6739"/>
                    <a:pt x="1335" y="6906"/>
                  </a:cubicBezTo>
                  <a:cubicBezTo>
                    <a:pt x="901" y="7072"/>
                    <a:pt x="434" y="7139"/>
                    <a:pt x="1" y="7139"/>
                  </a:cubicBezTo>
                  <a:cubicBezTo>
                    <a:pt x="101" y="7172"/>
                    <a:pt x="234" y="7206"/>
                    <a:pt x="368" y="7206"/>
                  </a:cubicBezTo>
                  <a:cubicBezTo>
                    <a:pt x="701" y="7206"/>
                    <a:pt x="1035" y="7172"/>
                    <a:pt x="1368" y="7072"/>
                  </a:cubicBezTo>
                  <a:cubicBezTo>
                    <a:pt x="1869" y="6906"/>
                    <a:pt x="2302" y="6639"/>
                    <a:pt x="2669" y="6272"/>
                  </a:cubicBezTo>
                  <a:cubicBezTo>
                    <a:pt x="3103" y="5805"/>
                    <a:pt x="3436" y="5271"/>
                    <a:pt x="3637" y="4671"/>
                  </a:cubicBezTo>
                  <a:cubicBezTo>
                    <a:pt x="3970" y="3603"/>
                    <a:pt x="4070" y="2469"/>
                    <a:pt x="3903" y="1335"/>
                  </a:cubicBezTo>
                  <a:cubicBezTo>
                    <a:pt x="3870" y="935"/>
                    <a:pt x="3803" y="568"/>
                    <a:pt x="3770" y="334"/>
                  </a:cubicBezTo>
                  <a:cubicBezTo>
                    <a:pt x="3737" y="234"/>
                    <a:pt x="3703" y="101"/>
                    <a:pt x="3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1"/>
            <p:cNvSpPr/>
            <p:nvPr/>
          </p:nvSpPr>
          <p:spPr>
            <a:xfrm>
              <a:off x="2732950" y="3061800"/>
              <a:ext cx="405325" cy="324425"/>
            </a:xfrm>
            <a:custGeom>
              <a:avLst/>
              <a:gdLst/>
              <a:ahLst/>
              <a:cxnLst/>
              <a:rect l="l" t="t" r="r" b="b"/>
              <a:pathLst>
                <a:path w="16213" h="12977" extrusionOk="0">
                  <a:moveTo>
                    <a:pt x="10341" y="1"/>
                  </a:moveTo>
                  <a:cubicBezTo>
                    <a:pt x="10341" y="1"/>
                    <a:pt x="5905" y="734"/>
                    <a:pt x="3403" y="3837"/>
                  </a:cubicBezTo>
                  <a:cubicBezTo>
                    <a:pt x="901" y="6939"/>
                    <a:pt x="1" y="9240"/>
                    <a:pt x="1" y="9240"/>
                  </a:cubicBezTo>
                  <a:lnTo>
                    <a:pt x="4037" y="10208"/>
                  </a:lnTo>
                  <a:cubicBezTo>
                    <a:pt x="4037" y="10208"/>
                    <a:pt x="4104" y="6205"/>
                    <a:pt x="6172" y="3970"/>
                  </a:cubicBezTo>
                  <a:cubicBezTo>
                    <a:pt x="7483" y="2574"/>
                    <a:pt x="8996" y="1715"/>
                    <a:pt x="10173" y="1715"/>
                  </a:cubicBezTo>
                  <a:cubicBezTo>
                    <a:pt x="10853" y="1715"/>
                    <a:pt x="11422" y="2001"/>
                    <a:pt x="11776" y="2636"/>
                  </a:cubicBezTo>
                  <a:cubicBezTo>
                    <a:pt x="12777" y="4370"/>
                    <a:pt x="13410" y="10341"/>
                    <a:pt x="11776" y="12109"/>
                  </a:cubicBezTo>
                  <a:lnTo>
                    <a:pt x="15445" y="12976"/>
                  </a:lnTo>
                  <a:cubicBezTo>
                    <a:pt x="15445" y="12976"/>
                    <a:pt x="16212" y="301"/>
                    <a:pt x="10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1"/>
            <p:cNvSpPr/>
            <p:nvPr/>
          </p:nvSpPr>
          <p:spPr>
            <a:xfrm>
              <a:off x="2897250" y="2850825"/>
              <a:ext cx="236850" cy="377175"/>
            </a:xfrm>
            <a:custGeom>
              <a:avLst/>
              <a:gdLst/>
              <a:ahLst/>
              <a:cxnLst/>
              <a:rect l="l" t="t" r="r" b="b"/>
              <a:pathLst>
                <a:path w="9474" h="15087" extrusionOk="0">
                  <a:moveTo>
                    <a:pt x="4970" y="0"/>
                  </a:moveTo>
                  <a:cubicBezTo>
                    <a:pt x="4970" y="0"/>
                    <a:pt x="1234" y="7372"/>
                    <a:pt x="867" y="8273"/>
                  </a:cubicBezTo>
                  <a:cubicBezTo>
                    <a:pt x="534" y="9207"/>
                    <a:pt x="0" y="12976"/>
                    <a:pt x="0" y="12976"/>
                  </a:cubicBezTo>
                  <a:lnTo>
                    <a:pt x="667" y="14077"/>
                  </a:lnTo>
                  <a:cubicBezTo>
                    <a:pt x="667" y="14077"/>
                    <a:pt x="991" y="14918"/>
                    <a:pt x="1898" y="14918"/>
                  </a:cubicBezTo>
                  <a:cubicBezTo>
                    <a:pt x="2119" y="14918"/>
                    <a:pt x="2375" y="14868"/>
                    <a:pt x="2669" y="14744"/>
                  </a:cubicBezTo>
                  <a:cubicBezTo>
                    <a:pt x="2676" y="14741"/>
                    <a:pt x="2685" y="14740"/>
                    <a:pt x="2695" y="14740"/>
                  </a:cubicBezTo>
                  <a:cubicBezTo>
                    <a:pt x="2843" y="14740"/>
                    <a:pt x="3216" y="15087"/>
                    <a:pt x="3876" y="15087"/>
                  </a:cubicBezTo>
                  <a:cubicBezTo>
                    <a:pt x="4097" y="15087"/>
                    <a:pt x="4350" y="15048"/>
                    <a:pt x="4637" y="14944"/>
                  </a:cubicBezTo>
                  <a:cubicBezTo>
                    <a:pt x="5170" y="14777"/>
                    <a:pt x="5704" y="14644"/>
                    <a:pt x="6238" y="14511"/>
                  </a:cubicBezTo>
                  <a:lnTo>
                    <a:pt x="7572" y="11875"/>
                  </a:lnTo>
                  <a:lnTo>
                    <a:pt x="8039" y="13610"/>
                  </a:lnTo>
                  <a:cubicBezTo>
                    <a:pt x="8973" y="12009"/>
                    <a:pt x="9474" y="10141"/>
                    <a:pt x="9407" y="8273"/>
                  </a:cubicBezTo>
                  <a:cubicBezTo>
                    <a:pt x="9307" y="5204"/>
                    <a:pt x="9407" y="0"/>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1"/>
            <p:cNvSpPr/>
            <p:nvPr/>
          </p:nvSpPr>
          <p:spPr>
            <a:xfrm>
              <a:off x="2996475" y="3107675"/>
              <a:ext cx="35050" cy="116875"/>
            </a:xfrm>
            <a:custGeom>
              <a:avLst/>
              <a:gdLst/>
              <a:ahLst/>
              <a:cxnLst/>
              <a:rect l="l" t="t" r="r" b="b"/>
              <a:pathLst>
                <a:path w="1402" h="4675" extrusionOk="0">
                  <a:moveTo>
                    <a:pt x="1402" y="0"/>
                  </a:moveTo>
                  <a:cubicBezTo>
                    <a:pt x="1268" y="200"/>
                    <a:pt x="1135" y="434"/>
                    <a:pt x="1035" y="634"/>
                  </a:cubicBezTo>
                  <a:cubicBezTo>
                    <a:pt x="701" y="1168"/>
                    <a:pt x="434" y="1701"/>
                    <a:pt x="201" y="2268"/>
                  </a:cubicBezTo>
                  <a:cubicBezTo>
                    <a:pt x="67" y="2602"/>
                    <a:pt x="1" y="2936"/>
                    <a:pt x="1" y="3269"/>
                  </a:cubicBezTo>
                  <a:cubicBezTo>
                    <a:pt x="1" y="3569"/>
                    <a:pt x="67" y="3836"/>
                    <a:pt x="167" y="4103"/>
                  </a:cubicBezTo>
                  <a:cubicBezTo>
                    <a:pt x="382" y="4501"/>
                    <a:pt x="624" y="4674"/>
                    <a:pt x="662" y="4674"/>
                  </a:cubicBezTo>
                  <a:cubicBezTo>
                    <a:pt x="666" y="4674"/>
                    <a:pt x="668" y="4673"/>
                    <a:pt x="668" y="4670"/>
                  </a:cubicBezTo>
                  <a:cubicBezTo>
                    <a:pt x="534" y="4470"/>
                    <a:pt x="434" y="4270"/>
                    <a:pt x="334" y="4036"/>
                  </a:cubicBezTo>
                  <a:cubicBezTo>
                    <a:pt x="167" y="3469"/>
                    <a:pt x="167" y="2869"/>
                    <a:pt x="401" y="2335"/>
                  </a:cubicBezTo>
                  <a:cubicBezTo>
                    <a:pt x="634" y="1701"/>
                    <a:pt x="968" y="1134"/>
                    <a:pt x="1168" y="734"/>
                  </a:cubicBezTo>
                  <a:cubicBezTo>
                    <a:pt x="1302" y="501"/>
                    <a:pt x="1368" y="267"/>
                    <a:pt x="1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1"/>
            <p:cNvSpPr/>
            <p:nvPr/>
          </p:nvSpPr>
          <p:spPr>
            <a:xfrm>
              <a:off x="2951450" y="3095150"/>
              <a:ext cx="31700" cy="124300"/>
            </a:xfrm>
            <a:custGeom>
              <a:avLst/>
              <a:gdLst/>
              <a:ahLst/>
              <a:cxnLst/>
              <a:rect l="l" t="t" r="r" b="b"/>
              <a:pathLst>
                <a:path w="1268" h="4972" extrusionOk="0">
                  <a:moveTo>
                    <a:pt x="1268" y="1"/>
                  </a:moveTo>
                  <a:lnTo>
                    <a:pt x="1268" y="1"/>
                  </a:lnTo>
                  <a:cubicBezTo>
                    <a:pt x="1068" y="168"/>
                    <a:pt x="901" y="368"/>
                    <a:pt x="768" y="601"/>
                  </a:cubicBezTo>
                  <a:cubicBezTo>
                    <a:pt x="434" y="1135"/>
                    <a:pt x="200" y="1735"/>
                    <a:pt x="134" y="2369"/>
                  </a:cubicBezTo>
                  <a:cubicBezTo>
                    <a:pt x="34" y="3003"/>
                    <a:pt x="67" y="3637"/>
                    <a:pt x="200" y="4237"/>
                  </a:cubicBezTo>
                  <a:cubicBezTo>
                    <a:pt x="234" y="4504"/>
                    <a:pt x="334" y="4771"/>
                    <a:pt x="501" y="4971"/>
                  </a:cubicBezTo>
                  <a:cubicBezTo>
                    <a:pt x="0" y="3270"/>
                    <a:pt x="301" y="1469"/>
                    <a:pt x="12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1"/>
            <p:cNvSpPr/>
            <p:nvPr/>
          </p:nvSpPr>
          <p:spPr>
            <a:xfrm>
              <a:off x="3074875" y="3086825"/>
              <a:ext cx="32550" cy="75075"/>
            </a:xfrm>
            <a:custGeom>
              <a:avLst/>
              <a:gdLst/>
              <a:ahLst/>
              <a:cxnLst/>
              <a:rect l="l" t="t" r="r" b="b"/>
              <a:pathLst>
                <a:path w="1302" h="3003" extrusionOk="0">
                  <a:moveTo>
                    <a:pt x="1301" y="0"/>
                  </a:moveTo>
                  <a:cubicBezTo>
                    <a:pt x="1234" y="0"/>
                    <a:pt x="1068" y="701"/>
                    <a:pt x="734" y="1535"/>
                  </a:cubicBezTo>
                  <a:cubicBezTo>
                    <a:pt x="400" y="2335"/>
                    <a:pt x="0" y="2969"/>
                    <a:pt x="67" y="3002"/>
                  </a:cubicBezTo>
                  <a:cubicBezTo>
                    <a:pt x="801" y="2168"/>
                    <a:pt x="1268" y="1101"/>
                    <a:pt x="1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1"/>
            <p:cNvSpPr/>
            <p:nvPr/>
          </p:nvSpPr>
          <p:spPr>
            <a:xfrm>
              <a:off x="2908925" y="3119350"/>
              <a:ext cx="20875" cy="83400"/>
            </a:xfrm>
            <a:custGeom>
              <a:avLst/>
              <a:gdLst/>
              <a:ahLst/>
              <a:cxnLst/>
              <a:rect l="l" t="t" r="r" b="b"/>
              <a:pathLst>
                <a:path w="835" h="3336" extrusionOk="0">
                  <a:moveTo>
                    <a:pt x="801" y="0"/>
                  </a:moveTo>
                  <a:cubicBezTo>
                    <a:pt x="234" y="1001"/>
                    <a:pt x="0" y="2202"/>
                    <a:pt x="200" y="3336"/>
                  </a:cubicBezTo>
                  <a:cubicBezTo>
                    <a:pt x="267" y="3336"/>
                    <a:pt x="267" y="2602"/>
                    <a:pt x="434" y="1668"/>
                  </a:cubicBezTo>
                  <a:cubicBezTo>
                    <a:pt x="567" y="734"/>
                    <a:pt x="834" y="34"/>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1"/>
            <p:cNvSpPr/>
            <p:nvPr/>
          </p:nvSpPr>
          <p:spPr>
            <a:xfrm>
              <a:off x="2356850" y="3241225"/>
              <a:ext cx="1012425" cy="788075"/>
            </a:xfrm>
            <a:custGeom>
              <a:avLst/>
              <a:gdLst/>
              <a:ahLst/>
              <a:cxnLst/>
              <a:rect l="l" t="t" r="r" b="b"/>
              <a:pathLst>
                <a:path w="40497" h="31523" extrusionOk="0">
                  <a:moveTo>
                    <a:pt x="6377" y="1"/>
                  </a:moveTo>
                  <a:cubicBezTo>
                    <a:pt x="5548" y="1"/>
                    <a:pt x="4806" y="589"/>
                    <a:pt x="4637" y="1463"/>
                  </a:cubicBezTo>
                  <a:lnTo>
                    <a:pt x="201" y="21944"/>
                  </a:lnTo>
                  <a:cubicBezTo>
                    <a:pt x="1" y="22912"/>
                    <a:pt x="601" y="23879"/>
                    <a:pt x="1568" y="24113"/>
                  </a:cubicBezTo>
                  <a:lnTo>
                    <a:pt x="33491" y="31485"/>
                  </a:lnTo>
                  <a:cubicBezTo>
                    <a:pt x="33621" y="31510"/>
                    <a:pt x="33749" y="31523"/>
                    <a:pt x="33876" y="31523"/>
                  </a:cubicBezTo>
                  <a:cubicBezTo>
                    <a:pt x="34730" y="31523"/>
                    <a:pt x="35489" y="30955"/>
                    <a:pt x="35693" y="30084"/>
                  </a:cubicBezTo>
                  <a:lnTo>
                    <a:pt x="40296" y="10069"/>
                  </a:lnTo>
                  <a:cubicBezTo>
                    <a:pt x="40496" y="9102"/>
                    <a:pt x="39896" y="8134"/>
                    <a:pt x="38928" y="7901"/>
                  </a:cubicBezTo>
                  <a:lnTo>
                    <a:pt x="15045" y="2063"/>
                  </a:lnTo>
                  <a:lnTo>
                    <a:pt x="6839" y="62"/>
                  </a:lnTo>
                  <a:cubicBezTo>
                    <a:pt x="6684" y="21"/>
                    <a:pt x="6529" y="1"/>
                    <a:pt x="6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1"/>
            <p:cNvSpPr/>
            <p:nvPr/>
          </p:nvSpPr>
          <p:spPr>
            <a:xfrm>
              <a:off x="2475275" y="3301150"/>
              <a:ext cx="875650" cy="221000"/>
            </a:xfrm>
            <a:custGeom>
              <a:avLst/>
              <a:gdLst/>
              <a:ahLst/>
              <a:cxnLst/>
              <a:rect l="l" t="t" r="r" b="b"/>
              <a:pathLst>
                <a:path w="35026" h="8840" extrusionOk="0">
                  <a:moveTo>
                    <a:pt x="0" y="0"/>
                  </a:moveTo>
                  <a:cubicBezTo>
                    <a:pt x="134" y="33"/>
                    <a:pt x="234" y="67"/>
                    <a:pt x="367" y="100"/>
                  </a:cubicBezTo>
                  <a:lnTo>
                    <a:pt x="1401" y="300"/>
                  </a:lnTo>
                  <a:lnTo>
                    <a:pt x="5171" y="1134"/>
                  </a:lnTo>
                  <a:cubicBezTo>
                    <a:pt x="8373" y="1835"/>
                    <a:pt x="12776" y="2802"/>
                    <a:pt x="17613" y="4070"/>
                  </a:cubicBezTo>
                  <a:cubicBezTo>
                    <a:pt x="22450" y="5304"/>
                    <a:pt x="26786" y="6505"/>
                    <a:pt x="29955" y="7405"/>
                  </a:cubicBezTo>
                  <a:lnTo>
                    <a:pt x="33658" y="8473"/>
                  </a:lnTo>
                  <a:lnTo>
                    <a:pt x="34692" y="8773"/>
                  </a:lnTo>
                  <a:cubicBezTo>
                    <a:pt x="34792" y="8806"/>
                    <a:pt x="34925" y="8840"/>
                    <a:pt x="35025" y="8840"/>
                  </a:cubicBezTo>
                  <a:cubicBezTo>
                    <a:pt x="34925" y="8806"/>
                    <a:pt x="34792" y="8740"/>
                    <a:pt x="34692" y="8706"/>
                  </a:cubicBezTo>
                  <a:lnTo>
                    <a:pt x="33691" y="8373"/>
                  </a:lnTo>
                  <a:cubicBezTo>
                    <a:pt x="32824" y="8106"/>
                    <a:pt x="31556" y="7706"/>
                    <a:pt x="29988" y="7239"/>
                  </a:cubicBezTo>
                  <a:cubicBezTo>
                    <a:pt x="26853" y="6305"/>
                    <a:pt x="22516" y="5070"/>
                    <a:pt x="17680" y="3836"/>
                  </a:cubicBezTo>
                  <a:cubicBezTo>
                    <a:pt x="12843" y="2635"/>
                    <a:pt x="8406" y="1635"/>
                    <a:pt x="5204" y="967"/>
                  </a:cubicBezTo>
                  <a:cubicBezTo>
                    <a:pt x="3603" y="634"/>
                    <a:pt x="2302" y="400"/>
                    <a:pt x="1401" y="234"/>
                  </a:cubicBezTo>
                  <a:lnTo>
                    <a:pt x="367" y="33"/>
                  </a:lnTo>
                  <a:cubicBezTo>
                    <a:pt x="267" y="0"/>
                    <a:pt x="13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1"/>
            <p:cNvSpPr/>
            <p:nvPr/>
          </p:nvSpPr>
          <p:spPr>
            <a:xfrm>
              <a:off x="2993150" y="2454700"/>
              <a:ext cx="217675" cy="461200"/>
            </a:xfrm>
            <a:custGeom>
              <a:avLst/>
              <a:gdLst/>
              <a:ahLst/>
              <a:cxnLst/>
              <a:rect l="l" t="t" r="r" b="b"/>
              <a:pathLst>
                <a:path w="8707" h="18448" extrusionOk="0">
                  <a:moveTo>
                    <a:pt x="1535" y="0"/>
                  </a:moveTo>
                  <a:lnTo>
                    <a:pt x="0" y="18447"/>
                  </a:lnTo>
                  <a:lnTo>
                    <a:pt x="5471" y="18447"/>
                  </a:lnTo>
                  <a:lnTo>
                    <a:pt x="8706" y="1068"/>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1"/>
            <p:cNvSpPr/>
            <p:nvPr/>
          </p:nvSpPr>
          <p:spPr>
            <a:xfrm>
              <a:off x="3043175" y="1841675"/>
              <a:ext cx="306075" cy="30725"/>
            </a:xfrm>
            <a:custGeom>
              <a:avLst/>
              <a:gdLst/>
              <a:ahLst/>
              <a:cxnLst/>
              <a:rect l="l" t="t" r="r" b="b"/>
              <a:pathLst>
                <a:path w="12243" h="1229" extrusionOk="0">
                  <a:moveTo>
                    <a:pt x="12232" y="0"/>
                  </a:moveTo>
                  <a:cubicBezTo>
                    <a:pt x="12142" y="0"/>
                    <a:pt x="11494" y="188"/>
                    <a:pt x="10475" y="404"/>
                  </a:cubicBezTo>
                  <a:cubicBezTo>
                    <a:pt x="8710" y="819"/>
                    <a:pt x="6906" y="1015"/>
                    <a:pt x="5096" y="1015"/>
                  </a:cubicBezTo>
                  <a:cubicBezTo>
                    <a:pt x="3998" y="1015"/>
                    <a:pt x="2898" y="943"/>
                    <a:pt x="1802" y="804"/>
                  </a:cubicBezTo>
                  <a:cubicBezTo>
                    <a:pt x="798" y="683"/>
                    <a:pt x="127" y="533"/>
                    <a:pt x="17" y="533"/>
                  </a:cubicBezTo>
                  <a:cubicBezTo>
                    <a:pt x="6" y="533"/>
                    <a:pt x="1" y="535"/>
                    <a:pt x="1" y="538"/>
                  </a:cubicBezTo>
                  <a:cubicBezTo>
                    <a:pt x="134" y="604"/>
                    <a:pt x="301" y="671"/>
                    <a:pt x="468" y="671"/>
                  </a:cubicBezTo>
                  <a:cubicBezTo>
                    <a:pt x="768" y="771"/>
                    <a:pt x="1235" y="871"/>
                    <a:pt x="1769" y="938"/>
                  </a:cubicBezTo>
                  <a:cubicBezTo>
                    <a:pt x="2890" y="1142"/>
                    <a:pt x="4011" y="1229"/>
                    <a:pt x="5132" y="1229"/>
                  </a:cubicBezTo>
                  <a:cubicBezTo>
                    <a:pt x="5479" y="1229"/>
                    <a:pt x="5825" y="1221"/>
                    <a:pt x="6172" y="1205"/>
                  </a:cubicBezTo>
                  <a:cubicBezTo>
                    <a:pt x="7639" y="1138"/>
                    <a:pt x="9107" y="938"/>
                    <a:pt x="10508" y="571"/>
                  </a:cubicBezTo>
                  <a:cubicBezTo>
                    <a:pt x="11075" y="438"/>
                    <a:pt x="11509" y="304"/>
                    <a:pt x="11809" y="204"/>
                  </a:cubicBezTo>
                  <a:cubicBezTo>
                    <a:pt x="11942" y="137"/>
                    <a:pt x="12109" y="71"/>
                    <a:pt x="12243" y="4"/>
                  </a:cubicBezTo>
                  <a:cubicBezTo>
                    <a:pt x="12243" y="1"/>
                    <a:pt x="12239" y="0"/>
                    <a:pt x="122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1"/>
            <p:cNvSpPr/>
            <p:nvPr/>
          </p:nvSpPr>
          <p:spPr>
            <a:xfrm>
              <a:off x="3044850" y="2069425"/>
              <a:ext cx="250200" cy="25050"/>
            </a:xfrm>
            <a:custGeom>
              <a:avLst/>
              <a:gdLst/>
              <a:ahLst/>
              <a:cxnLst/>
              <a:rect l="l" t="t" r="r" b="b"/>
              <a:pathLst>
                <a:path w="10008" h="1002" extrusionOk="0">
                  <a:moveTo>
                    <a:pt x="0" y="0"/>
                  </a:moveTo>
                  <a:lnTo>
                    <a:pt x="0" y="0"/>
                  </a:lnTo>
                  <a:cubicBezTo>
                    <a:pt x="134" y="67"/>
                    <a:pt x="267" y="101"/>
                    <a:pt x="401" y="101"/>
                  </a:cubicBezTo>
                  <a:cubicBezTo>
                    <a:pt x="634" y="167"/>
                    <a:pt x="1001" y="234"/>
                    <a:pt x="1435" y="334"/>
                  </a:cubicBezTo>
                  <a:cubicBezTo>
                    <a:pt x="2335" y="501"/>
                    <a:pt x="3570" y="668"/>
                    <a:pt x="4971" y="801"/>
                  </a:cubicBezTo>
                  <a:cubicBezTo>
                    <a:pt x="6338" y="934"/>
                    <a:pt x="7606" y="1001"/>
                    <a:pt x="8506" y="1001"/>
                  </a:cubicBezTo>
                  <a:lnTo>
                    <a:pt x="9607" y="1001"/>
                  </a:lnTo>
                  <a:cubicBezTo>
                    <a:pt x="9741" y="1001"/>
                    <a:pt x="9874" y="1001"/>
                    <a:pt x="10007" y="968"/>
                  </a:cubicBezTo>
                  <a:cubicBezTo>
                    <a:pt x="9507" y="901"/>
                    <a:pt x="9007" y="868"/>
                    <a:pt x="8540" y="868"/>
                  </a:cubicBezTo>
                  <a:cubicBezTo>
                    <a:pt x="7606" y="801"/>
                    <a:pt x="6372" y="734"/>
                    <a:pt x="5004" y="601"/>
                  </a:cubicBezTo>
                  <a:cubicBezTo>
                    <a:pt x="3603" y="467"/>
                    <a:pt x="2369" y="301"/>
                    <a:pt x="1468" y="167"/>
                  </a:cubicBezTo>
                  <a:cubicBezTo>
                    <a:pt x="1001" y="101"/>
                    <a:pt x="501" y="34"/>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1"/>
            <p:cNvSpPr/>
            <p:nvPr/>
          </p:nvSpPr>
          <p:spPr>
            <a:xfrm>
              <a:off x="3040675" y="2329500"/>
              <a:ext cx="231025" cy="30500"/>
            </a:xfrm>
            <a:custGeom>
              <a:avLst/>
              <a:gdLst/>
              <a:ahLst/>
              <a:cxnLst/>
              <a:rect l="l" t="t" r="r" b="b"/>
              <a:pathLst>
                <a:path w="9241" h="1220" extrusionOk="0">
                  <a:moveTo>
                    <a:pt x="11" y="1"/>
                  </a:moveTo>
                  <a:cubicBezTo>
                    <a:pt x="4" y="1"/>
                    <a:pt x="1" y="2"/>
                    <a:pt x="1" y="5"/>
                  </a:cubicBezTo>
                  <a:cubicBezTo>
                    <a:pt x="1" y="5"/>
                    <a:pt x="101" y="72"/>
                    <a:pt x="334" y="172"/>
                  </a:cubicBezTo>
                  <a:cubicBezTo>
                    <a:pt x="534" y="272"/>
                    <a:pt x="868" y="405"/>
                    <a:pt x="1268" y="539"/>
                  </a:cubicBezTo>
                  <a:cubicBezTo>
                    <a:pt x="2336" y="872"/>
                    <a:pt x="3436" y="1106"/>
                    <a:pt x="4570" y="1172"/>
                  </a:cubicBezTo>
                  <a:cubicBezTo>
                    <a:pt x="4923" y="1204"/>
                    <a:pt x="5280" y="1219"/>
                    <a:pt x="5637" y="1219"/>
                  </a:cubicBezTo>
                  <a:cubicBezTo>
                    <a:pt x="6395" y="1219"/>
                    <a:pt x="7158" y="1152"/>
                    <a:pt x="7906" y="1039"/>
                  </a:cubicBezTo>
                  <a:cubicBezTo>
                    <a:pt x="8240" y="972"/>
                    <a:pt x="8573" y="906"/>
                    <a:pt x="8907" y="805"/>
                  </a:cubicBezTo>
                  <a:cubicBezTo>
                    <a:pt x="9040" y="772"/>
                    <a:pt x="9140" y="739"/>
                    <a:pt x="9240" y="672"/>
                  </a:cubicBezTo>
                  <a:cubicBezTo>
                    <a:pt x="9240" y="668"/>
                    <a:pt x="9235" y="667"/>
                    <a:pt x="9224" y="667"/>
                  </a:cubicBezTo>
                  <a:cubicBezTo>
                    <a:pt x="9130" y="667"/>
                    <a:pt x="8655" y="783"/>
                    <a:pt x="7940" y="872"/>
                  </a:cubicBezTo>
                  <a:cubicBezTo>
                    <a:pt x="7183" y="961"/>
                    <a:pt x="6442" y="1006"/>
                    <a:pt x="5706" y="1006"/>
                  </a:cubicBezTo>
                  <a:cubicBezTo>
                    <a:pt x="5338" y="1006"/>
                    <a:pt x="4971" y="994"/>
                    <a:pt x="4604" y="972"/>
                  </a:cubicBezTo>
                  <a:cubicBezTo>
                    <a:pt x="3470" y="872"/>
                    <a:pt x="2402" y="672"/>
                    <a:pt x="1335" y="372"/>
                  </a:cubicBezTo>
                  <a:cubicBezTo>
                    <a:pt x="572" y="158"/>
                    <a:pt x="89" y="1"/>
                    <a:pt x="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1"/>
            <p:cNvSpPr/>
            <p:nvPr/>
          </p:nvSpPr>
          <p:spPr>
            <a:xfrm>
              <a:off x="3274175" y="2156975"/>
              <a:ext cx="403650" cy="67900"/>
            </a:xfrm>
            <a:custGeom>
              <a:avLst/>
              <a:gdLst/>
              <a:ahLst/>
              <a:cxnLst/>
              <a:rect l="l" t="t" r="r" b="b"/>
              <a:pathLst>
                <a:path w="16146" h="2716" extrusionOk="0">
                  <a:moveTo>
                    <a:pt x="16145" y="1"/>
                  </a:moveTo>
                  <a:lnTo>
                    <a:pt x="16145" y="1"/>
                  </a:lnTo>
                  <a:cubicBezTo>
                    <a:pt x="15945" y="68"/>
                    <a:pt x="15745" y="134"/>
                    <a:pt x="15545" y="234"/>
                  </a:cubicBezTo>
                  <a:cubicBezTo>
                    <a:pt x="15145" y="401"/>
                    <a:pt x="14578" y="601"/>
                    <a:pt x="13877" y="835"/>
                  </a:cubicBezTo>
                  <a:cubicBezTo>
                    <a:pt x="13177" y="1102"/>
                    <a:pt x="12343" y="1369"/>
                    <a:pt x="11375" y="1602"/>
                  </a:cubicBezTo>
                  <a:cubicBezTo>
                    <a:pt x="10408" y="1869"/>
                    <a:pt x="9374" y="2069"/>
                    <a:pt x="8240" y="2236"/>
                  </a:cubicBezTo>
                  <a:cubicBezTo>
                    <a:pt x="7172" y="2369"/>
                    <a:pt x="6105" y="2469"/>
                    <a:pt x="5037" y="2503"/>
                  </a:cubicBezTo>
                  <a:cubicBezTo>
                    <a:pt x="4744" y="2513"/>
                    <a:pt x="4460" y="2517"/>
                    <a:pt x="4186" y="2517"/>
                  </a:cubicBezTo>
                  <a:cubicBezTo>
                    <a:pt x="3523" y="2517"/>
                    <a:pt x="2921" y="2493"/>
                    <a:pt x="2402" y="2469"/>
                  </a:cubicBezTo>
                  <a:cubicBezTo>
                    <a:pt x="1668" y="2436"/>
                    <a:pt x="1068" y="2369"/>
                    <a:pt x="634" y="2336"/>
                  </a:cubicBezTo>
                  <a:cubicBezTo>
                    <a:pt x="434" y="2303"/>
                    <a:pt x="201" y="2269"/>
                    <a:pt x="1" y="2269"/>
                  </a:cubicBezTo>
                  <a:cubicBezTo>
                    <a:pt x="201" y="2336"/>
                    <a:pt x="401" y="2403"/>
                    <a:pt x="634" y="2403"/>
                  </a:cubicBezTo>
                  <a:cubicBezTo>
                    <a:pt x="1035" y="2503"/>
                    <a:pt x="1635" y="2569"/>
                    <a:pt x="2402" y="2636"/>
                  </a:cubicBezTo>
                  <a:cubicBezTo>
                    <a:pt x="3037" y="2685"/>
                    <a:pt x="3690" y="2716"/>
                    <a:pt x="4334" y="2716"/>
                  </a:cubicBezTo>
                  <a:cubicBezTo>
                    <a:pt x="4570" y="2716"/>
                    <a:pt x="4805" y="2712"/>
                    <a:pt x="5037" y="2703"/>
                  </a:cubicBezTo>
                  <a:cubicBezTo>
                    <a:pt x="7206" y="2670"/>
                    <a:pt x="9341" y="2369"/>
                    <a:pt x="11442" y="1802"/>
                  </a:cubicBezTo>
                  <a:cubicBezTo>
                    <a:pt x="12276" y="1569"/>
                    <a:pt x="13110" y="1302"/>
                    <a:pt x="13944" y="1002"/>
                  </a:cubicBezTo>
                  <a:cubicBezTo>
                    <a:pt x="14644" y="735"/>
                    <a:pt x="15211" y="501"/>
                    <a:pt x="15578" y="301"/>
                  </a:cubicBezTo>
                  <a:cubicBezTo>
                    <a:pt x="15778" y="201"/>
                    <a:pt x="15979" y="101"/>
                    <a:pt x="161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1"/>
            <p:cNvSpPr/>
            <p:nvPr/>
          </p:nvSpPr>
          <p:spPr>
            <a:xfrm>
              <a:off x="3333375" y="1845100"/>
              <a:ext cx="341950" cy="85925"/>
            </a:xfrm>
            <a:custGeom>
              <a:avLst/>
              <a:gdLst/>
              <a:ahLst/>
              <a:cxnLst/>
              <a:rect l="l" t="t" r="r" b="b"/>
              <a:pathLst>
                <a:path w="13678" h="3437" extrusionOk="0">
                  <a:moveTo>
                    <a:pt x="13677" y="0"/>
                  </a:moveTo>
                  <a:cubicBezTo>
                    <a:pt x="13511" y="0"/>
                    <a:pt x="13310" y="34"/>
                    <a:pt x="13144" y="100"/>
                  </a:cubicBezTo>
                  <a:lnTo>
                    <a:pt x="11676" y="501"/>
                  </a:lnTo>
                  <a:cubicBezTo>
                    <a:pt x="10442" y="834"/>
                    <a:pt x="8740" y="1268"/>
                    <a:pt x="6839" y="1735"/>
                  </a:cubicBezTo>
                  <a:cubicBezTo>
                    <a:pt x="4971" y="2235"/>
                    <a:pt x="3237" y="2636"/>
                    <a:pt x="2002" y="2902"/>
                  </a:cubicBezTo>
                  <a:lnTo>
                    <a:pt x="535" y="3269"/>
                  </a:lnTo>
                  <a:cubicBezTo>
                    <a:pt x="334" y="3303"/>
                    <a:pt x="168" y="3336"/>
                    <a:pt x="1" y="3436"/>
                  </a:cubicBezTo>
                  <a:cubicBezTo>
                    <a:pt x="168" y="3403"/>
                    <a:pt x="368" y="3403"/>
                    <a:pt x="535" y="3336"/>
                  </a:cubicBezTo>
                  <a:cubicBezTo>
                    <a:pt x="902" y="3303"/>
                    <a:pt x="1402" y="3203"/>
                    <a:pt x="2036" y="3069"/>
                  </a:cubicBezTo>
                  <a:cubicBezTo>
                    <a:pt x="3270" y="2802"/>
                    <a:pt x="5004" y="2435"/>
                    <a:pt x="6906" y="1968"/>
                  </a:cubicBezTo>
                  <a:cubicBezTo>
                    <a:pt x="8807" y="1468"/>
                    <a:pt x="10508" y="1001"/>
                    <a:pt x="11709" y="634"/>
                  </a:cubicBezTo>
                  <a:cubicBezTo>
                    <a:pt x="12343" y="467"/>
                    <a:pt x="12843" y="301"/>
                    <a:pt x="13177" y="200"/>
                  </a:cubicBezTo>
                  <a:cubicBezTo>
                    <a:pt x="13344" y="134"/>
                    <a:pt x="13511" y="67"/>
                    <a:pt x="136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1"/>
            <p:cNvSpPr/>
            <p:nvPr/>
          </p:nvSpPr>
          <p:spPr>
            <a:xfrm>
              <a:off x="3330875" y="1679975"/>
              <a:ext cx="269400" cy="53400"/>
            </a:xfrm>
            <a:custGeom>
              <a:avLst/>
              <a:gdLst/>
              <a:ahLst/>
              <a:cxnLst/>
              <a:rect l="l" t="t" r="r" b="b"/>
              <a:pathLst>
                <a:path w="10776" h="2136" extrusionOk="0">
                  <a:moveTo>
                    <a:pt x="10775" y="1"/>
                  </a:moveTo>
                  <a:cubicBezTo>
                    <a:pt x="10642" y="1"/>
                    <a:pt x="10508" y="1"/>
                    <a:pt x="10375" y="34"/>
                  </a:cubicBezTo>
                  <a:cubicBezTo>
                    <a:pt x="10108" y="34"/>
                    <a:pt x="9708" y="101"/>
                    <a:pt x="9207" y="167"/>
                  </a:cubicBezTo>
                  <a:cubicBezTo>
                    <a:pt x="8207" y="301"/>
                    <a:pt x="6839" y="501"/>
                    <a:pt x="5371" y="801"/>
                  </a:cubicBezTo>
                  <a:cubicBezTo>
                    <a:pt x="3870" y="1101"/>
                    <a:pt x="2536" y="1402"/>
                    <a:pt x="1569" y="1668"/>
                  </a:cubicBezTo>
                  <a:cubicBezTo>
                    <a:pt x="1068" y="1769"/>
                    <a:pt x="701" y="1902"/>
                    <a:pt x="434" y="1969"/>
                  </a:cubicBezTo>
                  <a:cubicBezTo>
                    <a:pt x="268" y="2002"/>
                    <a:pt x="134" y="2035"/>
                    <a:pt x="1" y="2135"/>
                  </a:cubicBezTo>
                  <a:cubicBezTo>
                    <a:pt x="134" y="2102"/>
                    <a:pt x="301" y="2102"/>
                    <a:pt x="434" y="2069"/>
                  </a:cubicBezTo>
                  <a:lnTo>
                    <a:pt x="1569" y="1802"/>
                  </a:lnTo>
                  <a:cubicBezTo>
                    <a:pt x="2569" y="1602"/>
                    <a:pt x="3904" y="1302"/>
                    <a:pt x="5371" y="1001"/>
                  </a:cubicBezTo>
                  <a:cubicBezTo>
                    <a:pt x="6872" y="734"/>
                    <a:pt x="8240" y="468"/>
                    <a:pt x="9207" y="301"/>
                  </a:cubicBezTo>
                  <a:lnTo>
                    <a:pt x="10375" y="101"/>
                  </a:lnTo>
                  <a:cubicBezTo>
                    <a:pt x="10508" y="101"/>
                    <a:pt x="10642" y="34"/>
                    <a:pt x="107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1"/>
            <p:cNvSpPr/>
            <p:nvPr/>
          </p:nvSpPr>
          <p:spPr>
            <a:xfrm>
              <a:off x="3204950" y="1558225"/>
              <a:ext cx="70925" cy="70925"/>
            </a:xfrm>
            <a:custGeom>
              <a:avLst/>
              <a:gdLst/>
              <a:ahLst/>
              <a:cxnLst/>
              <a:rect l="l" t="t" r="r" b="b"/>
              <a:pathLst>
                <a:path w="2837" h="2837" extrusionOk="0">
                  <a:moveTo>
                    <a:pt x="2803" y="0"/>
                  </a:moveTo>
                  <a:lnTo>
                    <a:pt x="2803" y="0"/>
                  </a:lnTo>
                  <a:cubicBezTo>
                    <a:pt x="2202" y="267"/>
                    <a:pt x="1635" y="701"/>
                    <a:pt x="1202" y="1201"/>
                  </a:cubicBezTo>
                  <a:cubicBezTo>
                    <a:pt x="668" y="1668"/>
                    <a:pt x="268" y="2202"/>
                    <a:pt x="1" y="2836"/>
                  </a:cubicBezTo>
                  <a:cubicBezTo>
                    <a:pt x="2" y="2837"/>
                    <a:pt x="3" y="2837"/>
                    <a:pt x="4" y="2837"/>
                  </a:cubicBezTo>
                  <a:cubicBezTo>
                    <a:pt x="58" y="2837"/>
                    <a:pt x="585" y="2118"/>
                    <a:pt x="1335" y="1368"/>
                  </a:cubicBezTo>
                  <a:cubicBezTo>
                    <a:pt x="2102" y="568"/>
                    <a:pt x="2836" y="34"/>
                    <a:pt x="28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1"/>
            <p:cNvSpPr/>
            <p:nvPr/>
          </p:nvSpPr>
          <p:spPr>
            <a:xfrm>
              <a:off x="3243325" y="1472325"/>
              <a:ext cx="221850" cy="97600"/>
            </a:xfrm>
            <a:custGeom>
              <a:avLst/>
              <a:gdLst/>
              <a:ahLst/>
              <a:cxnLst/>
              <a:rect l="l" t="t" r="r" b="b"/>
              <a:pathLst>
                <a:path w="8874" h="3904" extrusionOk="0">
                  <a:moveTo>
                    <a:pt x="0" y="1"/>
                  </a:moveTo>
                  <a:cubicBezTo>
                    <a:pt x="67" y="101"/>
                    <a:pt x="167" y="167"/>
                    <a:pt x="301" y="234"/>
                  </a:cubicBezTo>
                  <a:cubicBezTo>
                    <a:pt x="501" y="401"/>
                    <a:pt x="801" y="568"/>
                    <a:pt x="1168" y="801"/>
                  </a:cubicBezTo>
                  <a:cubicBezTo>
                    <a:pt x="2169" y="1402"/>
                    <a:pt x="3169" y="1935"/>
                    <a:pt x="4237" y="2402"/>
                  </a:cubicBezTo>
                  <a:cubicBezTo>
                    <a:pt x="5304" y="2869"/>
                    <a:pt x="6372" y="3270"/>
                    <a:pt x="7472" y="3603"/>
                  </a:cubicBezTo>
                  <a:cubicBezTo>
                    <a:pt x="7906" y="3703"/>
                    <a:pt x="8273" y="3803"/>
                    <a:pt x="8506" y="3870"/>
                  </a:cubicBezTo>
                  <a:cubicBezTo>
                    <a:pt x="8606" y="3903"/>
                    <a:pt x="8740" y="3903"/>
                    <a:pt x="8873" y="3903"/>
                  </a:cubicBezTo>
                  <a:cubicBezTo>
                    <a:pt x="8440" y="3737"/>
                    <a:pt x="7973" y="3570"/>
                    <a:pt x="7539" y="3470"/>
                  </a:cubicBezTo>
                  <a:cubicBezTo>
                    <a:pt x="6705" y="3170"/>
                    <a:pt x="5538" y="2736"/>
                    <a:pt x="4337" y="2202"/>
                  </a:cubicBezTo>
                  <a:cubicBezTo>
                    <a:pt x="3103" y="1669"/>
                    <a:pt x="2002" y="1101"/>
                    <a:pt x="1235" y="668"/>
                  </a:cubicBezTo>
                  <a:cubicBezTo>
                    <a:pt x="834" y="434"/>
                    <a:pt x="434" y="20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1"/>
            <p:cNvSpPr/>
            <p:nvPr/>
          </p:nvSpPr>
          <p:spPr>
            <a:xfrm>
              <a:off x="3307525" y="2407175"/>
              <a:ext cx="355275" cy="38475"/>
            </a:xfrm>
            <a:custGeom>
              <a:avLst/>
              <a:gdLst/>
              <a:ahLst/>
              <a:cxnLst/>
              <a:rect l="l" t="t" r="r" b="b"/>
              <a:pathLst>
                <a:path w="14211" h="1539" extrusionOk="0">
                  <a:moveTo>
                    <a:pt x="1" y="0"/>
                  </a:moveTo>
                  <a:cubicBezTo>
                    <a:pt x="168" y="100"/>
                    <a:pt x="334" y="134"/>
                    <a:pt x="535" y="200"/>
                  </a:cubicBezTo>
                  <a:cubicBezTo>
                    <a:pt x="901" y="300"/>
                    <a:pt x="1402" y="434"/>
                    <a:pt x="2036" y="601"/>
                  </a:cubicBezTo>
                  <a:cubicBezTo>
                    <a:pt x="3703" y="1034"/>
                    <a:pt x="5405" y="1334"/>
                    <a:pt x="7106" y="1468"/>
                  </a:cubicBezTo>
                  <a:cubicBezTo>
                    <a:pt x="7586" y="1515"/>
                    <a:pt x="8069" y="1538"/>
                    <a:pt x="8552" y="1538"/>
                  </a:cubicBezTo>
                  <a:cubicBezTo>
                    <a:pt x="9781" y="1538"/>
                    <a:pt x="11012" y="1388"/>
                    <a:pt x="12210" y="1101"/>
                  </a:cubicBezTo>
                  <a:cubicBezTo>
                    <a:pt x="12710" y="1001"/>
                    <a:pt x="13210" y="834"/>
                    <a:pt x="13677" y="634"/>
                  </a:cubicBezTo>
                  <a:cubicBezTo>
                    <a:pt x="13877" y="567"/>
                    <a:pt x="14044" y="467"/>
                    <a:pt x="14211" y="400"/>
                  </a:cubicBezTo>
                  <a:cubicBezTo>
                    <a:pt x="14011" y="400"/>
                    <a:pt x="13844" y="467"/>
                    <a:pt x="13677" y="500"/>
                  </a:cubicBezTo>
                  <a:cubicBezTo>
                    <a:pt x="13177" y="667"/>
                    <a:pt x="12677" y="834"/>
                    <a:pt x="12176" y="934"/>
                  </a:cubicBezTo>
                  <a:cubicBezTo>
                    <a:pt x="10985" y="1172"/>
                    <a:pt x="9777" y="1292"/>
                    <a:pt x="8563" y="1292"/>
                  </a:cubicBezTo>
                  <a:cubicBezTo>
                    <a:pt x="8078" y="1292"/>
                    <a:pt x="7592" y="1272"/>
                    <a:pt x="7106" y="1234"/>
                  </a:cubicBezTo>
                  <a:cubicBezTo>
                    <a:pt x="5405" y="1068"/>
                    <a:pt x="3737" y="801"/>
                    <a:pt x="2069" y="434"/>
                  </a:cubicBezTo>
                  <a:lnTo>
                    <a:pt x="568" y="100"/>
                  </a:lnTo>
                  <a:cubicBezTo>
                    <a:pt x="368" y="67"/>
                    <a:pt x="168" y="33"/>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1"/>
            <p:cNvSpPr/>
            <p:nvPr/>
          </p:nvSpPr>
          <p:spPr>
            <a:xfrm>
              <a:off x="2905575" y="1243000"/>
              <a:ext cx="242700" cy="88225"/>
            </a:xfrm>
            <a:custGeom>
              <a:avLst/>
              <a:gdLst/>
              <a:ahLst/>
              <a:cxnLst/>
              <a:rect l="l" t="t" r="r" b="b"/>
              <a:pathLst>
                <a:path w="9708" h="3529" extrusionOk="0">
                  <a:moveTo>
                    <a:pt x="9708" y="0"/>
                  </a:moveTo>
                  <a:lnTo>
                    <a:pt x="9708" y="0"/>
                  </a:lnTo>
                  <a:cubicBezTo>
                    <a:pt x="9374" y="434"/>
                    <a:pt x="9040" y="834"/>
                    <a:pt x="8674" y="1268"/>
                  </a:cubicBezTo>
                  <a:cubicBezTo>
                    <a:pt x="7360" y="2605"/>
                    <a:pt x="5583" y="3332"/>
                    <a:pt x="3775" y="3332"/>
                  </a:cubicBezTo>
                  <a:cubicBezTo>
                    <a:pt x="3012" y="3332"/>
                    <a:pt x="2244" y="3203"/>
                    <a:pt x="1502" y="2936"/>
                  </a:cubicBezTo>
                  <a:cubicBezTo>
                    <a:pt x="1001" y="2736"/>
                    <a:pt x="501" y="2502"/>
                    <a:pt x="1" y="2235"/>
                  </a:cubicBezTo>
                  <a:lnTo>
                    <a:pt x="1" y="2235"/>
                  </a:lnTo>
                  <a:cubicBezTo>
                    <a:pt x="101" y="2369"/>
                    <a:pt x="234" y="2436"/>
                    <a:pt x="368" y="2502"/>
                  </a:cubicBezTo>
                  <a:cubicBezTo>
                    <a:pt x="701" y="2736"/>
                    <a:pt x="1068" y="2936"/>
                    <a:pt x="1435" y="3069"/>
                  </a:cubicBezTo>
                  <a:cubicBezTo>
                    <a:pt x="2228" y="3378"/>
                    <a:pt x="3052" y="3528"/>
                    <a:pt x="3868" y="3528"/>
                  </a:cubicBezTo>
                  <a:cubicBezTo>
                    <a:pt x="5696" y="3528"/>
                    <a:pt x="7482" y="2775"/>
                    <a:pt x="8774" y="1368"/>
                  </a:cubicBezTo>
                  <a:cubicBezTo>
                    <a:pt x="9040" y="1101"/>
                    <a:pt x="9274" y="768"/>
                    <a:pt x="9507" y="401"/>
                  </a:cubicBezTo>
                  <a:cubicBezTo>
                    <a:pt x="9574" y="301"/>
                    <a:pt x="9641" y="134"/>
                    <a:pt x="97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1"/>
            <p:cNvSpPr/>
            <p:nvPr/>
          </p:nvSpPr>
          <p:spPr>
            <a:xfrm>
              <a:off x="2903075" y="1221325"/>
              <a:ext cx="239375" cy="53125"/>
            </a:xfrm>
            <a:custGeom>
              <a:avLst/>
              <a:gdLst/>
              <a:ahLst/>
              <a:cxnLst/>
              <a:rect l="l" t="t" r="r" b="b"/>
              <a:pathLst>
                <a:path w="9575" h="2125" extrusionOk="0">
                  <a:moveTo>
                    <a:pt x="9574" y="0"/>
                  </a:moveTo>
                  <a:lnTo>
                    <a:pt x="9574" y="0"/>
                  </a:lnTo>
                  <a:cubicBezTo>
                    <a:pt x="9241" y="367"/>
                    <a:pt x="8907" y="734"/>
                    <a:pt x="8507" y="1034"/>
                  </a:cubicBezTo>
                  <a:cubicBezTo>
                    <a:pt x="8073" y="1368"/>
                    <a:pt x="7573" y="1601"/>
                    <a:pt x="7072" y="1735"/>
                  </a:cubicBezTo>
                  <a:cubicBezTo>
                    <a:pt x="6676" y="1839"/>
                    <a:pt x="6267" y="1891"/>
                    <a:pt x="5853" y="1891"/>
                  </a:cubicBezTo>
                  <a:cubicBezTo>
                    <a:pt x="5605" y="1891"/>
                    <a:pt x="5354" y="1872"/>
                    <a:pt x="5104" y="1835"/>
                  </a:cubicBezTo>
                  <a:cubicBezTo>
                    <a:pt x="4404" y="1735"/>
                    <a:pt x="3770" y="1535"/>
                    <a:pt x="3136" y="1401"/>
                  </a:cubicBezTo>
                  <a:cubicBezTo>
                    <a:pt x="2602" y="1268"/>
                    <a:pt x="2069" y="1168"/>
                    <a:pt x="1502" y="1134"/>
                  </a:cubicBezTo>
                  <a:cubicBezTo>
                    <a:pt x="1410" y="1126"/>
                    <a:pt x="1318" y="1122"/>
                    <a:pt x="1226" y="1122"/>
                  </a:cubicBezTo>
                  <a:cubicBezTo>
                    <a:pt x="951" y="1122"/>
                    <a:pt x="676" y="1159"/>
                    <a:pt x="401" y="1234"/>
                  </a:cubicBezTo>
                  <a:cubicBezTo>
                    <a:pt x="267" y="1268"/>
                    <a:pt x="134" y="1301"/>
                    <a:pt x="1" y="1368"/>
                  </a:cubicBezTo>
                  <a:cubicBezTo>
                    <a:pt x="367" y="1319"/>
                    <a:pt x="733" y="1288"/>
                    <a:pt x="1099" y="1288"/>
                  </a:cubicBezTo>
                  <a:cubicBezTo>
                    <a:pt x="1234" y="1288"/>
                    <a:pt x="1368" y="1292"/>
                    <a:pt x="1502" y="1301"/>
                  </a:cubicBezTo>
                  <a:cubicBezTo>
                    <a:pt x="2035" y="1368"/>
                    <a:pt x="2569" y="1468"/>
                    <a:pt x="3103" y="1601"/>
                  </a:cubicBezTo>
                  <a:cubicBezTo>
                    <a:pt x="3737" y="1801"/>
                    <a:pt x="4404" y="1935"/>
                    <a:pt x="5071" y="2068"/>
                  </a:cubicBezTo>
                  <a:cubicBezTo>
                    <a:pt x="5321" y="2106"/>
                    <a:pt x="5576" y="2125"/>
                    <a:pt x="5832" y="2125"/>
                  </a:cubicBezTo>
                  <a:cubicBezTo>
                    <a:pt x="6259" y="2125"/>
                    <a:pt x="6689" y="2072"/>
                    <a:pt x="7106" y="1968"/>
                  </a:cubicBezTo>
                  <a:cubicBezTo>
                    <a:pt x="7639" y="1801"/>
                    <a:pt x="8173" y="1535"/>
                    <a:pt x="8607" y="1201"/>
                  </a:cubicBezTo>
                  <a:cubicBezTo>
                    <a:pt x="8907" y="934"/>
                    <a:pt x="9140" y="667"/>
                    <a:pt x="9374" y="367"/>
                  </a:cubicBezTo>
                  <a:cubicBezTo>
                    <a:pt x="9474" y="234"/>
                    <a:pt x="9541" y="134"/>
                    <a:pt x="9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1"/>
            <p:cNvSpPr/>
            <p:nvPr/>
          </p:nvSpPr>
          <p:spPr>
            <a:xfrm>
              <a:off x="1949275" y="4483925"/>
              <a:ext cx="167425" cy="361675"/>
            </a:xfrm>
            <a:custGeom>
              <a:avLst/>
              <a:gdLst/>
              <a:ahLst/>
              <a:cxnLst/>
              <a:rect l="l" t="t" r="r" b="b"/>
              <a:pathLst>
                <a:path w="6697" h="14467" extrusionOk="0">
                  <a:moveTo>
                    <a:pt x="3273" y="1"/>
                  </a:moveTo>
                  <a:cubicBezTo>
                    <a:pt x="1136" y="1"/>
                    <a:pt x="1" y="4796"/>
                    <a:pt x="226" y="7428"/>
                  </a:cubicBezTo>
                  <a:cubicBezTo>
                    <a:pt x="392" y="9163"/>
                    <a:pt x="893" y="12532"/>
                    <a:pt x="3128" y="14467"/>
                  </a:cubicBezTo>
                  <a:cubicBezTo>
                    <a:pt x="4729" y="12365"/>
                    <a:pt x="6230" y="9697"/>
                    <a:pt x="6497" y="7095"/>
                  </a:cubicBezTo>
                  <a:cubicBezTo>
                    <a:pt x="6697" y="5727"/>
                    <a:pt x="6597" y="4326"/>
                    <a:pt x="6163" y="3025"/>
                  </a:cubicBezTo>
                  <a:cubicBezTo>
                    <a:pt x="5729" y="1724"/>
                    <a:pt x="4762" y="623"/>
                    <a:pt x="3528" y="56"/>
                  </a:cubicBezTo>
                  <a:lnTo>
                    <a:pt x="3528" y="23"/>
                  </a:lnTo>
                  <a:cubicBezTo>
                    <a:pt x="3441" y="8"/>
                    <a:pt x="3356" y="1"/>
                    <a:pt x="3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1"/>
            <p:cNvSpPr/>
            <p:nvPr/>
          </p:nvSpPr>
          <p:spPr>
            <a:xfrm>
              <a:off x="2083325" y="4816675"/>
              <a:ext cx="205175" cy="142900"/>
            </a:xfrm>
            <a:custGeom>
              <a:avLst/>
              <a:gdLst/>
              <a:ahLst/>
              <a:cxnLst/>
              <a:rect l="l" t="t" r="r" b="b"/>
              <a:pathLst>
                <a:path w="8207" h="5716" extrusionOk="0">
                  <a:moveTo>
                    <a:pt x="5457" y="0"/>
                  </a:moveTo>
                  <a:cubicBezTo>
                    <a:pt x="4098" y="0"/>
                    <a:pt x="2772" y="468"/>
                    <a:pt x="1735" y="1357"/>
                  </a:cubicBezTo>
                  <a:cubicBezTo>
                    <a:pt x="534" y="2391"/>
                    <a:pt x="1" y="3959"/>
                    <a:pt x="334" y="5493"/>
                  </a:cubicBezTo>
                  <a:lnTo>
                    <a:pt x="301" y="5493"/>
                  </a:lnTo>
                  <a:cubicBezTo>
                    <a:pt x="826" y="5646"/>
                    <a:pt x="1346" y="5716"/>
                    <a:pt x="1862" y="5716"/>
                  </a:cubicBezTo>
                  <a:cubicBezTo>
                    <a:pt x="3475" y="5716"/>
                    <a:pt x="5031" y="5036"/>
                    <a:pt x="6472" y="4125"/>
                  </a:cubicBezTo>
                  <a:cubicBezTo>
                    <a:pt x="7039" y="3792"/>
                    <a:pt x="7539" y="3325"/>
                    <a:pt x="7873" y="2758"/>
                  </a:cubicBezTo>
                  <a:cubicBezTo>
                    <a:pt x="8206" y="2157"/>
                    <a:pt x="8173" y="1457"/>
                    <a:pt x="7839" y="856"/>
                  </a:cubicBezTo>
                  <a:cubicBezTo>
                    <a:pt x="7439" y="289"/>
                    <a:pt x="6672" y="89"/>
                    <a:pt x="5971" y="22"/>
                  </a:cubicBezTo>
                  <a:cubicBezTo>
                    <a:pt x="5800" y="8"/>
                    <a:pt x="5628" y="0"/>
                    <a:pt x="5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1"/>
            <p:cNvSpPr/>
            <p:nvPr/>
          </p:nvSpPr>
          <p:spPr>
            <a:xfrm>
              <a:off x="2020775" y="4881650"/>
              <a:ext cx="176825" cy="274175"/>
            </a:xfrm>
            <a:custGeom>
              <a:avLst/>
              <a:gdLst/>
              <a:ahLst/>
              <a:cxnLst/>
              <a:rect l="l" t="t" r="r" b="b"/>
              <a:pathLst>
                <a:path w="7073" h="10967" extrusionOk="0">
                  <a:moveTo>
                    <a:pt x="7043" y="0"/>
                  </a:moveTo>
                  <a:cubicBezTo>
                    <a:pt x="7022" y="0"/>
                    <a:pt x="6989" y="9"/>
                    <a:pt x="6939" y="25"/>
                  </a:cubicBezTo>
                  <a:cubicBezTo>
                    <a:pt x="6839" y="59"/>
                    <a:pt x="6706" y="92"/>
                    <a:pt x="6539" y="125"/>
                  </a:cubicBezTo>
                  <a:cubicBezTo>
                    <a:pt x="6072" y="292"/>
                    <a:pt x="5605" y="492"/>
                    <a:pt x="5171" y="726"/>
                  </a:cubicBezTo>
                  <a:cubicBezTo>
                    <a:pt x="3770" y="1593"/>
                    <a:pt x="2603" y="2827"/>
                    <a:pt x="1835" y="4295"/>
                  </a:cubicBezTo>
                  <a:cubicBezTo>
                    <a:pt x="1102" y="5763"/>
                    <a:pt x="568" y="7331"/>
                    <a:pt x="334" y="8965"/>
                  </a:cubicBezTo>
                  <a:cubicBezTo>
                    <a:pt x="234" y="9532"/>
                    <a:pt x="134" y="10032"/>
                    <a:pt x="67" y="10433"/>
                  </a:cubicBezTo>
                  <a:cubicBezTo>
                    <a:pt x="34" y="10600"/>
                    <a:pt x="1" y="10766"/>
                    <a:pt x="1" y="10966"/>
                  </a:cubicBezTo>
                  <a:cubicBezTo>
                    <a:pt x="34" y="10800"/>
                    <a:pt x="101" y="10600"/>
                    <a:pt x="134" y="10433"/>
                  </a:cubicBezTo>
                  <a:cubicBezTo>
                    <a:pt x="234" y="10099"/>
                    <a:pt x="334" y="9599"/>
                    <a:pt x="468" y="8998"/>
                  </a:cubicBezTo>
                  <a:cubicBezTo>
                    <a:pt x="735" y="7397"/>
                    <a:pt x="1268" y="5829"/>
                    <a:pt x="2002" y="4395"/>
                  </a:cubicBezTo>
                  <a:cubicBezTo>
                    <a:pt x="2769" y="2961"/>
                    <a:pt x="3870" y="1760"/>
                    <a:pt x="5238" y="859"/>
                  </a:cubicBezTo>
                  <a:cubicBezTo>
                    <a:pt x="5805" y="526"/>
                    <a:pt x="6439" y="259"/>
                    <a:pt x="7072" y="25"/>
                  </a:cubicBezTo>
                  <a:cubicBezTo>
                    <a:pt x="7072" y="9"/>
                    <a:pt x="7064" y="0"/>
                    <a:pt x="7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1"/>
            <p:cNvSpPr/>
            <p:nvPr/>
          </p:nvSpPr>
          <p:spPr>
            <a:xfrm>
              <a:off x="2019950" y="4583725"/>
              <a:ext cx="10025" cy="582100"/>
            </a:xfrm>
            <a:custGeom>
              <a:avLst/>
              <a:gdLst/>
              <a:ahLst/>
              <a:cxnLst/>
              <a:rect l="l" t="t" r="r" b="b"/>
              <a:pathLst>
                <a:path w="401" h="23284" extrusionOk="0">
                  <a:moveTo>
                    <a:pt x="100" y="0"/>
                  </a:moveTo>
                  <a:cubicBezTo>
                    <a:pt x="100" y="67"/>
                    <a:pt x="100" y="134"/>
                    <a:pt x="100" y="234"/>
                  </a:cubicBezTo>
                  <a:lnTo>
                    <a:pt x="100" y="901"/>
                  </a:lnTo>
                  <a:cubicBezTo>
                    <a:pt x="100" y="1535"/>
                    <a:pt x="134" y="2369"/>
                    <a:pt x="134" y="3403"/>
                  </a:cubicBezTo>
                  <a:cubicBezTo>
                    <a:pt x="167" y="5538"/>
                    <a:pt x="201" y="8406"/>
                    <a:pt x="167" y="11642"/>
                  </a:cubicBezTo>
                  <a:cubicBezTo>
                    <a:pt x="167" y="14878"/>
                    <a:pt x="100" y="17780"/>
                    <a:pt x="67" y="19881"/>
                  </a:cubicBezTo>
                  <a:cubicBezTo>
                    <a:pt x="34" y="20915"/>
                    <a:pt x="0" y="21749"/>
                    <a:pt x="0" y="22383"/>
                  </a:cubicBezTo>
                  <a:lnTo>
                    <a:pt x="0" y="23050"/>
                  </a:lnTo>
                  <a:cubicBezTo>
                    <a:pt x="0" y="23117"/>
                    <a:pt x="0" y="23217"/>
                    <a:pt x="0" y="23284"/>
                  </a:cubicBezTo>
                  <a:cubicBezTo>
                    <a:pt x="34" y="23217"/>
                    <a:pt x="34" y="23117"/>
                    <a:pt x="34" y="23050"/>
                  </a:cubicBezTo>
                  <a:cubicBezTo>
                    <a:pt x="34" y="22883"/>
                    <a:pt x="67" y="22650"/>
                    <a:pt x="67" y="22383"/>
                  </a:cubicBezTo>
                  <a:cubicBezTo>
                    <a:pt x="100" y="21783"/>
                    <a:pt x="167" y="20915"/>
                    <a:pt x="201" y="19881"/>
                  </a:cubicBezTo>
                  <a:cubicBezTo>
                    <a:pt x="301" y="17780"/>
                    <a:pt x="367" y="14878"/>
                    <a:pt x="367" y="11642"/>
                  </a:cubicBezTo>
                  <a:cubicBezTo>
                    <a:pt x="401" y="8406"/>
                    <a:pt x="334" y="5504"/>
                    <a:pt x="267" y="3403"/>
                  </a:cubicBezTo>
                  <a:cubicBezTo>
                    <a:pt x="234" y="2335"/>
                    <a:pt x="201" y="1502"/>
                    <a:pt x="167" y="901"/>
                  </a:cubicBezTo>
                  <a:cubicBezTo>
                    <a:pt x="167" y="634"/>
                    <a:pt x="134" y="401"/>
                    <a:pt x="134" y="234"/>
                  </a:cubicBezTo>
                  <a:cubicBezTo>
                    <a:pt x="134" y="134"/>
                    <a:pt x="100" y="67"/>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1"/>
            <p:cNvSpPr/>
            <p:nvPr/>
          </p:nvSpPr>
          <p:spPr>
            <a:xfrm>
              <a:off x="1784775" y="4798700"/>
              <a:ext cx="211025" cy="201175"/>
            </a:xfrm>
            <a:custGeom>
              <a:avLst/>
              <a:gdLst/>
              <a:ahLst/>
              <a:cxnLst/>
              <a:rect l="l" t="t" r="r" b="b"/>
              <a:pathLst>
                <a:path w="8441" h="8047" extrusionOk="0">
                  <a:moveTo>
                    <a:pt x="1536" y="1"/>
                  </a:moveTo>
                  <a:cubicBezTo>
                    <a:pt x="1188" y="1"/>
                    <a:pt x="860" y="96"/>
                    <a:pt x="601" y="341"/>
                  </a:cubicBezTo>
                  <a:cubicBezTo>
                    <a:pt x="1" y="875"/>
                    <a:pt x="101" y="1876"/>
                    <a:pt x="401" y="2643"/>
                  </a:cubicBezTo>
                  <a:cubicBezTo>
                    <a:pt x="1735" y="5878"/>
                    <a:pt x="4871" y="8013"/>
                    <a:pt x="8407" y="8047"/>
                  </a:cubicBezTo>
                  <a:lnTo>
                    <a:pt x="8440" y="7813"/>
                  </a:lnTo>
                  <a:cubicBezTo>
                    <a:pt x="7906" y="4578"/>
                    <a:pt x="5838" y="1809"/>
                    <a:pt x="2903" y="375"/>
                  </a:cubicBezTo>
                  <a:cubicBezTo>
                    <a:pt x="2486" y="166"/>
                    <a:pt x="1994" y="1"/>
                    <a:pt x="1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1"/>
            <p:cNvSpPr/>
            <p:nvPr/>
          </p:nvSpPr>
          <p:spPr>
            <a:xfrm>
              <a:off x="1865675" y="4870600"/>
              <a:ext cx="158475" cy="262700"/>
            </a:xfrm>
            <a:custGeom>
              <a:avLst/>
              <a:gdLst/>
              <a:ahLst/>
              <a:cxnLst/>
              <a:rect l="l" t="t" r="r" b="b"/>
              <a:pathLst>
                <a:path w="6339" h="10508" extrusionOk="0">
                  <a:moveTo>
                    <a:pt x="0" y="0"/>
                  </a:moveTo>
                  <a:cubicBezTo>
                    <a:pt x="0" y="34"/>
                    <a:pt x="667" y="334"/>
                    <a:pt x="1601" y="1001"/>
                  </a:cubicBezTo>
                  <a:cubicBezTo>
                    <a:pt x="1868" y="1168"/>
                    <a:pt x="2102" y="1368"/>
                    <a:pt x="2369" y="1601"/>
                  </a:cubicBezTo>
                  <a:cubicBezTo>
                    <a:pt x="2636" y="1835"/>
                    <a:pt x="2902" y="2068"/>
                    <a:pt x="3136" y="2335"/>
                  </a:cubicBezTo>
                  <a:cubicBezTo>
                    <a:pt x="3736" y="2936"/>
                    <a:pt x="4237" y="3603"/>
                    <a:pt x="4670" y="4337"/>
                  </a:cubicBezTo>
                  <a:cubicBezTo>
                    <a:pt x="5104" y="5037"/>
                    <a:pt x="5471" y="5804"/>
                    <a:pt x="5738" y="6605"/>
                  </a:cubicBezTo>
                  <a:cubicBezTo>
                    <a:pt x="5838" y="6972"/>
                    <a:pt x="5938" y="7306"/>
                    <a:pt x="6005" y="7672"/>
                  </a:cubicBezTo>
                  <a:cubicBezTo>
                    <a:pt x="6071" y="7973"/>
                    <a:pt x="6138" y="8306"/>
                    <a:pt x="6171" y="8606"/>
                  </a:cubicBezTo>
                  <a:cubicBezTo>
                    <a:pt x="6305" y="9774"/>
                    <a:pt x="6205" y="10508"/>
                    <a:pt x="6271" y="10508"/>
                  </a:cubicBezTo>
                  <a:cubicBezTo>
                    <a:pt x="6305" y="10341"/>
                    <a:pt x="6305" y="10174"/>
                    <a:pt x="6305" y="10007"/>
                  </a:cubicBezTo>
                  <a:cubicBezTo>
                    <a:pt x="6338" y="9807"/>
                    <a:pt x="6338" y="9607"/>
                    <a:pt x="6305" y="9407"/>
                  </a:cubicBezTo>
                  <a:cubicBezTo>
                    <a:pt x="6305" y="9174"/>
                    <a:pt x="6305" y="8907"/>
                    <a:pt x="6271" y="8606"/>
                  </a:cubicBezTo>
                  <a:cubicBezTo>
                    <a:pt x="6238" y="8273"/>
                    <a:pt x="6205" y="7973"/>
                    <a:pt x="6138" y="7639"/>
                  </a:cubicBezTo>
                  <a:cubicBezTo>
                    <a:pt x="6071" y="7272"/>
                    <a:pt x="6005" y="6905"/>
                    <a:pt x="5871" y="6572"/>
                  </a:cubicBezTo>
                  <a:cubicBezTo>
                    <a:pt x="5638" y="5738"/>
                    <a:pt x="5271" y="4971"/>
                    <a:pt x="4837" y="4237"/>
                  </a:cubicBezTo>
                  <a:cubicBezTo>
                    <a:pt x="4403" y="3503"/>
                    <a:pt x="3870" y="2836"/>
                    <a:pt x="3303" y="2235"/>
                  </a:cubicBezTo>
                  <a:cubicBezTo>
                    <a:pt x="3036" y="1968"/>
                    <a:pt x="2736" y="1702"/>
                    <a:pt x="2469" y="1468"/>
                  </a:cubicBezTo>
                  <a:cubicBezTo>
                    <a:pt x="2202" y="1268"/>
                    <a:pt x="1935" y="1068"/>
                    <a:pt x="1668" y="901"/>
                  </a:cubicBezTo>
                  <a:cubicBezTo>
                    <a:pt x="1468" y="734"/>
                    <a:pt x="1235" y="601"/>
                    <a:pt x="1001" y="467"/>
                  </a:cubicBezTo>
                  <a:cubicBezTo>
                    <a:pt x="834" y="367"/>
                    <a:pt x="667" y="267"/>
                    <a:pt x="467" y="200"/>
                  </a:cubicBezTo>
                  <a:cubicBezTo>
                    <a:pt x="334" y="100"/>
                    <a:pt x="167" y="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1"/>
            <p:cNvSpPr/>
            <p:nvPr/>
          </p:nvSpPr>
          <p:spPr>
            <a:xfrm>
              <a:off x="1660525" y="3897400"/>
              <a:ext cx="4386500" cy="1266775"/>
            </a:xfrm>
            <a:custGeom>
              <a:avLst/>
              <a:gdLst/>
              <a:ahLst/>
              <a:cxnLst/>
              <a:rect l="l" t="t" r="r" b="b"/>
              <a:pathLst>
                <a:path w="175460" h="50671" extrusionOk="0">
                  <a:moveTo>
                    <a:pt x="168954" y="34"/>
                  </a:moveTo>
                  <a:lnTo>
                    <a:pt x="159848" y="51"/>
                  </a:lnTo>
                  <a:lnTo>
                    <a:pt x="159848" y="51"/>
                  </a:lnTo>
                  <a:lnTo>
                    <a:pt x="168921" y="67"/>
                  </a:lnTo>
                  <a:lnTo>
                    <a:pt x="175025" y="67"/>
                  </a:lnTo>
                  <a:lnTo>
                    <a:pt x="175459" y="34"/>
                  </a:lnTo>
                  <a:close/>
                  <a:moveTo>
                    <a:pt x="150841" y="0"/>
                  </a:moveTo>
                  <a:lnTo>
                    <a:pt x="150808" y="34"/>
                  </a:lnTo>
                  <a:lnTo>
                    <a:pt x="150808" y="34"/>
                  </a:lnTo>
                  <a:lnTo>
                    <a:pt x="150741" y="34"/>
                  </a:lnTo>
                  <a:lnTo>
                    <a:pt x="150675" y="34"/>
                  </a:lnTo>
                  <a:lnTo>
                    <a:pt x="150675" y="101"/>
                  </a:lnTo>
                  <a:lnTo>
                    <a:pt x="150675" y="12176"/>
                  </a:lnTo>
                  <a:lnTo>
                    <a:pt x="112247" y="12176"/>
                  </a:lnTo>
                  <a:lnTo>
                    <a:pt x="112247" y="12276"/>
                  </a:lnTo>
                  <a:lnTo>
                    <a:pt x="112247" y="26253"/>
                  </a:lnTo>
                  <a:lnTo>
                    <a:pt x="73853" y="26253"/>
                  </a:lnTo>
                  <a:lnTo>
                    <a:pt x="73853" y="26353"/>
                  </a:lnTo>
                  <a:lnTo>
                    <a:pt x="73853" y="41130"/>
                  </a:lnTo>
                  <a:lnTo>
                    <a:pt x="32724" y="41130"/>
                  </a:lnTo>
                  <a:lnTo>
                    <a:pt x="32724" y="41230"/>
                  </a:lnTo>
                  <a:lnTo>
                    <a:pt x="32724" y="50570"/>
                  </a:lnTo>
                  <a:lnTo>
                    <a:pt x="32724" y="50570"/>
                  </a:lnTo>
                  <a:lnTo>
                    <a:pt x="7005" y="50603"/>
                  </a:lnTo>
                  <a:lnTo>
                    <a:pt x="0" y="50603"/>
                  </a:lnTo>
                  <a:lnTo>
                    <a:pt x="7005" y="50637"/>
                  </a:lnTo>
                  <a:lnTo>
                    <a:pt x="32824" y="50670"/>
                  </a:lnTo>
                  <a:lnTo>
                    <a:pt x="32891" y="50670"/>
                  </a:lnTo>
                  <a:lnTo>
                    <a:pt x="32891" y="50570"/>
                  </a:lnTo>
                  <a:lnTo>
                    <a:pt x="32891" y="41263"/>
                  </a:lnTo>
                  <a:lnTo>
                    <a:pt x="74053" y="41263"/>
                  </a:lnTo>
                  <a:lnTo>
                    <a:pt x="74053" y="41130"/>
                  </a:lnTo>
                  <a:lnTo>
                    <a:pt x="74053" y="26353"/>
                  </a:lnTo>
                  <a:lnTo>
                    <a:pt x="112447" y="26353"/>
                  </a:lnTo>
                  <a:lnTo>
                    <a:pt x="112447" y="26253"/>
                  </a:lnTo>
                  <a:lnTo>
                    <a:pt x="112447" y="12276"/>
                  </a:lnTo>
                  <a:lnTo>
                    <a:pt x="112447" y="12276"/>
                  </a:lnTo>
                  <a:lnTo>
                    <a:pt x="150675" y="12243"/>
                  </a:lnTo>
                  <a:lnTo>
                    <a:pt x="150675" y="12243"/>
                  </a:lnTo>
                  <a:lnTo>
                    <a:pt x="150675" y="12276"/>
                  </a:lnTo>
                  <a:lnTo>
                    <a:pt x="150708" y="12243"/>
                  </a:lnTo>
                  <a:lnTo>
                    <a:pt x="150708" y="12243"/>
                  </a:lnTo>
                  <a:lnTo>
                    <a:pt x="150741" y="12243"/>
                  </a:lnTo>
                  <a:lnTo>
                    <a:pt x="150841" y="12243"/>
                  </a:lnTo>
                  <a:lnTo>
                    <a:pt x="150841" y="12176"/>
                  </a:lnTo>
                  <a:lnTo>
                    <a:pt x="150841" y="67"/>
                  </a:lnTo>
                  <a:lnTo>
                    <a:pt x="150841" y="67"/>
                  </a:lnTo>
                  <a:lnTo>
                    <a:pt x="159848" y="51"/>
                  </a:lnTo>
                  <a:lnTo>
                    <a:pt x="159848" y="51"/>
                  </a:lnTo>
                  <a:lnTo>
                    <a:pt x="150841" y="34"/>
                  </a:lnTo>
                  <a:lnTo>
                    <a:pt x="150841" y="34"/>
                  </a:lnTo>
                  <a:lnTo>
                    <a:pt x="15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57F06DA0-6A94-4D51-9AC8-0BDA38CC7C57}"/>
              </a:ext>
            </a:extLst>
          </p:cNvPr>
          <p:cNvPicPr>
            <a:picLocks noChangeAspect="1"/>
          </p:cNvPicPr>
          <p:nvPr/>
        </p:nvPicPr>
        <p:blipFill>
          <a:blip r:embed="rId3"/>
          <a:stretch>
            <a:fillRect/>
          </a:stretch>
        </p:blipFill>
        <p:spPr>
          <a:xfrm>
            <a:off x="244549" y="590826"/>
            <a:ext cx="8633637" cy="42469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06"/>
        <p:cNvGrpSpPr/>
        <p:nvPr/>
      </p:nvGrpSpPr>
      <p:grpSpPr>
        <a:xfrm>
          <a:off x="0" y="0"/>
          <a:ext cx="0" cy="0"/>
          <a:chOff x="0" y="0"/>
          <a:chExt cx="0" cy="0"/>
        </a:xfrm>
      </p:grpSpPr>
      <p:sp>
        <p:nvSpPr>
          <p:cNvPr id="1714" name="Google Shape;1714;p63"/>
          <p:cNvSpPr txBox="1">
            <a:spLocks noGrp="1"/>
          </p:cNvSpPr>
          <p:nvPr>
            <p:ph type="title"/>
          </p:nvPr>
        </p:nvSpPr>
        <p:spPr>
          <a:xfrm>
            <a:off x="964549" y="242288"/>
            <a:ext cx="56889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Introducción a Azure y .NET</a:t>
            </a:r>
            <a:endParaRPr dirty="0"/>
          </a:p>
        </p:txBody>
      </p:sp>
      <p:sp>
        <p:nvSpPr>
          <p:cNvPr id="3" name="CuadroTexto 2">
            <a:extLst>
              <a:ext uri="{FF2B5EF4-FFF2-40B4-BE49-F238E27FC236}">
                <a16:creationId xmlns:a16="http://schemas.microsoft.com/office/drawing/2014/main" id="{98187A47-29BC-3E17-EACD-53E502DA18DD}"/>
              </a:ext>
            </a:extLst>
          </p:cNvPr>
          <p:cNvSpPr txBox="1"/>
          <p:nvPr/>
        </p:nvSpPr>
        <p:spPr>
          <a:xfrm>
            <a:off x="404037" y="956930"/>
            <a:ext cx="8144540" cy="2308324"/>
          </a:xfrm>
          <a:prstGeom prst="rect">
            <a:avLst/>
          </a:prstGeom>
          <a:noFill/>
        </p:spPr>
        <p:txBody>
          <a:bodyPr wrap="square" rtlCol="0">
            <a:spAutoFit/>
          </a:bodyPr>
          <a:lstStyle/>
          <a:p>
            <a:r>
              <a:rPr lang="es-MX" sz="2400" dirty="0">
                <a:solidFill>
                  <a:srgbClr val="002060"/>
                </a:solidFill>
              </a:rPr>
              <a:t>Azure es una plataforma en la nube diseñada para simplificar el proceso de creación de aplicaciones modernas. Tanto si decide hospedar completamente las aplicaciones en Azure como ampliar las aplicaciones locales con los servicios de Azure, Azure le ayuda a crear aplicaciones escalables, confiables y fáciles de mantener.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sp>
        <p:nvSpPr>
          <p:cNvPr id="1743" name="Google Shape;1743;p64"/>
          <p:cNvSpPr txBox="1">
            <a:spLocks noGrp="1"/>
          </p:cNvSpPr>
          <p:nvPr>
            <p:ph type="title"/>
          </p:nvPr>
        </p:nvSpPr>
        <p:spPr>
          <a:xfrm>
            <a:off x="314720" y="155682"/>
            <a:ext cx="8357191" cy="6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Escenarios de desarrollo de aplicaciones en Azure</a:t>
            </a:r>
            <a:endParaRPr dirty="0"/>
          </a:p>
        </p:txBody>
      </p:sp>
      <p:sp>
        <p:nvSpPr>
          <p:cNvPr id="1755" name="Google Shape;1755;p64"/>
          <p:cNvSpPr txBox="1">
            <a:spLocks noGrp="1"/>
          </p:cNvSpPr>
          <p:nvPr>
            <p:ph type="subTitle" idx="4294967295"/>
          </p:nvPr>
        </p:nvSpPr>
        <p:spPr>
          <a:xfrm>
            <a:off x="0" y="1307069"/>
            <a:ext cx="9027041" cy="1957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600" dirty="0"/>
              <a:t>Puede incorporar Azure en su aplicación de diferentes formas, en función de sus necesidades.</a:t>
            </a:r>
          </a:p>
          <a:p>
            <a:pPr marL="0" lvl="0" indent="0" algn="ctr" rtl="0">
              <a:spcBef>
                <a:spcPts val="0"/>
              </a:spcBef>
              <a:spcAft>
                <a:spcPts val="0"/>
              </a:spcAft>
              <a:buNone/>
            </a:pPr>
            <a:endParaRPr lang="es-MX" sz="1600" dirty="0"/>
          </a:p>
          <a:p>
            <a:pPr marL="0" lvl="0" indent="0" algn="ctr" rtl="0">
              <a:spcBef>
                <a:spcPts val="0"/>
              </a:spcBef>
              <a:spcAft>
                <a:spcPts val="0"/>
              </a:spcAft>
              <a:buNone/>
            </a:pPr>
            <a:r>
              <a:rPr lang="es-MX" sz="1600" dirty="0"/>
              <a:t>-Hospedaje de aplicaciones en Azure: Azure puede hospedar toda la pila de aplicaciones, desde aplicaciones web y API, a bases de datos y servicios de almacenamiento. Azure admite una gran variedad de modelos de hospedaje, desde servicios completamente administrados hasta contenedores y máquinas virtuales. </a:t>
            </a:r>
          </a:p>
          <a:p>
            <a:pPr marL="0" lvl="0" indent="0" algn="ctr" rtl="0">
              <a:spcBef>
                <a:spcPts val="0"/>
              </a:spcBef>
              <a:spcAft>
                <a:spcPts val="0"/>
              </a:spcAft>
              <a:buNone/>
            </a:pPr>
            <a:r>
              <a:rPr lang="es-MX" sz="1600" dirty="0"/>
              <a:t>-Consumo de servicios en la nube de aplicaciones: las aplicaciones existentes pueden incorporar servicios de Azure para ampliar sus capacidades. Esto podría incluir la incorporación de la funcionalidad de búsqueda de texto completo con Azure Cognitive </a:t>
            </a:r>
            <a:r>
              <a:rPr lang="es-MX" sz="1600" dirty="0" err="1"/>
              <a:t>Search</a:t>
            </a:r>
            <a:r>
              <a:rPr lang="es-MX" sz="1600" dirty="0"/>
              <a:t>, el almacenamiento seguro de secretos de aplicación en Azure Key </a:t>
            </a:r>
            <a:r>
              <a:rPr lang="es-MX" sz="1600" dirty="0" err="1"/>
              <a:t>Vault</a:t>
            </a:r>
            <a:r>
              <a:rPr lang="es-MX" sz="1600" dirty="0"/>
              <a:t>, o la incorporación de funcionalidades de visión, voz y lenguaje con Azure Cognitive </a:t>
            </a:r>
            <a:r>
              <a:rPr lang="es-MX" sz="1600" dirty="0" err="1"/>
              <a:t>Services</a:t>
            </a:r>
            <a:r>
              <a:rPr lang="es-MX" sz="1600" dirty="0"/>
              <a:t>. Estos servicios están totalmente administrados por Azure y se pueden agregar fácilmente a la aplicación sin cambiar el modelo de implementación ni la arquitectura de la aplicación actual.</a:t>
            </a:r>
          </a:p>
          <a:p>
            <a:pPr marL="0" lvl="0" indent="0" algn="ctr" rtl="0">
              <a:spcBef>
                <a:spcPts val="0"/>
              </a:spcBef>
              <a:spcAft>
                <a:spcPts val="0"/>
              </a:spcAft>
              <a:buNone/>
            </a:pPr>
            <a:endParaRPr lang="es-MX" sz="1600" dirty="0"/>
          </a:p>
          <a:p>
            <a:pPr marL="0" lvl="0" indent="0" algn="ctr" rtl="0">
              <a:spcBef>
                <a:spcPts val="0"/>
              </a:spcBef>
              <a:spcAft>
                <a:spcPts val="0"/>
              </a:spcAft>
              <a:buNone/>
            </a:pP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5" name="CuadroTexto 4">
            <a:extLst>
              <a:ext uri="{FF2B5EF4-FFF2-40B4-BE49-F238E27FC236}">
                <a16:creationId xmlns:a16="http://schemas.microsoft.com/office/drawing/2014/main" id="{E9353B4D-CDBE-0984-AA7B-C5EB5FED9C45}"/>
              </a:ext>
            </a:extLst>
          </p:cNvPr>
          <p:cNvSpPr txBox="1"/>
          <p:nvPr/>
        </p:nvSpPr>
        <p:spPr>
          <a:xfrm>
            <a:off x="446567" y="563526"/>
            <a:ext cx="8123275" cy="2862322"/>
          </a:xfrm>
          <a:prstGeom prst="rect">
            <a:avLst/>
          </a:prstGeom>
          <a:noFill/>
        </p:spPr>
        <p:txBody>
          <a:bodyPr wrap="square" rtlCol="0">
            <a:spAutoFit/>
          </a:bodyPr>
          <a:lstStyle/>
          <a:p>
            <a:r>
              <a:rPr lang="es-MX" sz="2000" dirty="0">
                <a:solidFill>
                  <a:schemeClr val="bg1"/>
                </a:solidFill>
              </a:rPr>
              <a:t>-Arquitecturas sin servidor modernas: Azure </a:t>
            </a:r>
            <a:r>
              <a:rPr lang="es-MX" sz="2000" dirty="0" err="1">
                <a:solidFill>
                  <a:schemeClr val="bg1"/>
                </a:solidFill>
              </a:rPr>
              <a:t>Functions</a:t>
            </a:r>
            <a:r>
              <a:rPr lang="es-MX" sz="2000" dirty="0">
                <a:solidFill>
                  <a:schemeClr val="bg1"/>
                </a:solidFill>
              </a:rPr>
              <a:t> simplifica la creación de soluciones para administrar flujos de trabajo orientados a eventos, ya sea responder a solicitudes HTTP, controlar cargas de archivos en almacenamiento de blobs o procesar eventos en una cola. Solo escriba el código necesario para controlar el evento sin preocuparse por los servidores o el código de la plataforma. Además, puede beneficiarse de los más de 250 conectores a otros servicios de Azure y de terceros para abordar los problemas de integración más difíciles.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grpSp>
        <p:nvGrpSpPr>
          <p:cNvPr id="1888" name="Google Shape;1888;p67"/>
          <p:cNvGrpSpPr/>
          <p:nvPr/>
        </p:nvGrpSpPr>
        <p:grpSpPr>
          <a:xfrm rot="930563" flipH="1">
            <a:off x="-18152" y="514522"/>
            <a:ext cx="1093315" cy="1431095"/>
            <a:chOff x="4304425" y="1671950"/>
            <a:chExt cx="1093300" cy="1431075"/>
          </a:xfrm>
        </p:grpSpPr>
        <p:sp>
          <p:nvSpPr>
            <p:cNvPr id="1889" name="Google Shape;1889;p67"/>
            <p:cNvSpPr/>
            <p:nvPr/>
          </p:nvSpPr>
          <p:spPr>
            <a:xfrm>
              <a:off x="4304425" y="1671950"/>
              <a:ext cx="1093300" cy="1304875"/>
            </a:xfrm>
            <a:custGeom>
              <a:avLst/>
              <a:gdLst/>
              <a:ahLst/>
              <a:cxnLst/>
              <a:rect l="l" t="t" r="r" b="b"/>
              <a:pathLst>
                <a:path w="43732" h="52195" extrusionOk="0">
                  <a:moveTo>
                    <a:pt x="38606" y="1"/>
                  </a:moveTo>
                  <a:cubicBezTo>
                    <a:pt x="36505" y="1"/>
                    <a:pt x="34571" y="1156"/>
                    <a:pt x="33091" y="2636"/>
                  </a:cubicBezTo>
                  <a:cubicBezTo>
                    <a:pt x="31590" y="4171"/>
                    <a:pt x="30523" y="6072"/>
                    <a:pt x="29422" y="7907"/>
                  </a:cubicBezTo>
                  <a:cubicBezTo>
                    <a:pt x="28321" y="9742"/>
                    <a:pt x="27187" y="11576"/>
                    <a:pt x="25552" y="12944"/>
                  </a:cubicBezTo>
                  <a:cubicBezTo>
                    <a:pt x="25186" y="13284"/>
                    <a:pt x="24716" y="13584"/>
                    <a:pt x="24257" y="13584"/>
                  </a:cubicBezTo>
                  <a:cubicBezTo>
                    <a:pt x="24131" y="13584"/>
                    <a:pt x="24006" y="13561"/>
                    <a:pt x="23884" y="13511"/>
                  </a:cubicBezTo>
                  <a:cubicBezTo>
                    <a:pt x="23317" y="13311"/>
                    <a:pt x="23084" y="12610"/>
                    <a:pt x="23084" y="12010"/>
                  </a:cubicBezTo>
                  <a:cubicBezTo>
                    <a:pt x="23151" y="11409"/>
                    <a:pt x="23184" y="10776"/>
                    <a:pt x="23151" y="10175"/>
                  </a:cubicBezTo>
                  <a:cubicBezTo>
                    <a:pt x="23005" y="8893"/>
                    <a:pt x="21687" y="8018"/>
                    <a:pt x="20422" y="8018"/>
                  </a:cubicBezTo>
                  <a:cubicBezTo>
                    <a:pt x="20240" y="8018"/>
                    <a:pt x="20058" y="8036"/>
                    <a:pt x="19882" y="8074"/>
                  </a:cubicBezTo>
                  <a:cubicBezTo>
                    <a:pt x="18447" y="8374"/>
                    <a:pt x="17346" y="9608"/>
                    <a:pt x="16779" y="10976"/>
                  </a:cubicBezTo>
                  <a:cubicBezTo>
                    <a:pt x="16212" y="12343"/>
                    <a:pt x="16146" y="13845"/>
                    <a:pt x="16046" y="15312"/>
                  </a:cubicBezTo>
                  <a:lnTo>
                    <a:pt x="15512" y="23551"/>
                  </a:lnTo>
                  <a:cubicBezTo>
                    <a:pt x="15445" y="25019"/>
                    <a:pt x="15145" y="26787"/>
                    <a:pt x="13844" y="27388"/>
                  </a:cubicBezTo>
                  <a:cubicBezTo>
                    <a:pt x="13544" y="27532"/>
                    <a:pt x="13225" y="27594"/>
                    <a:pt x="12901" y="27594"/>
                  </a:cubicBezTo>
                  <a:cubicBezTo>
                    <a:pt x="12179" y="27594"/>
                    <a:pt x="11430" y="27289"/>
                    <a:pt x="10808" y="26921"/>
                  </a:cubicBezTo>
                  <a:cubicBezTo>
                    <a:pt x="9407" y="26053"/>
                    <a:pt x="8307" y="24819"/>
                    <a:pt x="7573" y="23351"/>
                  </a:cubicBezTo>
                  <a:cubicBezTo>
                    <a:pt x="7039" y="22251"/>
                    <a:pt x="6639" y="20950"/>
                    <a:pt x="5571" y="20349"/>
                  </a:cubicBezTo>
                  <a:cubicBezTo>
                    <a:pt x="5239" y="20166"/>
                    <a:pt x="4877" y="20083"/>
                    <a:pt x="4510" y="20083"/>
                  </a:cubicBezTo>
                  <a:cubicBezTo>
                    <a:pt x="3474" y="20083"/>
                    <a:pt x="2393" y="20739"/>
                    <a:pt x="1802" y="21650"/>
                  </a:cubicBezTo>
                  <a:cubicBezTo>
                    <a:pt x="1001" y="22918"/>
                    <a:pt x="1068" y="24485"/>
                    <a:pt x="901" y="25953"/>
                  </a:cubicBezTo>
                  <a:cubicBezTo>
                    <a:pt x="1" y="34793"/>
                    <a:pt x="1068" y="44800"/>
                    <a:pt x="8307" y="50638"/>
                  </a:cubicBezTo>
                  <a:lnTo>
                    <a:pt x="8240" y="50638"/>
                  </a:lnTo>
                  <a:cubicBezTo>
                    <a:pt x="10687" y="51727"/>
                    <a:pt x="13076" y="52195"/>
                    <a:pt x="15505" y="52195"/>
                  </a:cubicBezTo>
                  <a:cubicBezTo>
                    <a:pt x="17613" y="52195"/>
                    <a:pt x="19751" y="51842"/>
                    <a:pt x="21983" y="51238"/>
                  </a:cubicBezTo>
                  <a:cubicBezTo>
                    <a:pt x="26820" y="49837"/>
                    <a:pt x="31190" y="47202"/>
                    <a:pt x="34659" y="43566"/>
                  </a:cubicBezTo>
                  <a:cubicBezTo>
                    <a:pt x="35693" y="42565"/>
                    <a:pt x="36560" y="41398"/>
                    <a:pt x="37127" y="40063"/>
                  </a:cubicBezTo>
                  <a:cubicBezTo>
                    <a:pt x="37661" y="38729"/>
                    <a:pt x="37694" y="37128"/>
                    <a:pt x="36927" y="35894"/>
                  </a:cubicBezTo>
                  <a:cubicBezTo>
                    <a:pt x="36111" y="34612"/>
                    <a:pt x="34596" y="34079"/>
                    <a:pt x="33051" y="34079"/>
                  </a:cubicBezTo>
                  <a:cubicBezTo>
                    <a:pt x="32385" y="34079"/>
                    <a:pt x="31713" y="34178"/>
                    <a:pt x="31090" y="34359"/>
                  </a:cubicBezTo>
                  <a:cubicBezTo>
                    <a:pt x="29989" y="34693"/>
                    <a:pt x="28888" y="35260"/>
                    <a:pt x="27754" y="35393"/>
                  </a:cubicBezTo>
                  <a:cubicBezTo>
                    <a:pt x="27625" y="35409"/>
                    <a:pt x="27493" y="35417"/>
                    <a:pt x="27360" y="35417"/>
                  </a:cubicBezTo>
                  <a:cubicBezTo>
                    <a:pt x="26353" y="35417"/>
                    <a:pt x="25264" y="34968"/>
                    <a:pt x="24852" y="34026"/>
                  </a:cubicBezTo>
                  <a:cubicBezTo>
                    <a:pt x="24385" y="32958"/>
                    <a:pt x="25019" y="31657"/>
                    <a:pt x="25919" y="30957"/>
                  </a:cubicBezTo>
                  <a:cubicBezTo>
                    <a:pt x="26853" y="30256"/>
                    <a:pt x="28021" y="29989"/>
                    <a:pt x="29122" y="29689"/>
                  </a:cubicBezTo>
                  <a:cubicBezTo>
                    <a:pt x="32224" y="28755"/>
                    <a:pt x="35159" y="27321"/>
                    <a:pt x="37761" y="25419"/>
                  </a:cubicBezTo>
                  <a:cubicBezTo>
                    <a:pt x="39062" y="24485"/>
                    <a:pt x="40430" y="22984"/>
                    <a:pt x="39929" y="21450"/>
                  </a:cubicBezTo>
                  <a:cubicBezTo>
                    <a:pt x="39562" y="20316"/>
                    <a:pt x="38362" y="19715"/>
                    <a:pt x="37227" y="19515"/>
                  </a:cubicBezTo>
                  <a:cubicBezTo>
                    <a:pt x="36093" y="19315"/>
                    <a:pt x="34892" y="19348"/>
                    <a:pt x="33825" y="18915"/>
                  </a:cubicBezTo>
                  <a:cubicBezTo>
                    <a:pt x="32858" y="18515"/>
                    <a:pt x="31990" y="17480"/>
                    <a:pt x="32391" y="16513"/>
                  </a:cubicBezTo>
                  <a:cubicBezTo>
                    <a:pt x="32657" y="16013"/>
                    <a:pt x="33124" y="15612"/>
                    <a:pt x="33658" y="15379"/>
                  </a:cubicBezTo>
                  <a:cubicBezTo>
                    <a:pt x="36360" y="13711"/>
                    <a:pt x="38829" y="11676"/>
                    <a:pt x="40963" y="9308"/>
                  </a:cubicBezTo>
                  <a:cubicBezTo>
                    <a:pt x="42398" y="7707"/>
                    <a:pt x="43732" y="5672"/>
                    <a:pt x="43332" y="3570"/>
                  </a:cubicBezTo>
                  <a:cubicBezTo>
                    <a:pt x="42965" y="1469"/>
                    <a:pt x="40797" y="1"/>
                    <a:pt x="38695" y="1"/>
                  </a:cubicBezTo>
                  <a:cubicBezTo>
                    <a:pt x="38665" y="1"/>
                    <a:pt x="38636" y="1"/>
                    <a:pt x="386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7"/>
            <p:cNvSpPr/>
            <p:nvPr/>
          </p:nvSpPr>
          <p:spPr>
            <a:xfrm>
              <a:off x="4497900" y="1707825"/>
              <a:ext cx="840625" cy="1395200"/>
            </a:xfrm>
            <a:custGeom>
              <a:avLst/>
              <a:gdLst/>
              <a:ahLst/>
              <a:cxnLst/>
              <a:rect l="l" t="t" r="r" b="b"/>
              <a:pathLst>
                <a:path w="33625" h="55808" extrusionOk="0">
                  <a:moveTo>
                    <a:pt x="33625" y="1"/>
                  </a:moveTo>
                  <a:cubicBezTo>
                    <a:pt x="33558" y="34"/>
                    <a:pt x="33491" y="67"/>
                    <a:pt x="33458" y="101"/>
                  </a:cubicBezTo>
                  <a:lnTo>
                    <a:pt x="32958" y="434"/>
                  </a:lnTo>
                  <a:cubicBezTo>
                    <a:pt x="32557" y="734"/>
                    <a:pt x="31923" y="1201"/>
                    <a:pt x="31156" y="1802"/>
                  </a:cubicBezTo>
                  <a:cubicBezTo>
                    <a:pt x="28988" y="3503"/>
                    <a:pt x="26920" y="5404"/>
                    <a:pt x="25052" y="7439"/>
                  </a:cubicBezTo>
                  <a:cubicBezTo>
                    <a:pt x="23851" y="8707"/>
                    <a:pt x="22583" y="10175"/>
                    <a:pt x="21282" y="11776"/>
                  </a:cubicBezTo>
                  <a:cubicBezTo>
                    <a:pt x="19948" y="13377"/>
                    <a:pt x="18581" y="15078"/>
                    <a:pt x="17180" y="16946"/>
                  </a:cubicBezTo>
                  <a:cubicBezTo>
                    <a:pt x="15712" y="18881"/>
                    <a:pt x="14344" y="20916"/>
                    <a:pt x="13077" y="23017"/>
                  </a:cubicBezTo>
                  <a:cubicBezTo>
                    <a:pt x="12443" y="24085"/>
                    <a:pt x="11842" y="25252"/>
                    <a:pt x="11242" y="26420"/>
                  </a:cubicBezTo>
                  <a:lnTo>
                    <a:pt x="9441" y="29955"/>
                  </a:lnTo>
                  <a:cubicBezTo>
                    <a:pt x="7106" y="34459"/>
                    <a:pt x="5038" y="39062"/>
                    <a:pt x="3236" y="43799"/>
                  </a:cubicBezTo>
                  <a:cubicBezTo>
                    <a:pt x="1769" y="47668"/>
                    <a:pt x="668" y="51671"/>
                    <a:pt x="1" y="55774"/>
                  </a:cubicBezTo>
                  <a:lnTo>
                    <a:pt x="167" y="55807"/>
                  </a:lnTo>
                  <a:cubicBezTo>
                    <a:pt x="868" y="51738"/>
                    <a:pt x="1969" y="47735"/>
                    <a:pt x="3436" y="43899"/>
                  </a:cubicBezTo>
                  <a:cubicBezTo>
                    <a:pt x="5271" y="39162"/>
                    <a:pt x="7339" y="34559"/>
                    <a:pt x="9641" y="30089"/>
                  </a:cubicBezTo>
                  <a:lnTo>
                    <a:pt x="11475" y="26553"/>
                  </a:lnTo>
                  <a:cubicBezTo>
                    <a:pt x="12043" y="25385"/>
                    <a:pt x="12643" y="24218"/>
                    <a:pt x="13310" y="23151"/>
                  </a:cubicBezTo>
                  <a:cubicBezTo>
                    <a:pt x="14544" y="21049"/>
                    <a:pt x="15912" y="19048"/>
                    <a:pt x="17346" y="17113"/>
                  </a:cubicBezTo>
                  <a:cubicBezTo>
                    <a:pt x="18747" y="15245"/>
                    <a:pt x="20115" y="13510"/>
                    <a:pt x="21449" y="11909"/>
                  </a:cubicBezTo>
                  <a:cubicBezTo>
                    <a:pt x="22750" y="10308"/>
                    <a:pt x="23984" y="8840"/>
                    <a:pt x="25185" y="7573"/>
                  </a:cubicBezTo>
                  <a:cubicBezTo>
                    <a:pt x="27053" y="5538"/>
                    <a:pt x="29088" y="3637"/>
                    <a:pt x="31223" y="1902"/>
                  </a:cubicBezTo>
                  <a:cubicBezTo>
                    <a:pt x="31990" y="1268"/>
                    <a:pt x="32591" y="801"/>
                    <a:pt x="32991" y="501"/>
                  </a:cubicBezTo>
                  <a:lnTo>
                    <a:pt x="33458" y="134"/>
                  </a:lnTo>
                  <a:cubicBezTo>
                    <a:pt x="33525" y="101"/>
                    <a:pt x="33558" y="34"/>
                    <a:pt x="33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7"/>
            <p:cNvSpPr/>
            <p:nvPr/>
          </p:nvSpPr>
          <p:spPr>
            <a:xfrm>
              <a:off x="4800625" y="1873775"/>
              <a:ext cx="27550" cy="408650"/>
            </a:xfrm>
            <a:custGeom>
              <a:avLst/>
              <a:gdLst/>
              <a:ahLst/>
              <a:cxnLst/>
              <a:rect l="l" t="t" r="r" b="b"/>
              <a:pathLst>
                <a:path w="1102" h="16346" extrusionOk="0">
                  <a:moveTo>
                    <a:pt x="34" y="1"/>
                  </a:moveTo>
                  <a:cubicBezTo>
                    <a:pt x="0" y="234"/>
                    <a:pt x="34" y="434"/>
                    <a:pt x="67" y="668"/>
                  </a:cubicBezTo>
                  <a:cubicBezTo>
                    <a:pt x="100" y="1068"/>
                    <a:pt x="167" y="1669"/>
                    <a:pt x="234" y="2402"/>
                  </a:cubicBezTo>
                  <a:cubicBezTo>
                    <a:pt x="334" y="3870"/>
                    <a:pt x="467" y="5938"/>
                    <a:pt x="534" y="8173"/>
                  </a:cubicBezTo>
                  <a:cubicBezTo>
                    <a:pt x="601" y="10442"/>
                    <a:pt x="701" y="12476"/>
                    <a:pt x="801" y="13977"/>
                  </a:cubicBezTo>
                  <a:cubicBezTo>
                    <a:pt x="868" y="14711"/>
                    <a:pt x="901" y="15312"/>
                    <a:pt x="968" y="15712"/>
                  </a:cubicBezTo>
                  <a:cubicBezTo>
                    <a:pt x="968" y="15945"/>
                    <a:pt x="1001" y="16146"/>
                    <a:pt x="1068" y="16346"/>
                  </a:cubicBezTo>
                  <a:cubicBezTo>
                    <a:pt x="1068" y="16146"/>
                    <a:pt x="1101" y="15912"/>
                    <a:pt x="1068" y="15712"/>
                  </a:cubicBezTo>
                  <a:cubicBezTo>
                    <a:pt x="1068" y="15245"/>
                    <a:pt x="1034" y="14645"/>
                    <a:pt x="1001" y="13944"/>
                  </a:cubicBezTo>
                  <a:cubicBezTo>
                    <a:pt x="968" y="12410"/>
                    <a:pt x="934" y="10442"/>
                    <a:pt x="834" y="8173"/>
                  </a:cubicBezTo>
                  <a:cubicBezTo>
                    <a:pt x="734" y="5905"/>
                    <a:pt x="601" y="3870"/>
                    <a:pt x="401" y="2402"/>
                  </a:cubicBezTo>
                  <a:cubicBezTo>
                    <a:pt x="334" y="1635"/>
                    <a:pt x="234" y="1068"/>
                    <a:pt x="167" y="635"/>
                  </a:cubicBezTo>
                  <a:cubicBezTo>
                    <a:pt x="134" y="434"/>
                    <a:pt x="100" y="234"/>
                    <a:pt x="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7"/>
            <p:cNvSpPr/>
            <p:nvPr/>
          </p:nvSpPr>
          <p:spPr>
            <a:xfrm>
              <a:off x="4826475" y="2224875"/>
              <a:ext cx="479525" cy="58400"/>
            </a:xfrm>
            <a:custGeom>
              <a:avLst/>
              <a:gdLst/>
              <a:ahLst/>
              <a:cxnLst/>
              <a:rect l="l" t="t" r="r" b="b"/>
              <a:pathLst>
                <a:path w="19181" h="2336" extrusionOk="0">
                  <a:moveTo>
                    <a:pt x="16345" y="0"/>
                  </a:moveTo>
                  <a:cubicBezTo>
                    <a:pt x="14044" y="33"/>
                    <a:pt x="11775" y="200"/>
                    <a:pt x="9507" y="467"/>
                  </a:cubicBezTo>
                  <a:cubicBezTo>
                    <a:pt x="6839" y="801"/>
                    <a:pt x="4470" y="1201"/>
                    <a:pt x="2736" y="1601"/>
                  </a:cubicBezTo>
                  <a:cubicBezTo>
                    <a:pt x="1902" y="1768"/>
                    <a:pt x="1201" y="1968"/>
                    <a:pt x="734" y="2102"/>
                  </a:cubicBezTo>
                  <a:cubicBezTo>
                    <a:pt x="467" y="2135"/>
                    <a:pt x="234" y="2235"/>
                    <a:pt x="0" y="2335"/>
                  </a:cubicBezTo>
                  <a:cubicBezTo>
                    <a:pt x="267" y="2302"/>
                    <a:pt x="501" y="2268"/>
                    <a:pt x="768" y="2202"/>
                  </a:cubicBezTo>
                  <a:cubicBezTo>
                    <a:pt x="1235" y="2068"/>
                    <a:pt x="1935" y="1935"/>
                    <a:pt x="2802" y="1768"/>
                  </a:cubicBezTo>
                  <a:cubicBezTo>
                    <a:pt x="4504" y="1434"/>
                    <a:pt x="6905" y="1068"/>
                    <a:pt x="9540" y="734"/>
                  </a:cubicBezTo>
                  <a:cubicBezTo>
                    <a:pt x="12176" y="434"/>
                    <a:pt x="14611" y="234"/>
                    <a:pt x="16345" y="167"/>
                  </a:cubicBezTo>
                  <a:cubicBezTo>
                    <a:pt x="17246" y="100"/>
                    <a:pt x="17947" y="100"/>
                    <a:pt x="18414" y="100"/>
                  </a:cubicBezTo>
                  <a:cubicBezTo>
                    <a:pt x="18492" y="110"/>
                    <a:pt x="18570" y="114"/>
                    <a:pt x="18647" y="114"/>
                  </a:cubicBezTo>
                  <a:cubicBezTo>
                    <a:pt x="18834" y="114"/>
                    <a:pt x="19016" y="90"/>
                    <a:pt x="19181" y="67"/>
                  </a:cubicBezTo>
                  <a:cubicBezTo>
                    <a:pt x="18947" y="33"/>
                    <a:pt x="18680" y="0"/>
                    <a:pt x="18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7"/>
            <p:cNvSpPr/>
            <p:nvPr/>
          </p:nvSpPr>
          <p:spPr>
            <a:xfrm>
              <a:off x="4584625" y="2634325"/>
              <a:ext cx="643000" cy="160150"/>
            </a:xfrm>
            <a:custGeom>
              <a:avLst/>
              <a:gdLst/>
              <a:ahLst/>
              <a:cxnLst/>
              <a:rect l="l" t="t" r="r" b="b"/>
              <a:pathLst>
                <a:path w="25720" h="6406" extrusionOk="0">
                  <a:moveTo>
                    <a:pt x="25719" y="0"/>
                  </a:moveTo>
                  <a:cubicBezTo>
                    <a:pt x="25619" y="0"/>
                    <a:pt x="25519" y="34"/>
                    <a:pt x="25452" y="34"/>
                  </a:cubicBezTo>
                  <a:lnTo>
                    <a:pt x="24685" y="201"/>
                  </a:lnTo>
                  <a:cubicBezTo>
                    <a:pt x="24018" y="334"/>
                    <a:pt x="23084" y="534"/>
                    <a:pt x="21916" y="801"/>
                  </a:cubicBezTo>
                  <a:cubicBezTo>
                    <a:pt x="19581" y="1335"/>
                    <a:pt x="16379" y="2135"/>
                    <a:pt x="12843" y="3069"/>
                  </a:cubicBezTo>
                  <a:cubicBezTo>
                    <a:pt x="9307" y="4003"/>
                    <a:pt x="6105" y="4837"/>
                    <a:pt x="3770" y="5438"/>
                  </a:cubicBezTo>
                  <a:lnTo>
                    <a:pt x="1001" y="6105"/>
                  </a:lnTo>
                  <a:lnTo>
                    <a:pt x="268" y="6305"/>
                  </a:lnTo>
                  <a:cubicBezTo>
                    <a:pt x="168" y="6338"/>
                    <a:pt x="101" y="6338"/>
                    <a:pt x="1" y="6405"/>
                  </a:cubicBezTo>
                  <a:cubicBezTo>
                    <a:pt x="101" y="6405"/>
                    <a:pt x="201" y="6372"/>
                    <a:pt x="268" y="6372"/>
                  </a:cubicBezTo>
                  <a:lnTo>
                    <a:pt x="1035" y="6205"/>
                  </a:lnTo>
                  <a:cubicBezTo>
                    <a:pt x="1702" y="6072"/>
                    <a:pt x="2636" y="5871"/>
                    <a:pt x="3803" y="5605"/>
                  </a:cubicBezTo>
                  <a:cubicBezTo>
                    <a:pt x="6138" y="5071"/>
                    <a:pt x="9341" y="4270"/>
                    <a:pt x="12877" y="3336"/>
                  </a:cubicBezTo>
                  <a:cubicBezTo>
                    <a:pt x="16446" y="2402"/>
                    <a:pt x="19615" y="1568"/>
                    <a:pt x="21950" y="1001"/>
                  </a:cubicBezTo>
                  <a:lnTo>
                    <a:pt x="24718" y="301"/>
                  </a:lnTo>
                  <a:lnTo>
                    <a:pt x="25452" y="101"/>
                  </a:lnTo>
                  <a:cubicBezTo>
                    <a:pt x="25552" y="101"/>
                    <a:pt x="25619" y="67"/>
                    <a:pt x="25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3" name="Google Shape;1903;p67"/>
          <p:cNvSpPr txBox="1">
            <a:spLocks noGrp="1"/>
          </p:cNvSpPr>
          <p:nvPr>
            <p:ph type="title"/>
          </p:nvPr>
        </p:nvSpPr>
        <p:spPr>
          <a:xfrm>
            <a:off x="668226" y="167665"/>
            <a:ext cx="7690500" cy="73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Acceso a los servicios de Azure desde aplicaciones .NET</a:t>
            </a:r>
            <a:br>
              <a:rPr lang="es-MX" dirty="0"/>
            </a:br>
            <a:endParaRPr dirty="0"/>
          </a:p>
        </p:txBody>
      </p:sp>
      <p:sp>
        <p:nvSpPr>
          <p:cNvPr id="2" name="CuadroTexto 1">
            <a:extLst>
              <a:ext uri="{FF2B5EF4-FFF2-40B4-BE49-F238E27FC236}">
                <a16:creationId xmlns:a16="http://schemas.microsoft.com/office/drawing/2014/main" id="{83F616BC-411D-BD65-B88B-2E48F17A37C9}"/>
              </a:ext>
            </a:extLst>
          </p:cNvPr>
          <p:cNvSpPr txBox="1"/>
          <p:nvPr/>
        </p:nvSpPr>
        <p:spPr>
          <a:xfrm>
            <a:off x="388043" y="2014001"/>
            <a:ext cx="8320022" cy="2862322"/>
          </a:xfrm>
          <a:prstGeom prst="rect">
            <a:avLst/>
          </a:prstGeom>
          <a:noFill/>
        </p:spPr>
        <p:txBody>
          <a:bodyPr wrap="square" rtlCol="0">
            <a:spAutoFit/>
          </a:bodyPr>
          <a:lstStyle/>
          <a:p>
            <a:r>
              <a:rPr lang="es-MX" sz="1800" dirty="0">
                <a:solidFill>
                  <a:schemeClr val="bg1"/>
                </a:solidFill>
              </a:rPr>
              <a:t>Tanto si la aplicación está hospedada en Azure como en un entorno local, el acceso a la mayoría de los servicios de Azure se proporciona a través del SDK de Azure para .NET. El SDK de Azure para .NET se proporciona como una serie de paquetes </a:t>
            </a:r>
            <a:r>
              <a:rPr lang="es-MX" sz="1800" dirty="0" err="1">
                <a:solidFill>
                  <a:schemeClr val="bg1"/>
                </a:solidFill>
              </a:rPr>
              <a:t>NuGet</a:t>
            </a:r>
            <a:r>
              <a:rPr lang="es-MX" sz="1800" dirty="0">
                <a:solidFill>
                  <a:schemeClr val="bg1"/>
                </a:solidFill>
              </a:rPr>
              <a:t> y se puede usar en aplicaciones de .NET Core (2.1 y versiones posteriores) y .NET Framework (4.6.1 y versiones posteriores). El SDK de Azure para .NET hace que la incorporación de servicios de Azure a la aplicación sea algo tan sencillo como instalar el paquete </a:t>
            </a:r>
            <a:r>
              <a:rPr lang="es-MX" sz="1800" dirty="0" err="1">
                <a:solidFill>
                  <a:schemeClr val="bg1"/>
                </a:solidFill>
              </a:rPr>
              <a:t>NuGet</a:t>
            </a:r>
            <a:r>
              <a:rPr lang="es-MX" sz="1800" dirty="0">
                <a:solidFill>
                  <a:schemeClr val="bg1"/>
                </a:solidFill>
              </a:rPr>
              <a:t> correcto, crear las instancias de un objeto de cliente y llamar a los métodos adecuados. Puede encontrar más información sobre el SDK de Azure para .NET en la Información general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68"/>
          <p:cNvSpPr txBox="1">
            <a:spLocks noGrp="1"/>
          </p:cNvSpPr>
          <p:nvPr>
            <p:ph type="title"/>
          </p:nvPr>
        </p:nvSpPr>
        <p:spPr>
          <a:xfrm>
            <a:off x="777000" y="232038"/>
            <a:ext cx="6314925"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¿Qué es Azure SQL </a:t>
            </a:r>
            <a:r>
              <a:rPr lang="es-MX" dirty="0" err="1"/>
              <a:t>Database</a:t>
            </a:r>
            <a:r>
              <a:rPr lang="es-MX" dirty="0"/>
              <a:t>?</a:t>
            </a:r>
            <a:endParaRPr dirty="0"/>
          </a:p>
        </p:txBody>
      </p:sp>
      <p:grpSp>
        <p:nvGrpSpPr>
          <p:cNvPr id="1922" name="Google Shape;1922;p68"/>
          <p:cNvGrpSpPr/>
          <p:nvPr/>
        </p:nvGrpSpPr>
        <p:grpSpPr>
          <a:xfrm>
            <a:off x="6903395" y="893538"/>
            <a:ext cx="2927209" cy="4163050"/>
            <a:chOff x="6164100" y="950925"/>
            <a:chExt cx="2927209" cy="4163050"/>
          </a:xfrm>
        </p:grpSpPr>
        <p:sp>
          <p:nvSpPr>
            <p:cNvPr id="1924" name="Google Shape;1924;p68"/>
            <p:cNvSpPr/>
            <p:nvPr/>
          </p:nvSpPr>
          <p:spPr>
            <a:xfrm>
              <a:off x="7425500" y="950925"/>
              <a:ext cx="1232575" cy="1103375"/>
            </a:xfrm>
            <a:custGeom>
              <a:avLst/>
              <a:gdLst/>
              <a:ahLst/>
              <a:cxnLst/>
              <a:rect l="l" t="t" r="r" b="b"/>
              <a:pathLst>
                <a:path w="49303" h="44135" extrusionOk="0">
                  <a:moveTo>
                    <a:pt x="1" y="0"/>
                  </a:moveTo>
                  <a:lnTo>
                    <a:pt x="1" y="122"/>
                  </a:lnTo>
                  <a:lnTo>
                    <a:pt x="1" y="44013"/>
                  </a:lnTo>
                  <a:lnTo>
                    <a:pt x="1" y="44134"/>
                  </a:lnTo>
                  <a:lnTo>
                    <a:pt x="122" y="44134"/>
                  </a:lnTo>
                  <a:lnTo>
                    <a:pt x="35685" y="44074"/>
                  </a:lnTo>
                  <a:lnTo>
                    <a:pt x="45655" y="44043"/>
                  </a:lnTo>
                  <a:lnTo>
                    <a:pt x="45625" y="44043"/>
                  </a:lnTo>
                  <a:lnTo>
                    <a:pt x="35594" y="44013"/>
                  </a:lnTo>
                  <a:lnTo>
                    <a:pt x="244" y="43952"/>
                  </a:lnTo>
                  <a:lnTo>
                    <a:pt x="244" y="43952"/>
                  </a:lnTo>
                  <a:lnTo>
                    <a:pt x="244" y="304"/>
                  </a:lnTo>
                  <a:lnTo>
                    <a:pt x="244" y="304"/>
                  </a:lnTo>
                  <a:lnTo>
                    <a:pt x="49060" y="274"/>
                  </a:lnTo>
                  <a:lnTo>
                    <a:pt x="49060" y="274"/>
                  </a:lnTo>
                  <a:cubicBezTo>
                    <a:pt x="49090" y="13425"/>
                    <a:pt x="49120" y="24334"/>
                    <a:pt x="49120" y="32007"/>
                  </a:cubicBezTo>
                  <a:cubicBezTo>
                    <a:pt x="49151" y="35836"/>
                    <a:pt x="49151" y="38846"/>
                    <a:pt x="49151" y="40912"/>
                  </a:cubicBezTo>
                  <a:lnTo>
                    <a:pt x="49151" y="43253"/>
                  </a:lnTo>
                  <a:lnTo>
                    <a:pt x="49151" y="44074"/>
                  </a:lnTo>
                  <a:cubicBezTo>
                    <a:pt x="49151" y="44074"/>
                    <a:pt x="49242" y="43800"/>
                    <a:pt x="49242" y="43283"/>
                  </a:cubicBezTo>
                  <a:lnTo>
                    <a:pt x="49242" y="40943"/>
                  </a:lnTo>
                  <a:cubicBezTo>
                    <a:pt x="49242" y="38906"/>
                    <a:pt x="49272" y="35897"/>
                    <a:pt x="49272" y="32067"/>
                  </a:cubicBezTo>
                  <a:cubicBezTo>
                    <a:pt x="49272" y="24377"/>
                    <a:pt x="49303" y="13374"/>
                    <a:pt x="49303" y="182"/>
                  </a:cubicBezTo>
                  <a:lnTo>
                    <a:pt x="4930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8"/>
            <p:cNvSpPr/>
            <p:nvPr/>
          </p:nvSpPr>
          <p:spPr>
            <a:xfrm>
              <a:off x="7609400" y="1146975"/>
              <a:ext cx="288025" cy="6850"/>
            </a:xfrm>
            <a:custGeom>
              <a:avLst/>
              <a:gdLst/>
              <a:ahLst/>
              <a:cxnLst/>
              <a:rect l="l" t="t" r="r" b="b"/>
              <a:pathLst>
                <a:path w="11521" h="274" extrusionOk="0">
                  <a:moveTo>
                    <a:pt x="5745" y="0"/>
                  </a:moveTo>
                  <a:cubicBezTo>
                    <a:pt x="2584" y="0"/>
                    <a:pt x="1" y="61"/>
                    <a:pt x="1" y="122"/>
                  </a:cubicBezTo>
                  <a:cubicBezTo>
                    <a:pt x="1" y="213"/>
                    <a:pt x="2584" y="274"/>
                    <a:pt x="5745" y="274"/>
                  </a:cubicBezTo>
                  <a:cubicBezTo>
                    <a:pt x="8937" y="274"/>
                    <a:pt x="11521" y="213"/>
                    <a:pt x="11521" y="122"/>
                  </a:cubicBezTo>
                  <a:cubicBezTo>
                    <a:pt x="11521" y="61"/>
                    <a:pt x="8937" y="0"/>
                    <a:pt x="5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8"/>
            <p:cNvSpPr/>
            <p:nvPr/>
          </p:nvSpPr>
          <p:spPr>
            <a:xfrm>
              <a:off x="7624600" y="1229025"/>
              <a:ext cx="792600" cy="6875"/>
            </a:xfrm>
            <a:custGeom>
              <a:avLst/>
              <a:gdLst/>
              <a:ahLst/>
              <a:cxnLst/>
              <a:rect l="l" t="t" r="r" b="b"/>
              <a:pathLst>
                <a:path w="31704" h="275" extrusionOk="0">
                  <a:moveTo>
                    <a:pt x="15837" y="1"/>
                  </a:moveTo>
                  <a:cubicBezTo>
                    <a:pt x="7083" y="1"/>
                    <a:pt x="1" y="62"/>
                    <a:pt x="1" y="153"/>
                  </a:cubicBezTo>
                  <a:cubicBezTo>
                    <a:pt x="1" y="214"/>
                    <a:pt x="7113" y="274"/>
                    <a:pt x="15867" y="274"/>
                  </a:cubicBezTo>
                  <a:cubicBezTo>
                    <a:pt x="24621" y="274"/>
                    <a:pt x="31703" y="214"/>
                    <a:pt x="31703" y="153"/>
                  </a:cubicBezTo>
                  <a:cubicBezTo>
                    <a:pt x="31703" y="62"/>
                    <a:pt x="24591" y="1"/>
                    <a:pt x="1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8"/>
            <p:cNvSpPr/>
            <p:nvPr/>
          </p:nvSpPr>
          <p:spPr>
            <a:xfrm>
              <a:off x="7610925"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8"/>
            <p:cNvSpPr/>
            <p:nvPr/>
          </p:nvSpPr>
          <p:spPr>
            <a:xfrm>
              <a:off x="7738575" y="1371900"/>
              <a:ext cx="51700" cy="51700"/>
            </a:xfrm>
            <a:custGeom>
              <a:avLst/>
              <a:gdLst/>
              <a:ahLst/>
              <a:cxnLst/>
              <a:rect l="l" t="t" r="r" b="b"/>
              <a:pathLst>
                <a:path w="2068" h="2068" extrusionOk="0">
                  <a:moveTo>
                    <a:pt x="1" y="0"/>
                  </a:moveTo>
                  <a:lnTo>
                    <a:pt x="1" y="2067"/>
                  </a:lnTo>
                  <a:lnTo>
                    <a:pt x="2068" y="2067"/>
                  </a:ln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8"/>
            <p:cNvSpPr/>
            <p:nvPr/>
          </p:nvSpPr>
          <p:spPr>
            <a:xfrm>
              <a:off x="7867775" y="1369600"/>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8"/>
            <p:cNvSpPr/>
            <p:nvPr/>
          </p:nvSpPr>
          <p:spPr>
            <a:xfrm>
              <a:off x="7993150"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8"/>
            <p:cNvSpPr/>
            <p:nvPr/>
          </p:nvSpPr>
          <p:spPr>
            <a:xfrm>
              <a:off x="8120050" y="1371900"/>
              <a:ext cx="51700" cy="51700"/>
            </a:xfrm>
            <a:custGeom>
              <a:avLst/>
              <a:gdLst/>
              <a:ahLst/>
              <a:cxnLst/>
              <a:rect l="l" t="t" r="r" b="b"/>
              <a:pathLst>
                <a:path w="2068" h="2068" extrusionOk="0">
                  <a:moveTo>
                    <a:pt x="1" y="0"/>
                  </a:moveTo>
                  <a:lnTo>
                    <a:pt x="1"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8"/>
            <p:cNvSpPr/>
            <p:nvPr/>
          </p:nvSpPr>
          <p:spPr>
            <a:xfrm>
              <a:off x="8246950" y="1371900"/>
              <a:ext cx="51700" cy="51700"/>
            </a:xfrm>
            <a:custGeom>
              <a:avLst/>
              <a:gdLst/>
              <a:ahLst/>
              <a:cxnLst/>
              <a:rect l="l" t="t" r="r" b="b"/>
              <a:pathLst>
                <a:path w="2068" h="2068" extrusionOk="0">
                  <a:moveTo>
                    <a:pt x="1" y="0"/>
                  </a:moveTo>
                  <a:lnTo>
                    <a:pt x="1" y="2067"/>
                  </a:lnTo>
                  <a:lnTo>
                    <a:pt x="2068" y="2067"/>
                  </a:ln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8"/>
            <p:cNvSpPr/>
            <p:nvPr/>
          </p:nvSpPr>
          <p:spPr>
            <a:xfrm>
              <a:off x="8374625"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8"/>
            <p:cNvSpPr/>
            <p:nvPr/>
          </p:nvSpPr>
          <p:spPr>
            <a:xfrm>
              <a:off x="7610925"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8"/>
            <p:cNvSpPr/>
            <p:nvPr/>
          </p:nvSpPr>
          <p:spPr>
            <a:xfrm>
              <a:off x="7738575" y="1482075"/>
              <a:ext cx="51700" cy="51700"/>
            </a:xfrm>
            <a:custGeom>
              <a:avLst/>
              <a:gdLst/>
              <a:ahLst/>
              <a:cxnLst/>
              <a:rect l="l" t="t" r="r" b="b"/>
              <a:pathLst>
                <a:path w="2068" h="2068" extrusionOk="0">
                  <a:moveTo>
                    <a:pt x="1" y="1"/>
                  </a:moveTo>
                  <a:lnTo>
                    <a:pt x="1" y="2067"/>
                  </a:lnTo>
                  <a:lnTo>
                    <a:pt x="2068" y="2067"/>
                  </a:lnTo>
                  <a:lnTo>
                    <a:pt x="2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8"/>
            <p:cNvSpPr/>
            <p:nvPr/>
          </p:nvSpPr>
          <p:spPr>
            <a:xfrm>
              <a:off x="7865500" y="1482075"/>
              <a:ext cx="51675" cy="51700"/>
            </a:xfrm>
            <a:custGeom>
              <a:avLst/>
              <a:gdLst/>
              <a:ahLst/>
              <a:cxnLst/>
              <a:rect l="l" t="t" r="r" b="b"/>
              <a:pathLst>
                <a:path w="2067" h="2068" extrusionOk="0">
                  <a:moveTo>
                    <a:pt x="0" y="1"/>
                  </a:moveTo>
                  <a:lnTo>
                    <a:pt x="0" y="2067"/>
                  </a:lnTo>
                  <a:lnTo>
                    <a:pt x="2067" y="2067"/>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8"/>
            <p:cNvSpPr/>
            <p:nvPr/>
          </p:nvSpPr>
          <p:spPr>
            <a:xfrm>
              <a:off x="7993150"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8"/>
            <p:cNvSpPr/>
            <p:nvPr/>
          </p:nvSpPr>
          <p:spPr>
            <a:xfrm>
              <a:off x="8120050" y="1482075"/>
              <a:ext cx="51700" cy="51700"/>
            </a:xfrm>
            <a:custGeom>
              <a:avLst/>
              <a:gdLst/>
              <a:ahLst/>
              <a:cxnLst/>
              <a:rect l="l" t="t" r="r" b="b"/>
              <a:pathLst>
                <a:path w="2068" h="2068" extrusionOk="0">
                  <a:moveTo>
                    <a:pt x="1" y="1"/>
                  </a:moveTo>
                  <a:lnTo>
                    <a:pt x="1" y="2067"/>
                  </a:lnTo>
                  <a:lnTo>
                    <a:pt x="2067" y="2067"/>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8"/>
            <p:cNvSpPr/>
            <p:nvPr/>
          </p:nvSpPr>
          <p:spPr>
            <a:xfrm>
              <a:off x="8249225" y="1479800"/>
              <a:ext cx="51700" cy="51700"/>
            </a:xfrm>
            <a:custGeom>
              <a:avLst/>
              <a:gdLst/>
              <a:ahLst/>
              <a:cxnLst/>
              <a:rect l="l" t="t" r="r" b="b"/>
              <a:pathLst>
                <a:path w="2068" h="2068" extrusionOk="0">
                  <a:moveTo>
                    <a:pt x="1" y="0"/>
                  </a:moveTo>
                  <a:lnTo>
                    <a:pt x="1" y="2067"/>
                  </a:lnTo>
                  <a:lnTo>
                    <a:pt x="2068" y="2067"/>
                  </a:ln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8"/>
            <p:cNvSpPr/>
            <p:nvPr/>
          </p:nvSpPr>
          <p:spPr>
            <a:xfrm>
              <a:off x="8374625"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8"/>
            <p:cNvSpPr/>
            <p:nvPr/>
          </p:nvSpPr>
          <p:spPr>
            <a:xfrm>
              <a:off x="7610925"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8"/>
            <p:cNvSpPr/>
            <p:nvPr/>
          </p:nvSpPr>
          <p:spPr>
            <a:xfrm>
              <a:off x="7740875" y="1589225"/>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8"/>
            <p:cNvSpPr/>
            <p:nvPr/>
          </p:nvSpPr>
          <p:spPr>
            <a:xfrm>
              <a:off x="7865500" y="1592250"/>
              <a:ext cx="51675" cy="51700"/>
            </a:xfrm>
            <a:custGeom>
              <a:avLst/>
              <a:gdLst/>
              <a:ahLst/>
              <a:cxnLst/>
              <a:rect l="l" t="t" r="r" b="b"/>
              <a:pathLst>
                <a:path w="2067"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8"/>
            <p:cNvSpPr/>
            <p:nvPr/>
          </p:nvSpPr>
          <p:spPr>
            <a:xfrm>
              <a:off x="7993150"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8"/>
            <p:cNvSpPr/>
            <p:nvPr/>
          </p:nvSpPr>
          <p:spPr>
            <a:xfrm>
              <a:off x="8120050" y="1592250"/>
              <a:ext cx="51700" cy="51700"/>
            </a:xfrm>
            <a:custGeom>
              <a:avLst/>
              <a:gdLst/>
              <a:ahLst/>
              <a:cxnLst/>
              <a:rect l="l" t="t" r="r" b="b"/>
              <a:pathLst>
                <a:path w="2068" h="2068" extrusionOk="0">
                  <a:moveTo>
                    <a:pt x="1" y="1"/>
                  </a:moveTo>
                  <a:lnTo>
                    <a:pt x="1"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8"/>
            <p:cNvSpPr/>
            <p:nvPr/>
          </p:nvSpPr>
          <p:spPr>
            <a:xfrm>
              <a:off x="8246950" y="1592250"/>
              <a:ext cx="51700" cy="51700"/>
            </a:xfrm>
            <a:custGeom>
              <a:avLst/>
              <a:gdLst/>
              <a:ahLst/>
              <a:cxnLst/>
              <a:rect l="l" t="t" r="r" b="b"/>
              <a:pathLst>
                <a:path w="2068" h="2068" extrusionOk="0">
                  <a:moveTo>
                    <a:pt x="1" y="1"/>
                  </a:moveTo>
                  <a:lnTo>
                    <a:pt x="1" y="2068"/>
                  </a:lnTo>
                  <a:lnTo>
                    <a:pt x="2068" y="2068"/>
                  </a:lnTo>
                  <a:lnTo>
                    <a:pt x="2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8"/>
            <p:cNvSpPr/>
            <p:nvPr/>
          </p:nvSpPr>
          <p:spPr>
            <a:xfrm>
              <a:off x="8374625"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8"/>
            <p:cNvSpPr/>
            <p:nvPr/>
          </p:nvSpPr>
          <p:spPr>
            <a:xfrm>
              <a:off x="7610925" y="1701675"/>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8"/>
            <p:cNvSpPr/>
            <p:nvPr/>
          </p:nvSpPr>
          <p:spPr>
            <a:xfrm>
              <a:off x="7738575" y="1701675"/>
              <a:ext cx="51700" cy="51700"/>
            </a:xfrm>
            <a:custGeom>
              <a:avLst/>
              <a:gdLst/>
              <a:ahLst/>
              <a:cxnLst/>
              <a:rect l="l" t="t" r="r" b="b"/>
              <a:pathLst>
                <a:path w="2068" h="2068" extrusionOk="0">
                  <a:moveTo>
                    <a:pt x="1" y="1"/>
                  </a:moveTo>
                  <a:lnTo>
                    <a:pt x="1" y="2068"/>
                  </a:lnTo>
                  <a:lnTo>
                    <a:pt x="2068" y="2068"/>
                  </a:lnTo>
                  <a:lnTo>
                    <a:pt x="2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8"/>
            <p:cNvSpPr/>
            <p:nvPr/>
          </p:nvSpPr>
          <p:spPr>
            <a:xfrm>
              <a:off x="7865500" y="1701675"/>
              <a:ext cx="51675" cy="51700"/>
            </a:xfrm>
            <a:custGeom>
              <a:avLst/>
              <a:gdLst/>
              <a:ahLst/>
              <a:cxnLst/>
              <a:rect l="l" t="t" r="r" b="b"/>
              <a:pathLst>
                <a:path w="2067"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8"/>
            <p:cNvSpPr/>
            <p:nvPr/>
          </p:nvSpPr>
          <p:spPr>
            <a:xfrm>
              <a:off x="7995425" y="1699400"/>
              <a:ext cx="51700" cy="51700"/>
            </a:xfrm>
            <a:custGeom>
              <a:avLst/>
              <a:gdLst/>
              <a:ahLst/>
              <a:cxnLst/>
              <a:rect l="l" t="t" r="r" b="b"/>
              <a:pathLst>
                <a:path w="2068" h="2068" extrusionOk="0">
                  <a:moveTo>
                    <a:pt x="1" y="1"/>
                  </a:moveTo>
                  <a:lnTo>
                    <a:pt x="1" y="2068"/>
                  </a:lnTo>
                  <a:lnTo>
                    <a:pt x="2068" y="2068"/>
                  </a:lnTo>
                  <a:lnTo>
                    <a:pt x="2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8"/>
            <p:cNvSpPr/>
            <p:nvPr/>
          </p:nvSpPr>
          <p:spPr>
            <a:xfrm>
              <a:off x="8120050" y="1701675"/>
              <a:ext cx="51700" cy="51700"/>
            </a:xfrm>
            <a:custGeom>
              <a:avLst/>
              <a:gdLst/>
              <a:ahLst/>
              <a:cxnLst/>
              <a:rect l="l" t="t" r="r" b="b"/>
              <a:pathLst>
                <a:path w="2068" h="2068" extrusionOk="0">
                  <a:moveTo>
                    <a:pt x="1" y="1"/>
                  </a:moveTo>
                  <a:lnTo>
                    <a:pt x="1"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8"/>
            <p:cNvSpPr/>
            <p:nvPr/>
          </p:nvSpPr>
          <p:spPr>
            <a:xfrm>
              <a:off x="8246950" y="1701675"/>
              <a:ext cx="51700" cy="51700"/>
            </a:xfrm>
            <a:custGeom>
              <a:avLst/>
              <a:gdLst/>
              <a:ahLst/>
              <a:cxnLst/>
              <a:rect l="l" t="t" r="r" b="b"/>
              <a:pathLst>
                <a:path w="2068" h="2068" extrusionOk="0">
                  <a:moveTo>
                    <a:pt x="1" y="1"/>
                  </a:moveTo>
                  <a:lnTo>
                    <a:pt x="1" y="2068"/>
                  </a:lnTo>
                  <a:lnTo>
                    <a:pt x="2068" y="2068"/>
                  </a:lnTo>
                  <a:lnTo>
                    <a:pt x="2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8"/>
            <p:cNvSpPr/>
            <p:nvPr/>
          </p:nvSpPr>
          <p:spPr>
            <a:xfrm>
              <a:off x="8374625" y="1701675"/>
              <a:ext cx="51700" cy="51700"/>
            </a:xfrm>
            <a:custGeom>
              <a:avLst/>
              <a:gdLst/>
              <a:ahLst/>
              <a:cxnLst/>
              <a:rect l="l" t="t" r="r" b="b"/>
              <a:pathLst>
                <a:path w="2068" h="2068" extrusionOk="0">
                  <a:moveTo>
                    <a:pt x="0" y="1"/>
                  </a:moveTo>
                  <a:lnTo>
                    <a:pt x="0" y="2068"/>
                  </a:lnTo>
                  <a:lnTo>
                    <a:pt x="2067" y="2068"/>
                  </a:lnTo>
                  <a:lnTo>
                    <a:pt x="20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8"/>
            <p:cNvSpPr/>
            <p:nvPr/>
          </p:nvSpPr>
          <p:spPr>
            <a:xfrm>
              <a:off x="7610925"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8"/>
            <p:cNvSpPr/>
            <p:nvPr/>
          </p:nvSpPr>
          <p:spPr>
            <a:xfrm>
              <a:off x="7738575" y="1811875"/>
              <a:ext cx="51700" cy="51700"/>
            </a:xfrm>
            <a:custGeom>
              <a:avLst/>
              <a:gdLst/>
              <a:ahLst/>
              <a:cxnLst/>
              <a:rect l="l" t="t" r="r" b="b"/>
              <a:pathLst>
                <a:path w="2068" h="2068" extrusionOk="0">
                  <a:moveTo>
                    <a:pt x="1" y="0"/>
                  </a:moveTo>
                  <a:lnTo>
                    <a:pt x="1" y="2067"/>
                  </a:lnTo>
                  <a:lnTo>
                    <a:pt x="2068" y="2067"/>
                  </a:ln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8"/>
            <p:cNvSpPr/>
            <p:nvPr/>
          </p:nvSpPr>
          <p:spPr>
            <a:xfrm>
              <a:off x="7865500" y="1811875"/>
              <a:ext cx="51675" cy="51700"/>
            </a:xfrm>
            <a:custGeom>
              <a:avLst/>
              <a:gdLst/>
              <a:ahLst/>
              <a:cxnLst/>
              <a:rect l="l" t="t" r="r" b="b"/>
              <a:pathLst>
                <a:path w="2067"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8"/>
            <p:cNvSpPr/>
            <p:nvPr/>
          </p:nvSpPr>
          <p:spPr>
            <a:xfrm>
              <a:off x="7993150"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8"/>
            <p:cNvSpPr/>
            <p:nvPr/>
          </p:nvSpPr>
          <p:spPr>
            <a:xfrm>
              <a:off x="8120050" y="1811875"/>
              <a:ext cx="51700" cy="51700"/>
            </a:xfrm>
            <a:custGeom>
              <a:avLst/>
              <a:gdLst/>
              <a:ahLst/>
              <a:cxnLst/>
              <a:rect l="l" t="t" r="r" b="b"/>
              <a:pathLst>
                <a:path w="2068" h="2068" extrusionOk="0">
                  <a:moveTo>
                    <a:pt x="1" y="0"/>
                  </a:moveTo>
                  <a:lnTo>
                    <a:pt x="1"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8"/>
            <p:cNvSpPr/>
            <p:nvPr/>
          </p:nvSpPr>
          <p:spPr>
            <a:xfrm>
              <a:off x="8249225" y="1809600"/>
              <a:ext cx="51700" cy="51675"/>
            </a:xfrm>
            <a:custGeom>
              <a:avLst/>
              <a:gdLst/>
              <a:ahLst/>
              <a:cxnLst/>
              <a:rect l="l" t="t" r="r" b="b"/>
              <a:pathLst>
                <a:path w="2068" h="2067" extrusionOk="0">
                  <a:moveTo>
                    <a:pt x="1" y="0"/>
                  </a:moveTo>
                  <a:lnTo>
                    <a:pt x="1" y="2067"/>
                  </a:lnTo>
                  <a:lnTo>
                    <a:pt x="2068" y="2067"/>
                  </a:ln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8"/>
            <p:cNvSpPr/>
            <p:nvPr/>
          </p:nvSpPr>
          <p:spPr>
            <a:xfrm>
              <a:off x="8374625"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8"/>
            <p:cNvSpPr/>
            <p:nvPr/>
          </p:nvSpPr>
          <p:spPr>
            <a:xfrm>
              <a:off x="6347900" y="5012525"/>
              <a:ext cx="2743409" cy="5350"/>
            </a:xfrm>
            <a:custGeom>
              <a:avLst/>
              <a:gdLst/>
              <a:ahLst/>
              <a:cxnLst/>
              <a:rect l="l" t="t" r="r" b="b"/>
              <a:pathLst>
                <a:path w="259854" h="214" extrusionOk="0">
                  <a:moveTo>
                    <a:pt x="129942" y="0"/>
                  </a:moveTo>
                  <a:cubicBezTo>
                    <a:pt x="58147" y="0"/>
                    <a:pt x="0" y="61"/>
                    <a:pt x="0" y="122"/>
                  </a:cubicBezTo>
                  <a:cubicBezTo>
                    <a:pt x="0" y="152"/>
                    <a:pt x="58208" y="213"/>
                    <a:pt x="129942" y="213"/>
                  </a:cubicBezTo>
                  <a:cubicBezTo>
                    <a:pt x="201676" y="213"/>
                    <a:pt x="259853" y="152"/>
                    <a:pt x="259853" y="122"/>
                  </a:cubicBezTo>
                  <a:cubicBezTo>
                    <a:pt x="259853" y="61"/>
                    <a:pt x="201737" y="0"/>
                    <a:pt x="1299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8"/>
            <p:cNvSpPr/>
            <p:nvPr/>
          </p:nvSpPr>
          <p:spPr>
            <a:xfrm>
              <a:off x="8396650" y="3874650"/>
              <a:ext cx="501550" cy="172825"/>
            </a:xfrm>
            <a:custGeom>
              <a:avLst/>
              <a:gdLst/>
              <a:ahLst/>
              <a:cxnLst/>
              <a:rect l="l" t="t" r="r" b="b"/>
              <a:pathLst>
                <a:path w="20062" h="6913" extrusionOk="0">
                  <a:moveTo>
                    <a:pt x="14905" y="0"/>
                  </a:moveTo>
                  <a:cubicBezTo>
                    <a:pt x="9466" y="0"/>
                    <a:pt x="4164" y="2142"/>
                    <a:pt x="213" y="6092"/>
                  </a:cubicBezTo>
                  <a:lnTo>
                    <a:pt x="1" y="6913"/>
                  </a:lnTo>
                  <a:cubicBezTo>
                    <a:pt x="7144" y="6883"/>
                    <a:pt x="14135" y="4694"/>
                    <a:pt x="20062" y="651"/>
                  </a:cubicBezTo>
                  <a:cubicBezTo>
                    <a:pt x="18355" y="214"/>
                    <a:pt x="16623" y="0"/>
                    <a:pt x="14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8"/>
            <p:cNvSpPr/>
            <p:nvPr/>
          </p:nvSpPr>
          <p:spPr>
            <a:xfrm>
              <a:off x="8550150" y="3014000"/>
              <a:ext cx="169475" cy="417225"/>
            </a:xfrm>
            <a:custGeom>
              <a:avLst/>
              <a:gdLst/>
              <a:ahLst/>
              <a:cxnLst/>
              <a:rect l="l" t="t" r="r" b="b"/>
              <a:pathLst>
                <a:path w="6779" h="16689" extrusionOk="0">
                  <a:moveTo>
                    <a:pt x="6627" y="1"/>
                  </a:moveTo>
                  <a:cubicBezTo>
                    <a:pt x="2250" y="4256"/>
                    <a:pt x="1" y="10852"/>
                    <a:pt x="821" y="16688"/>
                  </a:cubicBezTo>
                  <a:cubicBezTo>
                    <a:pt x="4347" y="12342"/>
                    <a:pt x="6779" y="5807"/>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8"/>
            <p:cNvSpPr/>
            <p:nvPr/>
          </p:nvSpPr>
          <p:spPr>
            <a:xfrm>
              <a:off x="8481750" y="3365075"/>
              <a:ext cx="359475" cy="344250"/>
            </a:xfrm>
            <a:custGeom>
              <a:avLst/>
              <a:gdLst/>
              <a:ahLst/>
              <a:cxnLst/>
              <a:rect l="l" t="t" r="r" b="b"/>
              <a:pathLst>
                <a:path w="14379" h="13770" extrusionOk="0">
                  <a:moveTo>
                    <a:pt x="14378" y="1"/>
                  </a:moveTo>
                  <a:lnTo>
                    <a:pt x="14378" y="1"/>
                  </a:lnTo>
                  <a:cubicBezTo>
                    <a:pt x="8238" y="2888"/>
                    <a:pt x="3223" y="7691"/>
                    <a:pt x="62" y="13709"/>
                  </a:cubicBezTo>
                  <a:lnTo>
                    <a:pt x="1" y="13770"/>
                  </a:lnTo>
                  <a:cubicBezTo>
                    <a:pt x="6931" y="12098"/>
                    <a:pt x="12433" y="6840"/>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8"/>
            <p:cNvSpPr/>
            <p:nvPr/>
          </p:nvSpPr>
          <p:spPr>
            <a:xfrm>
              <a:off x="8465050" y="3603675"/>
              <a:ext cx="487100" cy="157975"/>
            </a:xfrm>
            <a:custGeom>
              <a:avLst/>
              <a:gdLst/>
              <a:ahLst/>
              <a:cxnLst/>
              <a:rect l="l" t="t" r="r" b="b"/>
              <a:pathLst>
                <a:path w="19484" h="6319" extrusionOk="0">
                  <a:moveTo>
                    <a:pt x="19484" y="1"/>
                  </a:moveTo>
                  <a:cubicBezTo>
                    <a:pt x="12554" y="31"/>
                    <a:pt x="5806" y="2098"/>
                    <a:pt x="61" y="5928"/>
                  </a:cubicBezTo>
                  <a:lnTo>
                    <a:pt x="0" y="6293"/>
                  </a:lnTo>
                  <a:cubicBezTo>
                    <a:pt x="612" y="6309"/>
                    <a:pt x="1225" y="6318"/>
                    <a:pt x="1839" y="6318"/>
                  </a:cubicBezTo>
                  <a:cubicBezTo>
                    <a:pt x="4765" y="6318"/>
                    <a:pt x="7703" y="6104"/>
                    <a:pt x="10517" y="5351"/>
                  </a:cubicBezTo>
                  <a:cubicBezTo>
                    <a:pt x="13921" y="4439"/>
                    <a:pt x="17204" y="2706"/>
                    <a:pt x="19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8"/>
            <p:cNvSpPr/>
            <p:nvPr/>
          </p:nvSpPr>
          <p:spPr>
            <a:xfrm>
              <a:off x="8237825" y="3207025"/>
              <a:ext cx="272075" cy="378450"/>
            </a:xfrm>
            <a:custGeom>
              <a:avLst/>
              <a:gdLst/>
              <a:ahLst/>
              <a:cxnLst/>
              <a:rect l="l" t="t" r="r" b="b"/>
              <a:pathLst>
                <a:path w="10883" h="15138" extrusionOk="0">
                  <a:moveTo>
                    <a:pt x="852" y="0"/>
                  </a:moveTo>
                  <a:cubicBezTo>
                    <a:pt x="1" y="6809"/>
                    <a:pt x="4256" y="13253"/>
                    <a:pt x="10883" y="15137"/>
                  </a:cubicBezTo>
                  <a:cubicBezTo>
                    <a:pt x="9089" y="8420"/>
                    <a:pt x="6110" y="3770"/>
                    <a:pt x="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8"/>
            <p:cNvSpPr/>
            <p:nvPr/>
          </p:nvSpPr>
          <p:spPr>
            <a:xfrm>
              <a:off x="8175525" y="3644725"/>
              <a:ext cx="152000" cy="230275"/>
            </a:xfrm>
            <a:custGeom>
              <a:avLst/>
              <a:gdLst/>
              <a:ahLst/>
              <a:cxnLst/>
              <a:rect l="l" t="t" r="r" b="b"/>
              <a:pathLst>
                <a:path w="6080" h="9211" extrusionOk="0">
                  <a:moveTo>
                    <a:pt x="6080" y="0"/>
                  </a:moveTo>
                  <a:lnTo>
                    <a:pt x="6080" y="0"/>
                  </a:lnTo>
                  <a:cubicBezTo>
                    <a:pt x="2402" y="1581"/>
                    <a:pt x="0" y="5198"/>
                    <a:pt x="31" y="9210"/>
                  </a:cubicBezTo>
                  <a:cubicBezTo>
                    <a:pt x="3040" y="7478"/>
                    <a:pt x="5776" y="3465"/>
                    <a:pt x="6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8"/>
            <p:cNvSpPr/>
            <p:nvPr/>
          </p:nvSpPr>
          <p:spPr>
            <a:xfrm>
              <a:off x="7891325" y="3417525"/>
              <a:ext cx="243200" cy="316125"/>
            </a:xfrm>
            <a:custGeom>
              <a:avLst/>
              <a:gdLst/>
              <a:ahLst/>
              <a:cxnLst/>
              <a:rect l="l" t="t" r="r" b="b"/>
              <a:pathLst>
                <a:path w="9728" h="12645" extrusionOk="0">
                  <a:moveTo>
                    <a:pt x="0" y="0"/>
                  </a:moveTo>
                  <a:lnTo>
                    <a:pt x="0" y="0"/>
                  </a:lnTo>
                  <a:cubicBezTo>
                    <a:pt x="1216" y="5593"/>
                    <a:pt x="4469" y="10274"/>
                    <a:pt x="9727" y="12645"/>
                  </a:cubicBezTo>
                  <a:cubicBezTo>
                    <a:pt x="9210" y="6900"/>
                    <a:pt x="5441" y="194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8"/>
            <p:cNvSpPr/>
            <p:nvPr/>
          </p:nvSpPr>
          <p:spPr>
            <a:xfrm>
              <a:off x="7901975" y="3882575"/>
              <a:ext cx="295600" cy="121825"/>
            </a:xfrm>
            <a:custGeom>
              <a:avLst/>
              <a:gdLst/>
              <a:ahLst/>
              <a:cxnLst/>
              <a:rect l="l" t="t" r="r" b="b"/>
              <a:pathLst>
                <a:path w="11824" h="4873" extrusionOk="0">
                  <a:moveTo>
                    <a:pt x="0" y="0"/>
                  </a:moveTo>
                  <a:lnTo>
                    <a:pt x="0" y="0"/>
                  </a:lnTo>
                  <a:cubicBezTo>
                    <a:pt x="2860" y="3123"/>
                    <a:pt x="6925" y="4873"/>
                    <a:pt x="11146" y="4873"/>
                  </a:cubicBezTo>
                  <a:cubicBezTo>
                    <a:pt x="11321" y="4873"/>
                    <a:pt x="11496" y="4869"/>
                    <a:pt x="11672" y="4863"/>
                  </a:cubicBezTo>
                  <a:lnTo>
                    <a:pt x="11824" y="4073"/>
                  </a:lnTo>
                  <a:cubicBezTo>
                    <a:pt x="10578" y="2310"/>
                    <a:pt x="8572" y="1186"/>
                    <a:pt x="6444" y="638"/>
                  </a:cubicBezTo>
                  <a:cubicBezTo>
                    <a:pt x="4347" y="91"/>
                    <a:pt x="2158" y="3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8"/>
            <p:cNvSpPr/>
            <p:nvPr/>
          </p:nvSpPr>
          <p:spPr>
            <a:xfrm>
              <a:off x="7754550" y="4323925"/>
              <a:ext cx="506875" cy="258525"/>
            </a:xfrm>
            <a:custGeom>
              <a:avLst/>
              <a:gdLst/>
              <a:ahLst/>
              <a:cxnLst/>
              <a:rect l="l" t="t" r="r" b="b"/>
              <a:pathLst>
                <a:path w="20275" h="10341" extrusionOk="0">
                  <a:moveTo>
                    <a:pt x="15388" y="1"/>
                  </a:moveTo>
                  <a:cubicBezTo>
                    <a:pt x="8790" y="1"/>
                    <a:pt x="2612" y="3946"/>
                    <a:pt x="0" y="10340"/>
                  </a:cubicBezTo>
                  <a:cubicBezTo>
                    <a:pt x="7356" y="8942"/>
                    <a:pt x="14621" y="5690"/>
                    <a:pt x="20274" y="735"/>
                  </a:cubicBezTo>
                  <a:cubicBezTo>
                    <a:pt x="18651" y="238"/>
                    <a:pt x="17007" y="1"/>
                    <a:pt x="15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8"/>
            <p:cNvSpPr/>
            <p:nvPr/>
          </p:nvSpPr>
          <p:spPr>
            <a:xfrm>
              <a:off x="8432375" y="4218425"/>
              <a:ext cx="101075" cy="277400"/>
            </a:xfrm>
            <a:custGeom>
              <a:avLst/>
              <a:gdLst/>
              <a:ahLst/>
              <a:cxnLst/>
              <a:rect l="l" t="t" r="r" b="b"/>
              <a:pathLst>
                <a:path w="4043" h="11096" extrusionOk="0">
                  <a:moveTo>
                    <a:pt x="1216" y="1"/>
                  </a:moveTo>
                  <a:lnTo>
                    <a:pt x="1216" y="1"/>
                  </a:lnTo>
                  <a:cubicBezTo>
                    <a:pt x="0" y="3618"/>
                    <a:pt x="243" y="7965"/>
                    <a:pt x="2949" y="11095"/>
                  </a:cubicBezTo>
                  <a:cubicBezTo>
                    <a:pt x="4043" y="7296"/>
                    <a:pt x="3405" y="3253"/>
                    <a:pt x="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8"/>
            <p:cNvSpPr/>
            <p:nvPr/>
          </p:nvSpPr>
          <p:spPr>
            <a:xfrm>
              <a:off x="8582075" y="4167525"/>
              <a:ext cx="213550" cy="279500"/>
            </a:xfrm>
            <a:custGeom>
              <a:avLst/>
              <a:gdLst/>
              <a:ahLst/>
              <a:cxnLst/>
              <a:rect l="l" t="t" r="r" b="b"/>
              <a:pathLst>
                <a:path w="8542" h="11180" extrusionOk="0">
                  <a:moveTo>
                    <a:pt x="0" y="0"/>
                  </a:moveTo>
                  <a:lnTo>
                    <a:pt x="0" y="31"/>
                  </a:lnTo>
                  <a:cubicBezTo>
                    <a:pt x="395" y="4742"/>
                    <a:pt x="3252" y="8937"/>
                    <a:pt x="7508" y="11034"/>
                  </a:cubicBezTo>
                  <a:cubicBezTo>
                    <a:pt x="7641" y="11123"/>
                    <a:pt x="7807" y="11180"/>
                    <a:pt x="7982" y="11180"/>
                  </a:cubicBezTo>
                  <a:cubicBezTo>
                    <a:pt x="8046" y="11180"/>
                    <a:pt x="8111" y="11172"/>
                    <a:pt x="8177" y="11156"/>
                  </a:cubicBezTo>
                  <a:cubicBezTo>
                    <a:pt x="8511" y="11004"/>
                    <a:pt x="8541" y="10548"/>
                    <a:pt x="8481" y="10213"/>
                  </a:cubicBezTo>
                  <a:cubicBezTo>
                    <a:pt x="7964" y="5593"/>
                    <a:pt x="4529" y="109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8"/>
            <p:cNvSpPr/>
            <p:nvPr/>
          </p:nvSpPr>
          <p:spPr>
            <a:xfrm>
              <a:off x="8660325" y="4143550"/>
              <a:ext cx="406575" cy="102075"/>
            </a:xfrm>
            <a:custGeom>
              <a:avLst/>
              <a:gdLst/>
              <a:ahLst/>
              <a:cxnLst/>
              <a:rect l="l" t="t" r="r" b="b"/>
              <a:pathLst>
                <a:path w="16263" h="4083" extrusionOk="0">
                  <a:moveTo>
                    <a:pt x="6846" y="0"/>
                  </a:moveTo>
                  <a:cubicBezTo>
                    <a:pt x="4492" y="0"/>
                    <a:pt x="2167" y="142"/>
                    <a:pt x="1" y="504"/>
                  </a:cubicBezTo>
                  <a:cubicBezTo>
                    <a:pt x="2204" y="2890"/>
                    <a:pt x="5184" y="4083"/>
                    <a:pt x="8166" y="4083"/>
                  </a:cubicBezTo>
                  <a:cubicBezTo>
                    <a:pt x="11111" y="4083"/>
                    <a:pt x="14058" y="2920"/>
                    <a:pt x="16263" y="595"/>
                  </a:cubicBezTo>
                  <a:cubicBezTo>
                    <a:pt x="13288" y="262"/>
                    <a:pt x="10040" y="0"/>
                    <a:pt x="6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8"/>
            <p:cNvSpPr/>
            <p:nvPr/>
          </p:nvSpPr>
          <p:spPr>
            <a:xfrm>
              <a:off x="8282675" y="3121925"/>
              <a:ext cx="396675" cy="1479525"/>
            </a:xfrm>
            <a:custGeom>
              <a:avLst/>
              <a:gdLst/>
              <a:ahLst/>
              <a:cxnLst/>
              <a:rect l="l" t="t" r="r" b="b"/>
              <a:pathLst>
                <a:path w="15867" h="59181" extrusionOk="0">
                  <a:moveTo>
                    <a:pt x="15867" y="0"/>
                  </a:moveTo>
                  <a:cubicBezTo>
                    <a:pt x="15836" y="61"/>
                    <a:pt x="15806" y="91"/>
                    <a:pt x="15806" y="152"/>
                  </a:cubicBezTo>
                  <a:cubicBezTo>
                    <a:pt x="15836" y="122"/>
                    <a:pt x="15836" y="61"/>
                    <a:pt x="15867" y="0"/>
                  </a:cubicBezTo>
                  <a:close/>
                  <a:moveTo>
                    <a:pt x="15806" y="152"/>
                  </a:moveTo>
                  <a:cubicBezTo>
                    <a:pt x="15745" y="243"/>
                    <a:pt x="15684" y="395"/>
                    <a:pt x="15624" y="578"/>
                  </a:cubicBezTo>
                  <a:cubicBezTo>
                    <a:pt x="15472" y="973"/>
                    <a:pt x="15259" y="1490"/>
                    <a:pt x="14955" y="2249"/>
                  </a:cubicBezTo>
                  <a:cubicBezTo>
                    <a:pt x="14681" y="2979"/>
                    <a:pt x="14347" y="3860"/>
                    <a:pt x="13952" y="4894"/>
                  </a:cubicBezTo>
                  <a:lnTo>
                    <a:pt x="13314" y="6535"/>
                  </a:lnTo>
                  <a:lnTo>
                    <a:pt x="12645" y="8420"/>
                  </a:lnTo>
                  <a:cubicBezTo>
                    <a:pt x="11703" y="11034"/>
                    <a:pt x="10669" y="14165"/>
                    <a:pt x="9575" y="17690"/>
                  </a:cubicBezTo>
                  <a:cubicBezTo>
                    <a:pt x="8481" y="21186"/>
                    <a:pt x="7326" y="25046"/>
                    <a:pt x="6231" y="29150"/>
                  </a:cubicBezTo>
                  <a:cubicBezTo>
                    <a:pt x="5107" y="33253"/>
                    <a:pt x="4134" y="37144"/>
                    <a:pt x="3313" y="40730"/>
                  </a:cubicBezTo>
                  <a:cubicBezTo>
                    <a:pt x="2523" y="44317"/>
                    <a:pt x="1854" y="47569"/>
                    <a:pt x="1368" y="50305"/>
                  </a:cubicBezTo>
                  <a:cubicBezTo>
                    <a:pt x="1246" y="50974"/>
                    <a:pt x="1125" y="51642"/>
                    <a:pt x="1003" y="52250"/>
                  </a:cubicBezTo>
                  <a:cubicBezTo>
                    <a:pt x="912" y="52858"/>
                    <a:pt x="821" y="53436"/>
                    <a:pt x="730" y="53983"/>
                  </a:cubicBezTo>
                  <a:cubicBezTo>
                    <a:pt x="547" y="55077"/>
                    <a:pt x="426" y="56019"/>
                    <a:pt x="304" y="56779"/>
                  </a:cubicBezTo>
                  <a:cubicBezTo>
                    <a:pt x="213" y="57539"/>
                    <a:pt x="122" y="58147"/>
                    <a:pt x="61" y="58572"/>
                  </a:cubicBezTo>
                  <a:lnTo>
                    <a:pt x="31" y="59028"/>
                  </a:lnTo>
                  <a:cubicBezTo>
                    <a:pt x="0" y="59089"/>
                    <a:pt x="0" y="59120"/>
                    <a:pt x="31" y="59180"/>
                  </a:cubicBezTo>
                  <a:cubicBezTo>
                    <a:pt x="31" y="59120"/>
                    <a:pt x="61" y="59089"/>
                    <a:pt x="61" y="59028"/>
                  </a:cubicBezTo>
                  <a:cubicBezTo>
                    <a:pt x="61" y="58907"/>
                    <a:pt x="91" y="58755"/>
                    <a:pt x="122" y="58572"/>
                  </a:cubicBezTo>
                  <a:cubicBezTo>
                    <a:pt x="183" y="58147"/>
                    <a:pt x="304" y="57569"/>
                    <a:pt x="395" y="56809"/>
                  </a:cubicBezTo>
                  <a:cubicBezTo>
                    <a:pt x="517" y="56050"/>
                    <a:pt x="669" y="55107"/>
                    <a:pt x="851" y="54013"/>
                  </a:cubicBezTo>
                  <a:cubicBezTo>
                    <a:pt x="943" y="53466"/>
                    <a:pt x="1034" y="52888"/>
                    <a:pt x="1155" y="52281"/>
                  </a:cubicBezTo>
                  <a:cubicBezTo>
                    <a:pt x="1277" y="51673"/>
                    <a:pt x="1398" y="51004"/>
                    <a:pt x="1520" y="50335"/>
                  </a:cubicBezTo>
                  <a:cubicBezTo>
                    <a:pt x="2006" y="47600"/>
                    <a:pt x="2705" y="44378"/>
                    <a:pt x="3526" y="40791"/>
                  </a:cubicBezTo>
                  <a:cubicBezTo>
                    <a:pt x="4377" y="37204"/>
                    <a:pt x="5319" y="33283"/>
                    <a:pt x="6444" y="29210"/>
                  </a:cubicBezTo>
                  <a:cubicBezTo>
                    <a:pt x="7569" y="25107"/>
                    <a:pt x="8663" y="21247"/>
                    <a:pt x="9757" y="17721"/>
                  </a:cubicBezTo>
                  <a:cubicBezTo>
                    <a:pt x="10882" y="14225"/>
                    <a:pt x="11885" y="11095"/>
                    <a:pt x="12797" y="8481"/>
                  </a:cubicBezTo>
                  <a:cubicBezTo>
                    <a:pt x="13040" y="7812"/>
                    <a:pt x="13222" y="7174"/>
                    <a:pt x="13466" y="6596"/>
                  </a:cubicBezTo>
                  <a:cubicBezTo>
                    <a:pt x="13678" y="6018"/>
                    <a:pt x="13861" y="5441"/>
                    <a:pt x="14043" y="4924"/>
                  </a:cubicBezTo>
                  <a:cubicBezTo>
                    <a:pt x="14438" y="3891"/>
                    <a:pt x="14773" y="3009"/>
                    <a:pt x="15016" y="2280"/>
                  </a:cubicBezTo>
                  <a:cubicBezTo>
                    <a:pt x="15289" y="1550"/>
                    <a:pt x="15502" y="973"/>
                    <a:pt x="15654" y="608"/>
                  </a:cubicBezTo>
                  <a:lnTo>
                    <a:pt x="15806" y="15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8"/>
            <p:cNvSpPr/>
            <p:nvPr/>
          </p:nvSpPr>
          <p:spPr>
            <a:xfrm>
              <a:off x="7968825" y="3491975"/>
              <a:ext cx="354150" cy="1111000"/>
            </a:xfrm>
            <a:custGeom>
              <a:avLst/>
              <a:gdLst/>
              <a:ahLst/>
              <a:cxnLst/>
              <a:rect l="l" t="t" r="r" b="b"/>
              <a:pathLst>
                <a:path w="14166" h="44440" extrusionOk="0">
                  <a:moveTo>
                    <a:pt x="1" y="1"/>
                  </a:moveTo>
                  <a:cubicBezTo>
                    <a:pt x="1" y="1"/>
                    <a:pt x="31" y="32"/>
                    <a:pt x="31" y="92"/>
                  </a:cubicBezTo>
                  <a:lnTo>
                    <a:pt x="274" y="366"/>
                  </a:lnTo>
                  <a:cubicBezTo>
                    <a:pt x="487" y="609"/>
                    <a:pt x="791" y="943"/>
                    <a:pt x="1156" y="1399"/>
                  </a:cubicBezTo>
                  <a:cubicBezTo>
                    <a:pt x="2250" y="2706"/>
                    <a:pt x="3253" y="4074"/>
                    <a:pt x="4165" y="5502"/>
                  </a:cubicBezTo>
                  <a:cubicBezTo>
                    <a:pt x="5502" y="7600"/>
                    <a:pt x="6566" y="9910"/>
                    <a:pt x="7296" y="12281"/>
                  </a:cubicBezTo>
                  <a:cubicBezTo>
                    <a:pt x="8147" y="14986"/>
                    <a:pt x="8664" y="18056"/>
                    <a:pt x="9180" y="21278"/>
                  </a:cubicBezTo>
                  <a:cubicBezTo>
                    <a:pt x="10244" y="27752"/>
                    <a:pt x="11551" y="33527"/>
                    <a:pt x="12524" y="37691"/>
                  </a:cubicBezTo>
                  <a:cubicBezTo>
                    <a:pt x="13010" y="39789"/>
                    <a:pt x="13405" y="41460"/>
                    <a:pt x="13709" y="42646"/>
                  </a:cubicBezTo>
                  <a:cubicBezTo>
                    <a:pt x="13831" y="43223"/>
                    <a:pt x="13952" y="43679"/>
                    <a:pt x="14044" y="43983"/>
                  </a:cubicBezTo>
                  <a:lnTo>
                    <a:pt x="14135" y="44318"/>
                  </a:lnTo>
                  <a:lnTo>
                    <a:pt x="14074" y="43983"/>
                  </a:lnTo>
                  <a:cubicBezTo>
                    <a:pt x="14013" y="43649"/>
                    <a:pt x="13892" y="43193"/>
                    <a:pt x="13770" y="42615"/>
                  </a:cubicBezTo>
                  <a:cubicBezTo>
                    <a:pt x="13497" y="41460"/>
                    <a:pt x="13132" y="39758"/>
                    <a:pt x="12645" y="37691"/>
                  </a:cubicBezTo>
                  <a:cubicBezTo>
                    <a:pt x="11734" y="33497"/>
                    <a:pt x="10427" y="27752"/>
                    <a:pt x="9363" y="21278"/>
                  </a:cubicBezTo>
                  <a:cubicBezTo>
                    <a:pt x="8846" y="18056"/>
                    <a:pt x="8329" y="14955"/>
                    <a:pt x="7478" y="12250"/>
                  </a:cubicBezTo>
                  <a:cubicBezTo>
                    <a:pt x="6749" y="9849"/>
                    <a:pt x="5654" y="7569"/>
                    <a:pt x="4287" y="5442"/>
                  </a:cubicBezTo>
                  <a:cubicBezTo>
                    <a:pt x="3375" y="4013"/>
                    <a:pt x="2372" y="2676"/>
                    <a:pt x="1247" y="1369"/>
                  </a:cubicBezTo>
                  <a:cubicBezTo>
                    <a:pt x="852" y="913"/>
                    <a:pt x="548" y="578"/>
                    <a:pt x="335" y="366"/>
                  </a:cubicBezTo>
                  <a:lnTo>
                    <a:pt x="92" y="92"/>
                  </a:lnTo>
                  <a:cubicBezTo>
                    <a:pt x="62" y="62"/>
                    <a:pt x="31" y="31"/>
                    <a:pt x="1" y="1"/>
                  </a:cubicBezTo>
                  <a:close/>
                  <a:moveTo>
                    <a:pt x="14135" y="44318"/>
                  </a:moveTo>
                  <a:cubicBezTo>
                    <a:pt x="14135" y="44378"/>
                    <a:pt x="14135" y="44409"/>
                    <a:pt x="14165" y="44439"/>
                  </a:cubicBezTo>
                  <a:cubicBezTo>
                    <a:pt x="14165" y="44409"/>
                    <a:pt x="14165" y="44378"/>
                    <a:pt x="14135" y="443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8"/>
            <p:cNvSpPr/>
            <p:nvPr/>
          </p:nvSpPr>
          <p:spPr>
            <a:xfrm>
              <a:off x="8317625" y="4150800"/>
              <a:ext cx="380725" cy="224950"/>
            </a:xfrm>
            <a:custGeom>
              <a:avLst/>
              <a:gdLst/>
              <a:ahLst/>
              <a:cxnLst/>
              <a:rect l="l" t="t" r="r" b="b"/>
              <a:pathLst>
                <a:path w="15229" h="8998" extrusionOk="0">
                  <a:moveTo>
                    <a:pt x="15229" y="1"/>
                  </a:moveTo>
                  <a:cubicBezTo>
                    <a:pt x="15198" y="1"/>
                    <a:pt x="15138" y="1"/>
                    <a:pt x="15077" y="31"/>
                  </a:cubicBezTo>
                  <a:lnTo>
                    <a:pt x="15077" y="31"/>
                  </a:lnTo>
                  <a:cubicBezTo>
                    <a:pt x="15128" y="30"/>
                    <a:pt x="15178" y="26"/>
                    <a:pt x="15229" y="1"/>
                  </a:cubicBezTo>
                  <a:close/>
                  <a:moveTo>
                    <a:pt x="15077" y="31"/>
                  </a:moveTo>
                  <a:lnTo>
                    <a:pt x="15077" y="31"/>
                  </a:lnTo>
                  <a:cubicBezTo>
                    <a:pt x="15067" y="31"/>
                    <a:pt x="15057" y="31"/>
                    <a:pt x="15046" y="31"/>
                  </a:cubicBezTo>
                  <a:lnTo>
                    <a:pt x="15019" y="34"/>
                  </a:lnTo>
                  <a:lnTo>
                    <a:pt x="15019" y="34"/>
                  </a:lnTo>
                  <a:lnTo>
                    <a:pt x="15077" y="31"/>
                  </a:lnTo>
                  <a:cubicBezTo>
                    <a:pt x="15077" y="31"/>
                    <a:pt x="15077" y="31"/>
                    <a:pt x="15077" y="31"/>
                  </a:cubicBezTo>
                  <a:close/>
                  <a:moveTo>
                    <a:pt x="15019" y="34"/>
                  </a:moveTo>
                  <a:lnTo>
                    <a:pt x="14530" y="62"/>
                  </a:lnTo>
                  <a:lnTo>
                    <a:pt x="14165" y="62"/>
                  </a:lnTo>
                  <a:lnTo>
                    <a:pt x="13709" y="92"/>
                  </a:lnTo>
                  <a:cubicBezTo>
                    <a:pt x="13344" y="153"/>
                    <a:pt x="12979" y="183"/>
                    <a:pt x="12554" y="274"/>
                  </a:cubicBezTo>
                  <a:lnTo>
                    <a:pt x="11916" y="396"/>
                  </a:lnTo>
                  <a:lnTo>
                    <a:pt x="11216" y="548"/>
                  </a:lnTo>
                  <a:cubicBezTo>
                    <a:pt x="10730" y="639"/>
                    <a:pt x="10213" y="821"/>
                    <a:pt x="9697" y="973"/>
                  </a:cubicBezTo>
                  <a:cubicBezTo>
                    <a:pt x="8542" y="1369"/>
                    <a:pt x="7447" y="1855"/>
                    <a:pt x="6384" y="2432"/>
                  </a:cubicBezTo>
                  <a:cubicBezTo>
                    <a:pt x="5320" y="3010"/>
                    <a:pt x="4317" y="3709"/>
                    <a:pt x="3405" y="4499"/>
                  </a:cubicBezTo>
                  <a:cubicBezTo>
                    <a:pt x="3010" y="4834"/>
                    <a:pt x="2645" y="5198"/>
                    <a:pt x="2280" y="5594"/>
                  </a:cubicBezTo>
                  <a:cubicBezTo>
                    <a:pt x="1946" y="5928"/>
                    <a:pt x="1672" y="6293"/>
                    <a:pt x="1399" y="6657"/>
                  </a:cubicBezTo>
                  <a:cubicBezTo>
                    <a:pt x="1155" y="6961"/>
                    <a:pt x="943" y="7265"/>
                    <a:pt x="760" y="7600"/>
                  </a:cubicBezTo>
                  <a:cubicBezTo>
                    <a:pt x="578" y="7843"/>
                    <a:pt x="456" y="8086"/>
                    <a:pt x="304" y="8329"/>
                  </a:cubicBezTo>
                  <a:cubicBezTo>
                    <a:pt x="213" y="8542"/>
                    <a:pt x="152" y="8694"/>
                    <a:pt x="92" y="8815"/>
                  </a:cubicBezTo>
                  <a:cubicBezTo>
                    <a:pt x="31" y="8876"/>
                    <a:pt x="31" y="8937"/>
                    <a:pt x="0" y="8998"/>
                  </a:cubicBezTo>
                  <a:cubicBezTo>
                    <a:pt x="0" y="8998"/>
                    <a:pt x="61" y="8937"/>
                    <a:pt x="122" y="8846"/>
                  </a:cubicBezTo>
                  <a:lnTo>
                    <a:pt x="396" y="8360"/>
                  </a:lnTo>
                  <a:cubicBezTo>
                    <a:pt x="517" y="8116"/>
                    <a:pt x="669" y="7873"/>
                    <a:pt x="852" y="7660"/>
                  </a:cubicBezTo>
                  <a:cubicBezTo>
                    <a:pt x="1034" y="7326"/>
                    <a:pt x="1277" y="7022"/>
                    <a:pt x="1490" y="6749"/>
                  </a:cubicBezTo>
                  <a:cubicBezTo>
                    <a:pt x="1763" y="6384"/>
                    <a:pt x="2067" y="6049"/>
                    <a:pt x="2402" y="5715"/>
                  </a:cubicBezTo>
                  <a:cubicBezTo>
                    <a:pt x="2766" y="5320"/>
                    <a:pt x="3131" y="4986"/>
                    <a:pt x="3526" y="4621"/>
                  </a:cubicBezTo>
                  <a:cubicBezTo>
                    <a:pt x="4438" y="3861"/>
                    <a:pt x="5441" y="3162"/>
                    <a:pt x="6475" y="2584"/>
                  </a:cubicBezTo>
                  <a:cubicBezTo>
                    <a:pt x="7508" y="2007"/>
                    <a:pt x="8633" y="1551"/>
                    <a:pt x="9757" y="1156"/>
                  </a:cubicBezTo>
                  <a:cubicBezTo>
                    <a:pt x="10274" y="1004"/>
                    <a:pt x="10761" y="821"/>
                    <a:pt x="11247" y="700"/>
                  </a:cubicBezTo>
                  <a:lnTo>
                    <a:pt x="11946" y="518"/>
                  </a:lnTo>
                  <a:lnTo>
                    <a:pt x="12584" y="396"/>
                  </a:lnTo>
                  <a:cubicBezTo>
                    <a:pt x="12979" y="305"/>
                    <a:pt x="13375" y="274"/>
                    <a:pt x="13709" y="214"/>
                  </a:cubicBezTo>
                  <a:lnTo>
                    <a:pt x="14134" y="122"/>
                  </a:lnTo>
                  <a:lnTo>
                    <a:pt x="14530" y="92"/>
                  </a:lnTo>
                  <a:lnTo>
                    <a:pt x="15019" y="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8"/>
            <p:cNvSpPr/>
            <p:nvPr/>
          </p:nvSpPr>
          <p:spPr>
            <a:xfrm>
              <a:off x="8482525" y="3495025"/>
              <a:ext cx="253825" cy="210500"/>
            </a:xfrm>
            <a:custGeom>
              <a:avLst/>
              <a:gdLst/>
              <a:ahLst/>
              <a:cxnLst/>
              <a:rect l="l" t="t" r="r" b="b"/>
              <a:pathLst>
                <a:path w="10153" h="8420" extrusionOk="0">
                  <a:moveTo>
                    <a:pt x="10152" y="0"/>
                  </a:moveTo>
                  <a:lnTo>
                    <a:pt x="10152" y="0"/>
                  </a:lnTo>
                  <a:cubicBezTo>
                    <a:pt x="9970" y="92"/>
                    <a:pt x="9849" y="183"/>
                    <a:pt x="9697" y="304"/>
                  </a:cubicBezTo>
                  <a:lnTo>
                    <a:pt x="8602" y="1186"/>
                  </a:lnTo>
                  <a:cubicBezTo>
                    <a:pt x="7660" y="1946"/>
                    <a:pt x="6414" y="2979"/>
                    <a:pt x="5016" y="4134"/>
                  </a:cubicBezTo>
                  <a:cubicBezTo>
                    <a:pt x="3617" y="5289"/>
                    <a:pt x="2341" y="6353"/>
                    <a:pt x="1459" y="7113"/>
                  </a:cubicBezTo>
                  <a:lnTo>
                    <a:pt x="395" y="8055"/>
                  </a:lnTo>
                  <a:cubicBezTo>
                    <a:pt x="243" y="8146"/>
                    <a:pt x="122" y="8268"/>
                    <a:pt x="0" y="8420"/>
                  </a:cubicBezTo>
                  <a:cubicBezTo>
                    <a:pt x="152" y="8329"/>
                    <a:pt x="304" y="8207"/>
                    <a:pt x="426" y="8116"/>
                  </a:cubicBezTo>
                  <a:lnTo>
                    <a:pt x="1520" y="7235"/>
                  </a:lnTo>
                  <a:cubicBezTo>
                    <a:pt x="2462" y="6475"/>
                    <a:pt x="3739" y="5441"/>
                    <a:pt x="5137" y="4286"/>
                  </a:cubicBezTo>
                  <a:cubicBezTo>
                    <a:pt x="6535" y="3131"/>
                    <a:pt x="7782" y="2067"/>
                    <a:pt x="8693" y="1307"/>
                  </a:cubicBezTo>
                  <a:lnTo>
                    <a:pt x="9757" y="365"/>
                  </a:lnTo>
                  <a:cubicBezTo>
                    <a:pt x="9909" y="244"/>
                    <a:pt x="10031" y="152"/>
                    <a:pt x="1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8"/>
            <p:cNvSpPr/>
            <p:nvPr/>
          </p:nvSpPr>
          <p:spPr>
            <a:xfrm>
              <a:off x="8462000" y="3665975"/>
              <a:ext cx="305500" cy="90550"/>
            </a:xfrm>
            <a:custGeom>
              <a:avLst/>
              <a:gdLst/>
              <a:ahLst/>
              <a:cxnLst/>
              <a:rect l="l" t="t" r="r" b="b"/>
              <a:pathLst>
                <a:path w="12220" h="3622" extrusionOk="0">
                  <a:moveTo>
                    <a:pt x="12215" y="1"/>
                  </a:moveTo>
                  <a:cubicBezTo>
                    <a:pt x="12084" y="1"/>
                    <a:pt x="9418" y="750"/>
                    <a:pt x="6080" y="1734"/>
                  </a:cubicBezTo>
                  <a:cubicBezTo>
                    <a:pt x="2706" y="2707"/>
                    <a:pt x="1" y="3558"/>
                    <a:pt x="1" y="3618"/>
                  </a:cubicBezTo>
                  <a:cubicBezTo>
                    <a:pt x="2" y="3621"/>
                    <a:pt x="7" y="3622"/>
                    <a:pt x="15" y="3622"/>
                  </a:cubicBezTo>
                  <a:cubicBezTo>
                    <a:pt x="237" y="3622"/>
                    <a:pt x="2893" y="2882"/>
                    <a:pt x="6141" y="1916"/>
                  </a:cubicBezTo>
                  <a:cubicBezTo>
                    <a:pt x="9514" y="913"/>
                    <a:pt x="12220" y="62"/>
                    <a:pt x="12220" y="1"/>
                  </a:cubicBezTo>
                  <a:cubicBezTo>
                    <a:pt x="12219" y="1"/>
                    <a:pt x="12218" y="1"/>
                    <a:pt x="1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8"/>
            <p:cNvSpPr/>
            <p:nvPr/>
          </p:nvSpPr>
          <p:spPr>
            <a:xfrm>
              <a:off x="8332050" y="3356725"/>
              <a:ext cx="184700" cy="241675"/>
            </a:xfrm>
            <a:custGeom>
              <a:avLst/>
              <a:gdLst/>
              <a:ahLst/>
              <a:cxnLst/>
              <a:rect l="l" t="t" r="r" b="b"/>
              <a:pathLst>
                <a:path w="7388" h="9667" extrusionOk="0">
                  <a:moveTo>
                    <a:pt x="1" y="0"/>
                  </a:moveTo>
                  <a:lnTo>
                    <a:pt x="1" y="0"/>
                  </a:lnTo>
                  <a:cubicBezTo>
                    <a:pt x="92" y="122"/>
                    <a:pt x="183" y="244"/>
                    <a:pt x="305" y="365"/>
                  </a:cubicBezTo>
                  <a:lnTo>
                    <a:pt x="1156" y="1338"/>
                  </a:lnTo>
                  <a:cubicBezTo>
                    <a:pt x="1886" y="2189"/>
                    <a:pt x="2858" y="3344"/>
                    <a:pt x="3892" y="4681"/>
                  </a:cubicBezTo>
                  <a:cubicBezTo>
                    <a:pt x="4925" y="6019"/>
                    <a:pt x="5776" y="7265"/>
                    <a:pt x="6384" y="8177"/>
                  </a:cubicBezTo>
                  <a:lnTo>
                    <a:pt x="7083" y="9271"/>
                  </a:lnTo>
                  <a:cubicBezTo>
                    <a:pt x="7174" y="9423"/>
                    <a:pt x="7266" y="9545"/>
                    <a:pt x="7387" y="9666"/>
                  </a:cubicBezTo>
                  <a:cubicBezTo>
                    <a:pt x="7326" y="9514"/>
                    <a:pt x="7235" y="9362"/>
                    <a:pt x="7174" y="9241"/>
                  </a:cubicBezTo>
                  <a:cubicBezTo>
                    <a:pt x="7022" y="8967"/>
                    <a:pt x="6779" y="8572"/>
                    <a:pt x="6506" y="8116"/>
                  </a:cubicBezTo>
                  <a:cubicBezTo>
                    <a:pt x="5928" y="7174"/>
                    <a:pt x="5077" y="5897"/>
                    <a:pt x="4044" y="4560"/>
                  </a:cubicBezTo>
                  <a:cubicBezTo>
                    <a:pt x="3010" y="3222"/>
                    <a:pt x="2037" y="2067"/>
                    <a:pt x="1278" y="1247"/>
                  </a:cubicBezTo>
                  <a:cubicBezTo>
                    <a:pt x="882" y="851"/>
                    <a:pt x="578" y="517"/>
                    <a:pt x="366" y="304"/>
                  </a:cubicBezTo>
                  <a:cubicBezTo>
                    <a:pt x="244" y="183"/>
                    <a:pt x="123" y="9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8"/>
            <p:cNvSpPr/>
            <p:nvPr/>
          </p:nvSpPr>
          <p:spPr>
            <a:xfrm>
              <a:off x="8177800" y="3693350"/>
              <a:ext cx="102625" cy="181650"/>
            </a:xfrm>
            <a:custGeom>
              <a:avLst/>
              <a:gdLst/>
              <a:ahLst/>
              <a:cxnLst/>
              <a:rect l="l" t="t" r="r" b="b"/>
              <a:pathLst>
                <a:path w="4105" h="7266" extrusionOk="0">
                  <a:moveTo>
                    <a:pt x="4104" y="1"/>
                  </a:moveTo>
                  <a:cubicBezTo>
                    <a:pt x="3831" y="274"/>
                    <a:pt x="3587" y="609"/>
                    <a:pt x="3375" y="943"/>
                  </a:cubicBezTo>
                  <a:cubicBezTo>
                    <a:pt x="2919" y="1551"/>
                    <a:pt x="2372" y="2432"/>
                    <a:pt x="1794" y="3466"/>
                  </a:cubicBezTo>
                  <a:cubicBezTo>
                    <a:pt x="1186" y="4499"/>
                    <a:pt x="761" y="5441"/>
                    <a:pt x="426" y="6110"/>
                  </a:cubicBezTo>
                  <a:cubicBezTo>
                    <a:pt x="244" y="6475"/>
                    <a:pt x="92" y="6870"/>
                    <a:pt x="1" y="7265"/>
                  </a:cubicBezTo>
                  <a:cubicBezTo>
                    <a:pt x="213" y="6900"/>
                    <a:pt x="396" y="6536"/>
                    <a:pt x="548" y="6171"/>
                  </a:cubicBezTo>
                  <a:cubicBezTo>
                    <a:pt x="913" y="5502"/>
                    <a:pt x="1399" y="4560"/>
                    <a:pt x="1946" y="3557"/>
                  </a:cubicBezTo>
                  <a:cubicBezTo>
                    <a:pt x="2523" y="2554"/>
                    <a:pt x="3071" y="1672"/>
                    <a:pt x="3466" y="1034"/>
                  </a:cubicBezTo>
                  <a:cubicBezTo>
                    <a:pt x="3709" y="700"/>
                    <a:pt x="3922" y="365"/>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8"/>
            <p:cNvSpPr/>
            <p:nvPr/>
          </p:nvSpPr>
          <p:spPr>
            <a:xfrm>
              <a:off x="7957425" y="3904600"/>
              <a:ext cx="242450" cy="84450"/>
            </a:xfrm>
            <a:custGeom>
              <a:avLst/>
              <a:gdLst/>
              <a:ahLst/>
              <a:cxnLst/>
              <a:rect l="l" t="t" r="r" b="b"/>
              <a:pathLst>
                <a:path w="9698" h="3378" extrusionOk="0">
                  <a:moveTo>
                    <a:pt x="1" y="1"/>
                  </a:moveTo>
                  <a:cubicBezTo>
                    <a:pt x="1" y="31"/>
                    <a:pt x="578" y="153"/>
                    <a:pt x="1460" y="396"/>
                  </a:cubicBezTo>
                  <a:cubicBezTo>
                    <a:pt x="2372" y="609"/>
                    <a:pt x="3618" y="943"/>
                    <a:pt x="4955" y="1429"/>
                  </a:cubicBezTo>
                  <a:cubicBezTo>
                    <a:pt x="6293" y="1885"/>
                    <a:pt x="7448" y="2402"/>
                    <a:pt x="8299" y="2767"/>
                  </a:cubicBezTo>
                  <a:cubicBezTo>
                    <a:pt x="9131" y="3140"/>
                    <a:pt x="9638" y="3377"/>
                    <a:pt x="9692" y="3377"/>
                  </a:cubicBezTo>
                  <a:cubicBezTo>
                    <a:pt x="9695" y="3377"/>
                    <a:pt x="9697" y="3376"/>
                    <a:pt x="9697" y="3375"/>
                  </a:cubicBezTo>
                  <a:cubicBezTo>
                    <a:pt x="9606" y="3314"/>
                    <a:pt x="9484" y="3223"/>
                    <a:pt x="9363" y="3162"/>
                  </a:cubicBezTo>
                  <a:cubicBezTo>
                    <a:pt x="9120" y="3040"/>
                    <a:pt x="8785" y="2858"/>
                    <a:pt x="8360" y="2645"/>
                  </a:cubicBezTo>
                  <a:cubicBezTo>
                    <a:pt x="7296" y="2128"/>
                    <a:pt x="6171" y="1642"/>
                    <a:pt x="5016" y="1247"/>
                  </a:cubicBezTo>
                  <a:cubicBezTo>
                    <a:pt x="3861" y="852"/>
                    <a:pt x="2676" y="517"/>
                    <a:pt x="1490" y="244"/>
                  </a:cubicBezTo>
                  <a:cubicBezTo>
                    <a:pt x="1034" y="153"/>
                    <a:pt x="670" y="92"/>
                    <a:pt x="396" y="31"/>
                  </a:cubicBezTo>
                  <a:cubicBezTo>
                    <a:pt x="274" y="1"/>
                    <a:pt x="15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8"/>
            <p:cNvSpPr/>
            <p:nvPr/>
          </p:nvSpPr>
          <p:spPr>
            <a:xfrm>
              <a:off x="7864725" y="4343050"/>
              <a:ext cx="398975" cy="155050"/>
            </a:xfrm>
            <a:custGeom>
              <a:avLst/>
              <a:gdLst/>
              <a:ahLst/>
              <a:cxnLst/>
              <a:rect l="l" t="t" r="r" b="b"/>
              <a:pathLst>
                <a:path w="15959" h="6202" extrusionOk="0">
                  <a:moveTo>
                    <a:pt x="15958" y="1"/>
                  </a:moveTo>
                  <a:cubicBezTo>
                    <a:pt x="15715" y="1"/>
                    <a:pt x="15502" y="31"/>
                    <a:pt x="15259" y="92"/>
                  </a:cubicBezTo>
                  <a:lnTo>
                    <a:pt x="13466" y="457"/>
                  </a:lnTo>
                  <a:cubicBezTo>
                    <a:pt x="11460" y="822"/>
                    <a:pt x="9454" y="1338"/>
                    <a:pt x="7508" y="1977"/>
                  </a:cubicBezTo>
                  <a:cubicBezTo>
                    <a:pt x="5563" y="2615"/>
                    <a:pt x="3709" y="3496"/>
                    <a:pt x="2007" y="4621"/>
                  </a:cubicBezTo>
                  <a:cubicBezTo>
                    <a:pt x="1490" y="4955"/>
                    <a:pt x="973" y="5350"/>
                    <a:pt x="517" y="5746"/>
                  </a:cubicBezTo>
                  <a:cubicBezTo>
                    <a:pt x="335" y="5867"/>
                    <a:pt x="213" y="5989"/>
                    <a:pt x="122" y="6080"/>
                  </a:cubicBezTo>
                  <a:cubicBezTo>
                    <a:pt x="92" y="6110"/>
                    <a:pt x="31" y="6141"/>
                    <a:pt x="1" y="6202"/>
                  </a:cubicBezTo>
                  <a:cubicBezTo>
                    <a:pt x="213" y="6080"/>
                    <a:pt x="396" y="5958"/>
                    <a:pt x="548" y="5806"/>
                  </a:cubicBezTo>
                  <a:cubicBezTo>
                    <a:pt x="912" y="5533"/>
                    <a:pt x="1429" y="5168"/>
                    <a:pt x="2068" y="4743"/>
                  </a:cubicBezTo>
                  <a:cubicBezTo>
                    <a:pt x="3800" y="3679"/>
                    <a:pt x="5654" y="2797"/>
                    <a:pt x="7569" y="2159"/>
                  </a:cubicBezTo>
                  <a:cubicBezTo>
                    <a:pt x="9514" y="1551"/>
                    <a:pt x="11490" y="1034"/>
                    <a:pt x="13496" y="609"/>
                  </a:cubicBezTo>
                  <a:lnTo>
                    <a:pt x="15290" y="183"/>
                  </a:lnTo>
                  <a:lnTo>
                    <a:pt x="15776" y="62"/>
                  </a:lnTo>
                  <a:cubicBezTo>
                    <a:pt x="15837" y="62"/>
                    <a:pt x="15898" y="31"/>
                    <a:pt x="15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8"/>
            <p:cNvSpPr/>
            <p:nvPr/>
          </p:nvSpPr>
          <p:spPr>
            <a:xfrm>
              <a:off x="8460475" y="4216925"/>
              <a:ext cx="34225" cy="213550"/>
            </a:xfrm>
            <a:custGeom>
              <a:avLst/>
              <a:gdLst/>
              <a:ahLst/>
              <a:cxnLst/>
              <a:rect l="l" t="t" r="r" b="b"/>
              <a:pathLst>
                <a:path w="1369" h="8542" extrusionOk="0">
                  <a:moveTo>
                    <a:pt x="62" y="0"/>
                  </a:moveTo>
                  <a:cubicBezTo>
                    <a:pt x="1" y="0"/>
                    <a:pt x="244" y="1915"/>
                    <a:pt x="578" y="4286"/>
                  </a:cubicBezTo>
                  <a:cubicBezTo>
                    <a:pt x="943" y="6626"/>
                    <a:pt x="1247" y="8541"/>
                    <a:pt x="1308" y="8541"/>
                  </a:cubicBezTo>
                  <a:cubicBezTo>
                    <a:pt x="1369" y="8541"/>
                    <a:pt x="1125" y="6596"/>
                    <a:pt x="791" y="4256"/>
                  </a:cubicBezTo>
                  <a:cubicBezTo>
                    <a:pt x="426" y="1885"/>
                    <a:pt x="122"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8"/>
            <p:cNvSpPr/>
            <p:nvPr/>
          </p:nvSpPr>
          <p:spPr>
            <a:xfrm>
              <a:off x="8585875" y="4169050"/>
              <a:ext cx="146675" cy="174800"/>
            </a:xfrm>
            <a:custGeom>
              <a:avLst/>
              <a:gdLst/>
              <a:ahLst/>
              <a:cxnLst/>
              <a:rect l="l" t="t" r="r" b="b"/>
              <a:pathLst>
                <a:path w="5867" h="6992" extrusionOk="0">
                  <a:moveTo>
                    <a:pt x="0" y="0"/>
                  </a:moveTo>
                  <a:lnTo>
                    <a:pt x="0" y="0"/>
                  </a:lnTo>
                  <a:cubicBezTo>
                    <a:pt x="243" y="365"/>
                    <a:pt x="547" y="699"/>
                    <a:pt x="851" y="1003"/>
                  </a:cubicBezTo>
                  <a:cubicBezTo>
                    <a:pt x="1398" y="1642"/>
                    <a:pt x="2158" y="2493"/>
                    <a:pt x="2949" y="3465"/>
                  </a:cubicBezTo>
                  <a:cubicBezTo>
                    <a:pt x="3769" y="4438"/>
                    <a:pt x="4468" y="5319"/>
                    <a:pt x="4985" y="5958"/>
                  </a:cubicBezTo>
                  <a:cubicBezTo>
                    <a:pt x="5259" y="6323"/>
                    <a:pt x="5563" y="6657"/>
                    <a:pt x="5867" y="6991"/>
                  </a:cubicBezTo>
                  <a:cubicBezTo>
                    <a:pt x="5806" y="6870"/>
                    <a:pt x="5745" y="6748"/>
                    <a:pt x="5684" y="6657"/>
                  </a:cubicBezTo>
                  <a:cubicBezTo>
                    <a:pt x="5563" y="6475"/>
                    <a:pt x="5350" y="6201"/>
                    <a:pt x="5107" y="5867"/>
                  </a:cubicBezTo>
                  <a:cubicBezTo>
                    <a:pt x="4620" y="5198"/>
                    <a:pt x="3921" y="4286"/>
                    <a:pt x="3100" y="3344"/>
                  </a:cubicBezTo>
                  <a:cubicBezTo>
                    <a:pt x="2280" y="2371"/>
                    <a:pt x="1520" y="1520"/>
                    <a:pt x="942" y="912"/>
                  </a:cubicBezTo>
                  <a:cubicBezTo>
                    <a:pt x="669" y="639"/>
                    <a:pt x="426" y="395"/>
                    <a:pt x="274" y="213"/>
                  </a:cubicBezTo>
                  <a:cubicBezTo>
                    <a:pt x="183" y="122"/>
                    <a:pt x="91" y="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8"/>
            <p:cNvSpPr/>
            <p:nvPr/>
          </p:nvSpPr>
          <p:spPr>
            <a:xfrm>
              <a:off x="8099525" y="4565700"/>
              <a:ext cx="508400" cy="449875"/>
            </a:xfrm>
            <a:custGeom>
              <a:avLst/>
              <a:gdLst/>
              <a:ahLst/>
              <a:cxnLst/>
              <a:rect l="l" t="t" r="r" b="b"/>
              <a:pathLst>
                <a:path w="20336" h="17995" extrusionOk="0">
                  <a:moveTo>
                    <a:pt x="1" y="1"/>
                  </a:moveTo>
                  <a:lnTo>
                    <a:pt x="1" y="4712"/>
                  </a:lnTo>
                  <a:lnTo>
                    <a:pt x="1186" y="4712"/>
                  </a:lnTo>
                  <a:lnTo>
                    <a:pt x="5381" y="17995"/>
                  </a:lnTo>
                  <a:lnTo>
                    <a:pt x="14682" y="17995"/>
                  </a:lnTo>
                  <a:lnTo>
                    <a:pt x="18755" y="4834"/>
                  </a:lnTo>
                  <a:lnTo>
                    <a:pt x="20336" y="4712"/>
                  </a:lnTo>
                  <a:lnTo>
                    <a:pt x="203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8"/>
            <p:cNvSpPr/>
            <p:nvPr/>
          </p:nvSpPr>
          <p:spPr>
            <a:xfrm>
              <a:off x="8128400" y="4684250"/>
              <a:ext cx="459775" cy="5350"/>
            </a:xfrm>
            <a:custGeom>
              <a:avLst/>
              <a:gdLst/>
              <a:ahLst/>
              <a:cxnLst/>
              <a:rect l="l" t="t" r="r" b="b"/>
              <a:pathLst>
                <a:path w="18391" h="214" extrusionOk="0">
                  <a:moveTo>
                    <a:pt x="9211" y="0"/>
                  </a:moveTo>
                  <a:cubicBezTo>
                    <a:pt x="4135" y="0"/>
                    <a:pt x="1" y="61"/>
                    <a:pt x="1" y="92"/>
                  </a:cubicBezTo>
                  <a:cubicBezTo>
                    <a:pt x="1" y="152"/>
                    <a:pt x="4135" y="213"/>
                    <a:pt x="9211" y="213"/>
                  </a:cubicBezTo>
                  <a:cubicBezTo>
                    <a:pt x="14287" y="213"/>
                    <a:pt x="18390" y="152"/>
                    <a:pt x="18390" y="92"/>
                  </a:cubicBezTo>
                  <a:cubicBezTo>
                    <a:pt x="18390" y="61"/>
                    <a:pt x="14287" y="0"/>
                    <a:pt x="9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8"/>
            <p:cNvSpPr/>
            <p:nvPr/>
          </p:nvSpPr>
          <p:spPr>
            <a:xfrm>
              <a:off x="8384500" y="3926650"/>
              <a:ext cx="371600" cy="125400"/>
            </a:xfrm>
            <a:custGeom>
              <a:avLst/>
              <a:gdLst/>
              <a:ahLst/>
              <a:cxnLst/>
              <a:rect l="l" t="t" r="r" b="b"/>
              <a:pathLst>
                <a:path w="14864" h="5016" extrusionOk="0">
                  <a:moveTo>
                    <a:pt x="14864" y="0"/>
                  </a:moveTo>
                  <a:cubicBezTo>
                    <a:pt x="14651" y="0"/>
                    <a:pt x="14438" y="30"/>
                    <a:pt x="14256" y="91"/>
                  </a:cubicBezTo>
                  <a:cubicBezTo>
                    <a:pt x="13861" y="152"/>
                    <a:pt x="13283" y="274"/>
                    <a:pt x="12584" y="426"/>
                  </a:cubicBezTo>
                  <a:cubicBezTo>
                    <a:pt x="8967" y="1246"/>
                    <a:pt x="5441" y="2432"/>
                    <a:pt x="2067" y="3952"/>
                  </a:cubicBezTo>
                  <a:cubicBezTo>
                    <a:pt x="1398" y="4255"/>
                    <a:pt x="882" y="4529"/>
                    <a:pt x="547" y="4711"/>
                  </a:cubicBezTo>
                  <a:cubicBezTo>
                    <a:pt x="365" y="4772"/>
                    <a:pt x="183" y="4894"/>
                    <a:pt x="0" y="5015"/>
                  </a:cubicBezTo>
                  <a:cubicBezTo>
                    <a:pt x="213" y="4924"/>
                    <a:pt x="395" y="4833"/>
                    <a:pt x="578" y="4742"/>
                  </a:cubicBezTo>
                  <a:lnTo>
                    <a:pt x="2128" y="4073"/>
                  </a:lnTo>
                  <a:cubicBezTo>
                    <a:pt x="3435" y="3496"/>
                    <a:pt x="5259" y="2766"/>
                    <a:pt x="7295" y="2097"/>
                  </a:cubicBezTo>
                  <a:cubicBezTo>
                    <a:pt x="9362" y="1398"/>
                    <a:pt x="11247" y="882"/>
                    <a:pt x="12614" y="547"/>
                  </a:cubicBezTo>
                  <a:lnTo>
                    <a:pt x="14256" y="152"/>
                  </a:lnTo>
                  <a:cubicBezTo>
                    <a:pt x="14469" y="122"/>
                    <a:pt x="14651" y="61"/>
                    <a:pt x="14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8"/>
            <p:cNvSpPr/>
            <p:nvPr/>
          </p:nvSpPr>
          <p:spPr>
            <a:xfrm>
              <a:off x="8188450" y="4868900"/>
              <a:ext cx="322975" cy="4575"/>
            </a:xfrm>
            <a:custGeom>
              <a:avLst/>
              <a:gdLst/>
              <a:ahLst/>
              <a:cxnLst/>
              <a:rect l="l" t="t" r="r" b="b"/>
              <a:pathLst>
                <a:path w="12919" h="183" extrusionOk="0">
                  <a:moveTo>
                    <a:pt x="6444" y="1"/>
                  </a:moveTo>
                  <a:cubicBezTo>
                    <a:pt x="2888" y="1"/>
                    <a:pt x="0" y="31"/>
                    <a:pt x="0" y="92"/>
                  </a:cubicBezTo>
                  <a:cubicBezTo>
                    <a:pt x="0" y="153"/>
                    <a:pt x="2888" y="183"/>
                    <a:pt x="6444" y="183"/>
                  </a:cubicBezTo>
                  <a:cubicBezTo>
                    <a:pt x="10031" y="183"/>
                    <a:pt x="12918" y="153"/>
                    <a:pt x="12918" y="92"/>
                  </a:cubicBezTo>
                  <a:cubicBezTo>
                    <a:pt x="12918" y="31"/>
                    <a:pt x="10031" y="1"/>
                    <a:pt x="6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8"/>
            <p:cNvSpPr/>
            <p:nvPr/>
          </p:nvSpPr>
          <p:spPr>
            <a:xfrm>
              <a:off x="8178575" y="4840775"/>
              <a:ext cx="341975" cy="5350"/>
            </a:xfrm>
            <a:custGeom>
              <a:avLst/>
              <a:gdLst/>
              <a:ahLst/>
              <a:cxnLst/>
              <a:rect l="l" t="t" r="r" b="b"/>
              <a:pathLst>
                <a:path w="13679" h="214" extrusionOk="0">
                  <a:moveTo>
                    <a:pt x="6839" y="1"/>
                  </a:moveTo>
                  <a:cubicBezTo>
                    <a:pt x="3040" y="1"/>
                    <a:pt x="0" y="62"/>
                    <a:pt x="0" y="123"/>
                  </a:cubicBezTo>
                  <a:cubicBezTo>
                    <a:pt x="0" y="183"/>
                    <a:pt x="3040" y="214"/>
                    <a:pt x="6839" y="214"/>
                  </a:cubicBezTo>
                  <a:cubicBezTo>
                    <a:pt x="10608" y="214"/>
                    <a:pt x="13678" y="183"/>
                    <a:pt x="13678" y="123"/>
                  </a:cubicBezTo>
                  <a:cubicBezTo>
                    <a:pt x="13678" y="62"/>
                    <a:pt x="10608" y="1"/>
                    <a:pt x="6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8"/>
            <p:cNvSpPr/>
            <p:nvPr/>
          </p:nvSpPr>
          <p:spPr>
            <a:xfrm>
              <a:off x="6885975" y="4713125"/>
              <a:ext cx="388350" cy="298650"/>
            </a:xfrm>
            <a:custGeom>
              <a:avLst/>
              <a:gdLst/>
              <a:ahLst/>
              <a:cxnLst/>
              <a:rect l="l" t="t" r="r" b="b"/>
              <a:pathLst>
                <a:path w="15534" h="11946" extrusionOk="0">
                  <a:moveTo>
                    <a:pt x="15533" y="1"/>
                  </a:moveTo>
                  <a:lnTo>
                    <a:pt x="8390" y="31"/>
                  </a:lnTo>
                  <a:lnTo>
                    <a:pt x="7752" y="7812"/>
                  </a:lnTo>
                  <a:cubicBezTo>
                    <a:pt x="7752" y="7812"/>
                    <a:pt x="62" y="10305"/>
                    <a:pt x="1" y="11733"/>
                  </a:cubicBezTo>
                  <a:lnTo>
                    <a:pt x="15077" y="11946"/>
                  </a:lnTo>
                  <a:lnTo>
                    <a:pt x="15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8"/>
            <p:cNvSpPr/>
            <p:nvPr/>
          </p:nvSpPr>
          <p:spPr>
            <a:xfrm>
              <a:off x="7177025" y="4888650"/>
              <a:ext cx="31175" cy="29000"/>
            </a:xfrm>
            <a:custGeom>
              <a:avLst/>
              <a:gdLst/>
              <a:ahLst/>
              <a:cxnLst/>
              <a:rect l="l" t="t" r="r" b="b"/>
              <a:pathLst>
                <a:path w="1247" h="1160" extrusionOk="0">
                  <a:moveTo>
                    <a:pt x="760" y="1"/>
                  </a:moveTo>
                  <a:lnTo>
                    <a:pt x="821" y="31"/>
                  </a:lnTo>
                  <a:cubicBezTo>
                    <a:pt x="757" y="14"/>
                    <a:pt x="693" y="5"/>
                    <a:pt x="630" y="5"/>
                  </a:cubicBezTo>
                  <a:cubicBezTo>
                    <a:pt x="367" y="5"/>
                    <a:pt x="135" y="156"/>
                    <a:pt x="61" y="426"/>
                  </a:cubicBezTo>
                  <a:cubicBezTo>
                    <a:pt x="1" y="730"/>
                    <a:pt x="213" y="1065"/>
                    <a:pt x="548" y="1156"/>
                  </a:cubicBezTo>
                  <a:cubicBezTo>
                    <a:pt x="570" y="1158"/>
                    <a:pt x="592" y="1159"/>
                    <a:pt x="613" y="1159"/>
                  </a:cubicBezTo>
                  <a:cubicBezTo>
                    <a:pt x="890" y="1159"/>
                    <a:pt x="1132" y="982"/>
                    <a:pt x="1216" y="700"/>
                  </a:cubicBezTo>
                  <a:cubicBezTo>
                    <a:pt x="1247" y="396"/>
                    <a:pt x="1064" y="92"/>
                    <a:pt x="76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8"/>
            <p:cNvSpPr/>
            <p:nvPr/>
          </p:nvSpPr>
          <p:spPr>
            <a:xfrm>
              <a:off x="6885225" y="4981375"/>
              <a:ext cx="377700" cy="30400"/>
            </a:xfrm>
            <a:custGeom>
              <a:avLst/>
              <a:gdLst/>
              <a:ahLst/>
              <a:cxnLst/>
              <a:rect l="l" t="t" r="r" b="b"/>
              <a:pathLst>
                <a:path w="15108" h="1216" extrusionOk="0">
                  <a:moveTo>
                    <a:pt x="15077" y="0"/>
                  </a:moveTo>
                  <a:lnTo>
                    <a:pt x="821" y="91"/>
                  </a:lnTo>
                  <a:cubicBezTo>
                    <a:pt x="821" y="91"/>
                    <a:pt x="1" y="578"/>
                    <a:pt x="1" y="1034"/>
                  </a:cubicBezTo>
                  <a:lnTo>
                    <a:pt x="15107" y="1216"/>
                  </a:lnTo>
                  <a:lnTo>
                    <a:pt x="150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8"/>
            <p:cNvSpPr/>
            <p:nvPr/>
          </p:nvSpPr>
          <p:spPr>
            <a:xfrm>
              <a:off x="7073675" y="4904900"/>
              <a:ext cx="36500" cy="22600"/>
            </a:xfrm>
            <a:custGeom>
              <a:avLst/>
              <a:gdLst/>
              <a:ahLst/>
              <a:cxnLst/>
              <a:rect l="l" t="t" r="r" b="b"/>
              <a:pathLst>
                <a:path w="1460" h="904" extrusionOk="0">
                  <a:moveTo>
                    <a:pt x="304" y="0"/>
                  </a:moveTo>
                  <a:cubicBezTo>
                    <a:pt x="125" y="0"/>
                    <a:pt x="1" y="49"/>
                    <a:pt x="1" y="80"/>
                  </a:cubicBezTo>
                  <a:cubicBezTo>
                    <a:pt x="1" y="141"/>
                    <a:pt x="396" y="172"/>
                    <a:pt x="761" y="384"/>
                  </a:cubicBezTo>
                  <a:cubicBezTo>
                    <a:pt x="1137" y="616"/>
                    <a:pt x="1321" y="903"/>
                    <a:pt x="1390" y="903"/>
                  </a:cubicBezTo>
                  <a:cubicBezTo>
                    <a:pt x="1393" y="903"/>
                    <a:pt x="1396" y="902"/>
                    <a:pt x="1399" y="901"/>
                  </a:cubicBezTo>
                  <a:cubicBezTo>
                    <a:pt x="1460" y="871"/>
                    <a:pt x="1338" y="445"/>
                    <a:pt x="882" y="172"/>
                  </a:cubicBezTo>
                  <a:cubicBezTo>
                    <a:pt x="679" y="41"/>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8"/>
            <p:cNvSpPr/>
            <p:nvPr/>
          </p:nvSpPr>
          <p:spPr>
            <a:xfrm>
              <a:off x="7034925" y="4923650"/>
              <a:ext cx="27375" cy="28875"/>
            </a:xfrm>
            <a:custGeom>
              <a:avLst/>
              <a:gdLst/>
              <a:ahLst/>
              <a:cxnLst/>
              <a:rect l="l" t="t" r="r" b="b"/>
              <a:pathLst>
                <a:path w="1095" h="1155" extrusionOk="0">
                  <a:moveTo>
                    <a:pt x="90" y="0"/>
                  </a:moveTo>
                  <a:cubicBezTo>
                    <a:pt x="34" y="0"/>
                    <a:pt x="1" y="12"/>
                    <a:pt x="1" y="29"/>
                  </a:cubicBezTo>
                  <a:cubicBezTo>
                    <a:pt x="1" y="121"/>
                    <a:pt x="304" y="212"/>
                    <a:pt x="548" y="516"/>
                  </a:cubicBezTo>
                  <a:cubicBezTo>
                    <a:pt x="821" y="820"/>
                    <a:pt x="912" y="1154"/>
                    <a:pt x="973" y="1154"/>
                  </a:cubicBezTo>
                  <a:cubicBezTo>
                    <a:pt x="1064" y="1154"/>
                    <a:pt x="1095" y="729"/>
                    <a:pt x="760" y="364"/>
                  </a:cubicBezTo>
                  <a:cubicBezTo>
                    <a:pt x="520" y="80"/>
                    <a:pt x="233"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8"/>
            <p:cNvSpPr/>
            <p:nvPr/>
          </p:nvSpPr>
          <p:spPr>
            <a:xfrm>
              <a:off x="6997700" y="4940775"/>
              <a:ext cx="19775" cy="31500"/>
            </a:xfrm>
            <a:custGeom>
              <a:avLst/>
              <a:gdLst/>
              <a:ahLst/>
              <a:cxnLst/>
              <a:rect l="l" t="t" r="r" b="b"/>
              <a:pathLst>
                <a:path w="791" h="1260" extrusionOk="0">
                  <a:moveTo>
                    <a:pt x="60" y="0"/>
                  </a:moveTo>
                  <a:cubicBezTo>
                    <a:pt x="45" y="0"/>
                    <a:pt x="35" y="5"/>
                    <a:pt x="31" y="13"/>
                  </a:cubicBezTo>
                  <a:cubicBezTo>
                    <a:pt x="0" y="104"/>
                    <a:pt x="213" y="287"/>
                    <a:pt x="365" y="621"/>
                  </a:cubicBezTo>
                  <a:cubicBezTo>
                    <a:pt x="517" y="955"/>
                    <a:pt x="578" y="1259"/>
                    <a:pt x="638" y="1259"/>
                  </a:cubicBezTo>
                  <a:cubicBezTo>
                    <a:pt x="699" y="1259"/>
                    <a:pt x="790" y="925"/>
                    <a:pt x="608" y="500"/>
                  </a:cubicBezTo>
                  <a:cubicBezTo>
                    <a:pt x="425" y="160"/>
                    <a:pt x="153"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8"/>
            <p:cNvSpPr/>
            <p:nvPr/>
          </p:nvSpPr>
          <p:spPr>
            <a:xfrm>
              <a:off x="7075200" y="4855225"/>
              <a:ext cx="40300" cy="8800"/>
            </a:xfrm>
            <a:custGeom>
              <a:avLst/>
              <a:gdLst/>
              <a:ahLst/>
              <a:cxnLst/>
              <a:rect l="l" t="t" r="r" b="b"/>
              <a:pathLst>
                <a:path w="1612" h="352" extrusionOk="0">
                  <a:moveTo>
                    <a:pt x="821" y="0"/>
                  </a:moveTo>
                  <a:cubicBezTo>
                    <a:pt x="365" y="0"/>
                    <a:pt x="0" y="244"/>
                    <a:pt x="31" y="274"/>
                  </a:cubicBezTo>
                  <a:cubicBezTo>
                    <a:pt x="39" y="299"/>
                    <a:pt x="70" y="308"/>
                    <a:pt x="119" y="308"/>
                  </a:cubicBezTo>
                  <a:cubicBezTo>
                    <a:pt x="250" y="308"/>
                    <a:pt x="512" y="244"/>
                    <a:pt x="821" y="244"/>
                  </a:cubicBezTo>
                  <a:cubicBezTo>
                    <a:pt x="1139" y="268"/>
                    <a:pt x="1437" y="352"/>
                    <a:pt x="1542" y="352"/>
                  </a:cubicBezTo>
                  <a:cubicBezTo>
                    <a:pt x="1567" y="352"/>
                    <a:pt x="1581" y="347"/>
                    <a:pt x="1581" y="335"/>
                  </a:cubicBezTo>
                  <a:cubicBezTo>
                    <a:pt x="1611" y="274"/>
                    <a:pt x="1307"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8"/>
            <p:cNvSpPr/>
            <p:nvPr/>
          </p:nvSpPr>
          <p:spPr>
            <a:xfrm>
              <a:off x="7073675" y="4791400"/>
              <a:ext cx="57025" cy="33450"/>
            </a:xfrm>
            <a:custGeom>
              <a:avLst/>
              <a:gdLst/>
              <a:ahLst/>
              <a:cxnLst/>
              <a:rect l="l" t="t" r="r" b="b"/>
              <a:pathLst>
                <a:path w="2281" h="1338" extrusionOk="0">
                  <a:moveTo>
                    <a:pt x="1855" y="259"/>
                  </a:moveTo>
                  <a:cubicBezTo>
                    <a:pt x="1916" y="259"/>
                    <a:pt x="1961" y="274"/>
                    <a:pt x="1976" y="304"/>
                  </a:cubicBezTo>
                  <a:cubicBezTo>
                    <a:pt x="2037" y="365"/>
                    <a:pt x="1976" y="335"/>
                    <a:pt x="1976" y="395"/>
                  </a:cubicBezTo>
                  <a:cubicBezTo>
                    <a:pt x="1946" y="426"/>
                    <a:pt x="1885" y="487"/>
                    <a:pt x="1824" y="517"/>
                  </a:cubicBezTo>
                  <a:cubicBezTo>
                    <a:pt x="1703" y="608"/>
                    <a:pt x="1581" y="699"/>
                    <a:pt x="1460" y="760"/>
                  </a:cubicBezTo>
                  <a:cubicBezTo>
                    <a:pt x="1217" y="882"/>
                    <a:pt x="973" y="973"/>
                    <a:pt x="730" y="1064"/>
                  </a:cubicBezTo>
                  <a:cubicBezTo>
                    <a:pt x="527" y="1115"/>
                    <a:pt x="325" y="1165"/>
                    <a:pt x="122" y="1234"/>
                  </a:cubicBezTo>
                  <a:lnTo>
                    <a:pt x="122" y="1234"/>
                  </a:lnTo>
                  <a:cubicBezTo>
                    <a:pt x="214" y="1145"/>
                    <a:pt x="356" y="1008"/>
                    <a:pt x="548" y="851"/>
                  </a:cubicBezTo>
                  <a:cubicBezTo>
                    <a:pt x="761" y="669"/>
                    <a:pt x="973" y="547"/>
                    <a:pt x="1217" y="456"/>
                  </a:cubicBezTo>
                  <a:cubicBezTo>
                    <a:pt x="1368" y="395"/>
                    <a:pt x="1520" y="335"/>
                    <a:pt x="1642" y="304"/>
                  </a:cubicBezTo>
                  <a:cubicBezTo>
                    <a:pt x="1718" y="274"/>
                    <a:pt x="1794" y="259"/>
                    <a:pt x="1855" y="259"/>
                  </a:cubicBezTo>
                  <a:close/>
                  <a:moveTo>
                    <a:pt x="1855" y="0"/>
                  </a:moveTo>
                  <a:cubicBezTo>
                    <a:pt x="1764" y="0"/>
                    <a:pt x="1672" y="31"/>
                    <a:pt x="1581" y="61"/>
                  </a:cubicBezTo>
                  <a:cubicBezTo>
                    <a:pt x="1429" y="91"/>
                    <a:pt x="1277" y="152"/>
                    <a:pt x="1125" y="243"/>
                  </a:cubicBezTo>
                  <a:cubicBezTo>
                    <a:pt x="882" y="365"/>
                    <a:pt x="639" y="517"/>
                    <a:pt x="426" y="699"/>
                  </a:cubicBezTo>
                  <a:cubicBezTo>
                    <a:pt x="189" y="936"/>
                    <a:pt x="75" y="1158"/>
                    <a:pt x="28" y="1267"/>
                  </a:cubicBezTo>
                  <a:lnTo>
                    <a:pt x="28" y="1267"/>
                  </a:lnTo>
                  <a:cubicBezTo>
                    <a:pt x="19" y="1270"/>
                    <a:pt x="10" y="1273"/>
                    <a:pt x="1" y="1277"/>
                  </a:cubicBezTo>
                  <a:cubicBezTo>
                    <a:pt x="8" y="1279"/>
                    <a:pt x="14" y="1280"/>
                    <a:pt x="21" y="1282"/>
                  </a:cubicBezTo>
                  <a:lnTo>
                    <a:pt x="21" y="1282"/>
                  </a:lnTo>
                  <a:cubicBezTo>
                    <a:pt x="7" y="1317"/>
                    <a:pt x="1" y="1338"/>
                    <a:pt x="1" y="1338"/>
                  </a:cubicBezTo>
                  <a:cubicBezTo>
                    <a:pt x="9" y="1338"/>
                    <a:pt x="30" y="1321"/>
                    <a:pt x="63" y="1290"/>
                  </a:cubicBezTo>
                  <a:lnTo>
                    <a:pt x="63" y="1290"/>
                  </a:lnTo>
                  <a:cubicBezTo>
                    <a:pt x="136" y="1304"/>
                    <a:pt x="213" y="1310"/>
                    <a:pt x="289" y="1310"/>
                  </a:cubicBezTo>
                  <a:cubicBezTo>
                    <a:pt x="448" y="1310"/>
                    <a:pt x="610" y="1284"/>
                    <a:pt x="761" y="1246"/>
                  </a:cubicBezTo>
                  <a:cubicBezTo>
                    <a:pt x="1034" y="1186"/>
                    <a:pt x="1308" y="1094"/>
                    <a:pt x="1551" y="973"/>
                  </a:cubicBezTo>
                  <a:cubicBezTo>
                    <a:pt x="1703" y="912"/>
                    <a:pt x="1824" y="821"/>
                    <a:pt x="1976" y="730"/>
                  </a:cubicBezTo>
                  <a:cubicBezTo>
                    <a:pt x="2068" y="669"/>
                    <a:pt x="2128" y="608"/>
                    <a:pt x="2189" y="547"/>
                  </a:cubicBezTo>
                  <a:cubicBezTo>
                    <a:pt x="2280" y="426"/>
                    <a:pt x="2280" y="274"/>
                    <a:pt x="2189" y="183"/>
                  </a:cubicBezTo>
                  <a:cubicBezTo>
                    <a:pt x="2128" y="61"/>
                    <a:pt x="2007"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8"/>
            <p:cNvSpPr/>
            <p:nvPr/>
          </p:nvSpPr>
          <p:spPr>
            <a:xfrm>
              <a:off x="7050125" y="4765550"/>
              <a:ext cx="31175" cy="60075"/>
            </a:xfrm>
            <a:custGeom>
              <a:avLst/>
              <a:gdLst/>
              <a:ahLst/>
              <a:cxnLst/>
              <a:rect l="l" t="t" r="r" b="b"/>
              <a:pathLst>
                <a:path w="1247" h="2403" extrusionOk="0">
                  <a:moveTo>
                    <a:pt x="396" y="1"/>
                  </a:moveTo>
                  <a:cubicBezTo>
                    <a:pt x="274" y="31"/>
                    <a:pt x="152" y="92"/>
                    <a:pt x="92" y="244"/>
                  </a:cubicBezTo>
                  <a:cubicBezTo>
                    <a:pt x="61" y="335"/>
                    <a:pt x="31" y="426"/>
                    <a:pt x="31" y="518"/>
                  </a:cubicBezTo>
                  <a:cubicBezTo>
                    <a:pt x="0" y="669"/>
                    <a:pt x="0" y="852"/>
                    <a:pt x="31" y="1034"/>
                  </a:cubicBezTo>
                  <a:cubicBezTo>
                    <a:pt x="61" y="1308"/>
                    <a:pt x="183" y="1551"/>
                    <a:pt x="365" y="1794"/>
                  </a:cubicBezTo>
                  <a:cubicBezTo>
                    <a:pt x="634" y="2116"/>
                    <a:pt x="902" y="2225"/>
                    <a:pt x="982" y="2225"/>
                  </a:cubicBezTo>
                  <a:cubicBezTo>
                    <a:pt x="993" y="2225"/>
                    <a:pt x="1000" y="2223"/>
                    <a:pt x="1003" y="2220"/>
                  </a:cubicBezTo>
                  <a:cubicBezTo>
                    <a:pt x="1003" y="2189"/>
                    <a:pt x="760" y="2037"/>
                    <a:pt x="517" y="1673"/>
                  </a:cubicBezTo>
                  <a:cubicBezTo>
                    <a:pt x="365" y="1460"/>
                    <a:pt x="304" y="1217"/>
                    <a:pt x="244" y="973"/>
                  </a:cubicBezTo>
                  <a:cubicBezTo>
                    <a:pt x="244" y="821"/>
                    <a:pt x="244" y="669"/>
                    <a:pt x="244" y="518"/>
                  </a:cubicBezTo>
                  <a:cubicBezTo>
                    <a:pt x="244" y="366"/>
                    <a:pt x="335" y="244"/>
                    <a:pt x="396" y="244"/>
                  </a:cubicBezTo>
                  <a:cubicBezTo>
                    <a:pt x="456" y="274"/>
                    <a:pt x="608" y="366"/>
                    <a:pt x="669" y="487"/>
                  </a:cubicBezTo>
                  <a:cubicBezTo>
                    <a:pt x="730" y="609"/>
                    <a:pt x="821" y="761"/>
                    <a:pt x="851" y="882"/>
                  </a:cubicBezTo>
                  <a:cubicBezTo>
                    <a:pt x="943" y="1156"/>
                    <a:pt x="1003" y="1399"/>
                    <a:pt x="1034" y="1642"/>
                  </a:cubicBezTo>
                  <a:cubicBezTo>
                    <a:pt x="1095" y="2128"/>
                    <a:pt x="1003" y="2402"/>
                    <a:pt x="1064" y="2402"/>
                  </a:cubicBezTo>
                  <a:cubicBezTo>
                    <a:pt x="1186" y="2189"/>
                    <a:pt x="1247" y="1916"/>
                    <a:pt x="1216" y="1673"/>
                  </a:cubicBezTo>
                  <a:cubicBezTo>
                    <a:pt x="1247" y="1399"/>
                    <a:pt x="1186" y="1095"/>
                    <a:pt x="1095" y="852"/>
                  </a:cubicBezTo>
                  <a:cubicBezTo>
                    <a:pt x="1034" y="700"/>
                    <a:pt x="973" y="548"/>
                    <a:pt x="882" y="396"/>
                  </a:cubicBezTo>
                  <a:cubicBezTo>
                    <a:pt x="821" y="183"/>
                    <a:pt x="608" y="3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8"/>
            <p:cNvSpPr/>
            <p:nvPr/>
          </p:nvSpPr>
          <p:spPr>
            <a:xfrm>
              <a:off x="7747700" y="4681200"/>
              <a:ext cx="298675" cy="432775"/>
            </a:xfrm>
            <a:custGeom>
              <a:avLst/>
              <a:gdLst/>
              <a:ahLst/>
              <a:cxnLst/>
              <a:rect l="l" t="t" r="r" b="b"/>
              <a:pathLst>
                <a:path w="11947" h="17311" extrusionOk="0">
                  <a:moveTo>
                    <a:pt x="6505" y="1"/>
                  </a:moveTo>
                  <a:lnTo>
                    <a:pt x="1" y="2159"/>
                  </a:lnTo>
                  <a:cubicBezTo>
                    <a:pt x="1" y="2159"/>
                    <a:pt x="2372" y="10883"/>
                    <a:pt x="2493" y="11642"/>
                  </a:cubicBezTo>
                  <a:cubicBezTo>
                    <a:pt x="2584" y="12311"/>
                    <a:pt x="8694" y="16141"/>
                    <a:pt x="10366" y="17174"/>
                  </a:cubicBezTo>
                  <a:cubicBezTo>
                    <a:pt x="10507" y="17263"/>
                    <a:pt x="10680" y="17310"/>
                    <a:pt x="10859" y="17310"/>
                  </a:cubicBezTo>
                  <a:cubicBezTo>
                    <a:pt x="10988" y="17310"/>
                    <a:pt x="11120" y="17286"/>
                    <a:pt x="11247" y="17235"/>
                  </a:cubicBezTo>
                  <a:cubicBezTo>
                    <a:pt x="11733" y="17022"/>
                    <a:pt x="11946" y="16414"/>
                    <a:pt x="11703" y="15928"/>
                  </a:cubicBezTo>
                  <a:lnTo>
                    <a:pt x="8238" y="9120"/>
                  </a:lnTo>
                  <a:lnTo>
                    <a:pt x="65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8"/>
            <p:cNvSpPr/>
            <p:nvPr/>
          </p:nvSpPr>
          <p:spPr>
            <a:xfrm>
              <a:off x="7806225" y="4957050"/>
              <a:ext cx="222675" cy="156775"/>
            </a:xfrm>
            <a:custGeom>
              <a:avLst/>
              <a:gdLst/>
              <a:ahLst/>
              <a:cxnLst/>
              <a:rect l="l" t="t" r="r" b="b"/>
              <a:pathLst>
                <a:path w="8907" h="6271" extrusionOk="0">
                  <a:moveTo>
                    <a:pt x="0" y="0"/>
                  </a:moveTo>
                  <a:lnTo>
                    <a:pt x="91" y="365"/>
                  </a:lnTo>
                  <a:cubicBezTo>
                    <a:pt x="152" y="700"/>
                    <a:pt x="334" y="1004"/>
                    <a:pt x="608" y="1216"/>
                  </a:cubicBezTo>
                  <a:cubicBezTo>
                    <a:pt x="1338" y="1763"/>
                    <a:pt x="3374" y="3253"/>
                    <a:pt x="7994" y="6140"/>
                  </a:cubicBezTo>
                  <a:cubicBezTo>
                    <a:pt x="8145" y="6224"/>
                    <a:pt x="8313" y="6271"/>
                    <a:pt x="8485" y="6271"/>
                  </a:cubicBezTo>
                  <a:cubicBezTo>
                    <a:pt x="8617" y="6271"/>
                    <a:pt x="8751" y="6243"/>
                    <a:pt x="8880" y="6183"/>
                  </a:cubicBezTo>
                  <a:lnTo>
                    <a:pt x="8880" y="6183"/>
                  </a:lnTo>
                  <a:lnTo>
                    <a:pt x="8906" y="6201"/>
                  </a:lnTo>
                  <a:lnTo>
                    <a:pt x="8906" y="6171"/>
                  </a:lnTo>
                  <a:cubicBezTo>
                    <a:pt x="8898" y="6175"/>
                    <a:pt x="8889" y="6179"/>
                    <a:pt x="8880" y="6183"/>
                  </a:cubicBezTo>
                  <a:lnTo>
                    <a:pt x="8880" y="618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8"/>
            <p:cNvSpPr/>
            <p:nvPr/>
          </p:nvSpPr>
          <p:spPr>
            <a:xfrm>
              <a:off x="7816850" y="4888850"/>
              <a:ext cx="30425" cy="27175"/>
            </a:xfrm>
            <a:custGeom>
              <a:avLst/>
              <a:gdLst/>
              <a:ahLst/>
              <a:cxnLst/>
              <a:rect l="l" t="t" r="r" b="b"/>
              <a:pathLst>
                <a:path w="1217" h="1087" extrusionOk="0">
                  <a:moveTo>
                    <a:pt x="633" y="1"/>
                  </a:moveTo>
                  <a:cubicBezTo>
                    <a:pt x="429" y="1"/>
                    <a:pt x="230" y="103"/>
                    <a:pt x="122" y="297"/>
                  </a:cubicBezTo>
                  <a:cubicBezTo>
                    <a:pt x="1" y="601"/>
                    <a:pt x="153" y="935"/>
                    <a:pt x="457" y="1057"/>
                  </a:cubicBezTo>
                  <a:cubicBezTo>
                    <a:pt x="517" y="1077"/>
                    <a:pt x="579" y="1087"/>
                    <a:pt x="640" y="1087"/>
                  </a:cubicBezTo>
                  <a:cubicBezTo>
                    <a:pt x="854" y="1087"/>
                    <a:pt x="1054" y="966"/>
                    <a:pt x="1125" y="753"/>
                  </a:cubicBezTo>
                  <a:cubicBezTo>
                    <a:pt x="1217" y="479"/>
                    <a:pt x="1095" y="175"/>
                    <a:pt x="821" y="54"/>
                  </a:cubicBezTo>
                  <a:lnTo>
                    <a:pt x="882" y="54"/>
                  </a:lnTo>
                  <a:cubicBezTo>
                    <a:pt x="802" y="18"/>
                    <a:pt x="717" y="1"/>
                    <a:pt x="6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8"/>
            <p:cNvSpPr/>
            <p:nvPr/>
          </p:nvSpPr>
          <p:spPr>
            <a:xfrm>
              <a:off x="7954400" y="4989725"/>
              <a:ext cx="41825" cy="34225"/>
            </a:xfrm>
            <a:custGeom>
              <a:avLst/>
              <a:gdLst/>
              <a:ahLst/>
              <a:cxnLst/>
              <a:rect l="l" t="t" r="r" b="b"/>
              <a:pathLst>
                <a:path w="1673" h="1369" extrusionOk="0">
                  <a:moveTo>
                    <a:pt x="1338" y="0"/>
                  </a:moveTo>
                  <a:cubicBezTo>
                    <a:pt x="1064" y="31"/>
                    <a:pt x="791" y="152"/>
                    <a:pt x="547" y="335"/>
                  </a:cubicBezTo>
                  <a:cubicBezTo>
                    <a:pt x="335" y="517"/>
                    <a:pt x="152" y="730"/>
                    <a:pt x="61" y="1004"/>
                  </a:cubicBezTo>
                  <a:cubicBezTo>
                    <a:pt x="0" y="1247"/>
                    <a:pt x="31" y="1368"/>
                    <a:pt x="31" y="1368"/>
                  </a:cubicBezTo>
                  <a:cubicBezTo>
                    <a:pt x="183" y="1034"/>
                    <a:pt x="426" y="730"/>
                    <a:pt x="669" y="487"/>
                  </a:cubicBezTo>
                  <a:cubicBezTo>
                    <a:pt x="973" y="274"/>
                    <a:pt x="1338" y="152"/>
                    <a:pt x="1672" y="61"/>
                  </a:cubicBezTo>
                  <a:cubicBezTo>
                    <a:pt x="1672" y="31"/>
                    <a:pt x="1550"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8"/>
            <p:cNvSpPr/>
            <p:nvPr/>
          </p:nvSpPr>
          <p:spPr>
            <a:xfrm>
              <a:off x="7976425" y="5027450"/>
              <a:ext cx="41075" cy="23150"/>
            </a:xfrm>
            <a:custGeom>
              <a:avLst/>
              <a:gdLst/>
              <a:ahLst/>
              <a:cxnLst/>
              <a:rect l="l" t="t" r="r" b="b"/>
              <a:pathLst>
                <a:path w="1643" h="926" extrusionOk="0">
                  <a:moveTo>
                    <a:pt x="1259" y="1"/>
                  </a:moveTo>
                  <a:cubicBezTo>
                    <a:pt x="1059" y="1"/>
                    <a:pt x="868" y="63"/>
                    <a:pt x="700" y="194"/>
                  </a:cubicBezTo>
                  <a:cubicBezTo>
                    <a:pt x="183" y="467"/>
                    <a:pt x="1" y="923"/>
                    <a:pt x="62" y="923"/>
                  </a:cubicBezTo>
                  <a:cubicBezTo>
                    <a:pt x="64" y="924"/>
                    <a:pt x="67" y="925"/>
                    <a:pt x="70" y="925"/>
                  </a:cubicBezTo>
                  <a:cubicBezTo>
                    <a:pt x="141" y="925"/>
                    <a:pt x="355" y="609"/>
                    <a:pt x="791" y="376"/>
                  </a:cubicBezTo>
                  <a:cubicBezTo>
                    <a:pt x="1065" y="254"/>
                    <a:pt x="1338" y="133"/>
                    <a:pt x="1642" y="72"/>
                  </a:cubicBezTo>
                  <a:cubicBezTo>
                    <a:pt x="1513" y="25"/>
                    <a:pt x="1385" y="1"/>
                    <a:pt x="1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8"/>
            <p:cNvSpPr/>
            <p:nvPr/>
          </p:nvSpPr>
          <p:spPr>
            <a:xfrm>
              <a:off x="7917150" y="4952500"/>
              <a:ext cx="57775" cy="38775"/>
            </a:xfrm>
            <a:custGeom>
              <a:avLst/>
              <a:gdLst/>
              <a:ahLst/>
              <a:cxnLst/>
              <a:rect l="l" t="t" r="r" b="b"/>
              <a:pathLst>
                <a:path w="2311" h="1551" extrusionOk="0">
                  <a:moveTo>
                    <a:pt x="2311" y="0"/>
                  </a:moveTo>
                  <a:lnTo>
                    <a:pt x="2311" y="0"/>
                  </a:lnTo>
                  <a:cubicBezTo>
                    <a:pt x="1308" y="31"/>
                    <a:pt x="396" y="638"/>
                    <a:pt x="1" y="1550"/>
                  </a:cubicBezTo>
                  <a:cubicBezTo>
                    <a:pt x="305" y="1216"/>
                    <a:pt x="670" y="912"/>
                    <a:pt x="1034" y="608"/>
                  </a:cubicBezTo>
                  <a:cubicBezTo>
                    <a:pt x="1460" y="365"/>
                    <a:pt x="1885" y="182"/>
                    <a:pt x="2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8"/>
            <p:cNvSpPr/>
            <p:nvPr/>
          </p:nvSpPr>
          <p:spPr>
            <a:xfrm>
              <a:off x="7898175" y="4905350"/>
              <a:ext cx="58525" cy="18350"/>
            </a:xfrm>
            <a:custGeom>
              <a:avLst/>
              <a:gdLst/>
              <a:ahLst/>
              <a:cxnLst/>
              <a:rect l="l" t="t" r="r" b="b"/>
              <a:pathLst>
                <a:path w="2341" h="734" extrusionOk="0">
                  <a:moveTo>
                    <a:pt x="1686" y="0"/>
                  </a:moveTo>
                  <a:cubicBezTo>
                    <a:pt x="1056" y="0"/>
                    <a:pt x="452" y="256"/>
                    <a:pt x="0" y="731"/>
                  </a:cubicBezTo>
                  <a:cubicBezTo>
                    <a:pt x="1" y="733"/>
                    <a:pt x="4" y="733"/>
                    <a:pt x="7" y="733"/>
                  </a:cubicBezTo>
                  <a:cubicBezTo>
                    <a:pt x="74" y="733"/>
                    <a:pt x="516" y="449"/>
                    <a:pt x="1125" y="275"/>
                  </a:cubicBezTo>
                  <a:cubicBezTo>
                    <a:pt x="1793" y="123"/>
                    <a:pt x="2310" y="154"/>
                    <a:pt x="2340" y="93"/>
                  </a:cubicBezTo>
                  <a:cubicBezTo>
                    <a:pt x="2122" y="30"/>
                    <a:pt x="1902" y="0"/>
                    <a:pt x="1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8"/>
            <p:cNvSpPr/>
            <p:nvPr/>
          </p:nvSpPr>
          <p:spPr>
            <a:xfrm>
              <a:off x="7882975" y="4838725"/>
              <a:ext cx="61575" cy="18050"/>
            </a:xfrm>
            <a:custGeom>
              <a:avLst/>
              <a:gdLst/>
              <a:ahLst/>
              <a:cxnLst/>
              <a:rect l="l" t="t" r="r" b="b"/>
              <a:pathLst>
                <a:path w="2463" h="722" extrusionOk="0">
                  <a:moveTo>
                    <a:pt x="1524" y="0"/>
                  </a:moveTo>
                  <a:cubicBezTo>
                    <a:pt x="1080" y="0"/>
                    <a:pt x="633" y="143"/>
                    <a:pt x="274" y="417"/>
                  </a:cubicBezTo>
                  <a:cubicBezTo>
                    <a:pt x="91" y="569"/>
                    <a:pt x="0" y="691"/>
                    <a:pt x="31" y="721"/>
                  </a:cubicBezTo>
                  <a:cubicBezTo>
                    <a:pt x="395" y="508"/>
                    <a:pt x="790" y="357"/>
                    <a:pt x="1186" y="235"/>
                  </a:cubicBezTo>
                  <a:cubicBezTo>
                    <a:pt x="1341" y="224"/>
                    <a:pt x="1497" y="217"/>
                    <a:pt x="1653" y="217"/>
                  </a:cubicBezTo>
                  <a:cubicBezTo>
                    <a:pt x="1923" y="217"/>
                    <a:pt x="2192" y="238"/>
                    <a:pt x="2462" y="296"/>
                  </a:cubicBezTo>
                  <a:cubicBezTo>
                    <a:pt x="2462" y="265"/>
                    <a:pt x="2341" y="174"/>
                    <a:pt x="2097" y="83"/>
                  </a:cubicBezTo>
                  <a:cubicBezTo>
                    <a:pt x="1912" y="27"/>
                    <a:pt x="1719" y="0"/>
                    <a:pt x="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8"/>
            <p:cNvSpPr/>
            <p:nvPr/>
          </p:nvSpPr>
          <p:spPr>
            <a:xfrm>
              <a:off x="7870050" y="4789150"/>
              <a:ext cx="70700" cy="43300"/>
            </a:xfrm>
            <a:custGeom>
              <a:avLst/>
              <a:gdLst/>
              <a:ahLst/>
              <a:cxnLst/>
              <a:rect l="l" t="t" r="r" b="b"/>
              <a:pathLst>
                <a:path w="2828" h="1732" extrusionOk="0">
                  <a:moveTo>
                    <a:pt x="2414" y="170"/>
                  </a:moveTo>
                  <a:cubicBezTo>
                    <a:pt x="2479" y="170"/>
                    <a:pt x="2540" y="198"/>
                    <a:pt x="2584" y="242"/>
                  </a:cubicBezTo>
                  <a:cubicBezTo>
                    <a:pt x="2614" y="333"/>
                    <a:pt x="2645" y="425"/>
                    <a:pt x="2614" y="546"/>
                  </a:cubicBezTo>
                  <a:cubicBezTo>
                    <a:pt x="2442" y="1006"/>
                    <a:pt x="2052" y="1384"/>
                    <a:pt x="1548" y="1476"/>
                  </a:cubicBezTo>
                  <a:lnTo>
                    <a:pt x="1548" y="1476"/>
                  </a:lnTo>
                  <a:cubicBezTo>
                    <a:pt x="1540" y="1442"/>
                    <a:pt x="1531" y="1405"/>
                    <a:pt x="1520" y="1367"/>
                  </a:cubicBezTo>
                  <a:cubicBezTo>
                    <a:pt x="1501" y="1302"/>
                    <a:pt x="1479" y="1239"/>
                    <a:pt x="1454" y="1177"/>
                  </a:cubicBezTo>
                  <a:lnTo>
                    <a:pt x="1454" y="1177"/>
                  </a:lnTo>
                  <a:cubicBezTo>
                    <a:pt x="1580" y="956"/>
                    <a:pt x="1722" y="746"/>
                    <a:pt x="1885" y="546"/>
                  </a:cubicBezTo>
                  <a:cubicBezTo>
                    <a:pt x="2006" y="394"/>
                    <a:pt x="2158" y="273"/>
                    <a:pt x="2341" y="181"/>
                  </a:cubicBezTo>
                  <a:cubicBezTo>
                    <a:pt x="2365" y="173"/>
                    <a:pt x="2390" y="170"/>
                    <a:pt x="2414" y="170"/>
                  </a:cubicBezTo>
                  <a:close/>
                  <a:moveTo>
                    <a:pt x="517" y="273"/>
                  </a:moveTo>
                  <a:cubicBezTo>
                    <a:pt x="699" y="333"/>
                    <a:pt x="851" y="455"/>
                    <a:pt x="973" y="607"/>
                  </a:cubicBezTo>
                  <a:cubicBezTo>
                    <a:pt x="1118" y="784"/>
                    <a:pt x="1246" y="970"/>
                    <a:pt x="1353" y="1169"/>
                  </a:cubicBezTo>
                  <a:lnTo>
                    <a:pt x="1353" y="1169"/>
                  </a:lnTo>
                  <a:cubicBezTo>
                    <a:pt x="1336" y="1215"/>
                    <a:pt x="1321" y="1260"/>
                    <a:pt x="1307" y="1306"/>
                  </a:cubicBezTo>
                  <a:cubicBezTo>
                    <a:pt x="1272" y="1359"/>
                    <a:pt x="1247" y="1423"/>
                    <a:pt x="1232" y="1491"/>
                  </a:cubicBezTo>
                  <a:lnTo>
                    <a:pt x="1232" y="1491"/>
                  </a:lnTo>
                  <a:cubicBezTo>
                    <a:pt x="782" y="1451"/>
                    <a:pt x="404" y="1142"/>
                    <a:pt x="274" y="698"/>
                  </a:cubicBezTo>
                  <a:cubicBezTo>
                    <a:pt x="244" y="577"/>
                    <a:pt x="244" y="485"/>
                    <a:pt x="274" y="364"/>
                  </a:cubicBezTo>
                  <a:cubicBezTo>
                    <a:pt x="335" y="303"/>
                    <a:pt x="426" y="273"/>
                    <a:pt x="517" y="273"/>
                  </a:cubicBezTo>
                  <a:close/>
                  <a:moveTo>
                    <a:pt x="1403" y="1268"/>
                  </a:moveTo>
                  <a:lnTo>
                    <a:pt x="1403" y="1268"/>
                  </a:lnTo>
                  <a:cubicBezTo>
                    <a:pt x="1437" y="1338"/>
                    <a:pt x="1469" y="1410"/>
                    <a:pt x="1497" y="1484"/>
                  </a:cubicBezTo>
                  <a:lnTo>
                    <a:pt x="1497" y="1484"/>
                  </a:lnTo>
                  <a:cubicBezTo>
                    <a:pt x="1485" y="1485"/>
                    <a:pt x="1472" y="1487"/>
                    <a:pt x="1459" y="1488"/>
                  </a:cubicBezTo>
                  <a:cubicBezTo>
                    <a:pt x="1416" y="1493"/>
                    <a:pt x="1374" y="1496"/>
                    <a:pt x="1332" y="1496"/>
                  </a:cubicBezTo>
                  <a:cubicBezTo>
                    <a:pt x="1316" y="1496"/>
                    <a:pt x="1301" y="1495"/>
                    <a:pt x="1286" y="1495"/>
                  </a:cubicBezTo>
                  <a:lnTo>
                    <a:pt x="1286" y="1495"/>
                  </a:lnTo>
                  <a:cubicBezTo>
                    <a:pt x="1323" y="1418"/>
                    <a:pt x="1362" y="1342"/>
                    <a:pt x="1403" y="1268"/>
                  </a:cubicBezTo>
                  <a:close/>
                  <a:moveTo>
                    <a:pt x="2440" y="0"/>
                  </a:moveTo>
                  <a:cubicBezTo>
                    <a:pt x="2394" y="0"/>
                    <a:pt x="2349" y="10"/>
                    <a:pt x="2310" y="29"/>
                  </a:cubicBezTo>
                  <a:cubicBezTo>
                    <a:pt x="2098" y="121"/>
                    <a:pt x="1915" y="273"/>
                    <a:pt x="1763" y="455"/>
                  </a:cubicBezTo>
                  <a:cubicBezTo>
                    <a:pt x="1610" y="630"/>
                    <a:pt x="1489" y="836"/>
                    <a:pt x="1399" y="1051"/>
                  </a:cubicBezTo>
                  <a:lnTo>
                    <a:pt x="1399" y="1051"/>
                  </a:lnTo>
                  <a:cubicBezTo>
                    <a:pt x="1312" y="871"/>
                    <a:pt x="1201" y="702"/>
                    <a:pt x="1064" y="546"/>
                  </a:cubicBezTo>
                  <a:cubicBezTo>
                    <a:pt x="912" y="333"/>
                    <a:pt x="730" y="212"/>
                    <a:pt x="487" y="121"/>
                  </a:cubicBezTo>
                  <a:cubicBezTo>
                    <a:pt x="461" y="116"/>
                    <a:pt x="436" y="113"/>
                    <a:pt x="411" y="113"/>
                  </a:cubicBezTo>
                  <a:cubicBezTo>
                    <a:pt x="286" y="113"/>
                    <a:pt x="168" y="176"/>
                    <a:pt x="92" y="303"/>
                  </a:cubicBezTo>
                  <a:cubicBezTo>
                    <a:pt x="31" y="425"/>
                    <a:pt x="0" y="577"/>
                    <a:pt x="31" y="729"/>
                  </a:cubicBezTo>
                  <a:cubicBezTo>
                    <a:pt x="201" y="1324"/>
                    <a:pt x="714" y="1707"/>
                    <a:pt x="1325" y="1707"/>
                  </a:cubicBezTo>
                  <a:cubicBezTo>
                    <a:pt x="1369" y="1707"/>
                    <a:pt x="1414" y="1705"/>
                    <a:pt x="1459" y="1701"/>
                  </a:cubicBezTo>
                  <a:cubicBezTo>
                    <a:pt x="1496" y="1698"/>
                    <a:pt x="1532" y="1693"/>
                    <a:pt x="1568" y="1686"/>
                  </a:cubicBezTo>
                  <a:lnTo>
                    <a:pt x="1568" y="1686"/>
                  </a:lnTo>
                  <a:cubicBezTo>
                    <a:pt x="1572" y="1701"/>
                    <a:pt x="1577" y="1716"/>
                    <a:pt x="1581" y="1732"/>
                  </a:cubicBezTo>
                  <a:cubicBezTo>
                    <a:pt x="1581" y="1732"/>
                    <a:pt x="1581" y="1715"/>
                    <a:pt x="1579" y="1684"/>
                  </a:cubicBezTo>
                  <a:lnTo>
                    <a:pt x="1579" y="1684"/>
                  </a:lnTo>
                  <a:cubicBezTo>
                    <a:pt x="2138" y="1580"/>
                    <a:pt x="2624" y="1144"/>
                    <a:pt x="2766" y="577"/>
                  </a:cubicBezTo>
                  <a:cubicBezTo>
                    <a:pt x="2827" y="425"/>
                    <a:pt x="2797" y="273"/>
                    <a:pt x="2736" y="151"/>
                  </a:cubicBezTo>
                  <a:cubicBezTo>
                    <a:pt x="2653" y="47"/>
                    <a:pt x="2541"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8"/>
            <p:cNvSpPr/>
            <p:nvPr/>
          </p:nvSpPr>
          <p:spPr>
            <a:xfrm>
              <a:off x="7061525" y="2855950"/>
              <a:ext cx="913400" cy="1978025"/>
            </a:xfrm>
            <a:custGeom>
              <a:avLst/>
              <a:gdLst/>
              <a:ahLst/>
              <a:cxnLst/>
              <a:rect l="l" t="t" r="r" b="b"/>
              <a:pathLst>
                <a:path w="36536" h="79121" extrusionOk="0">
                  <a:moveTo>
                    <a:pt x="13739" y="1"/>
                  </a:moveTo>
                  <a:lnTo>
                    <a:pt x="1247" y="2615"/>
                  </a:lnTo>
                  <a:cubicBezTo>
                    <a:pt x="1155" y="2615"/>
                    <a:pt x="0" y="79029"/>
                    <a:pt x="0" y="79029"/>
                  </a:cubicBezTo>
                  <a:lnTo>
                    <a:pt x="9241" y="78725"/>
                  </a:lnTo>
                  <a:lnTo>
                    <a:pt x="12432" y="41156"/>
                  </a:lnTo>
                  <a:lnTo>
                    <a:pt x="13192" y="13557"/>
                  </a:lnTo>
                  <a:lnTo>
                    <a:pt x="19484" y="39089"/>
                  </a:lnTo>
                  <a:lnTo>
                    <a:pt x="27326" y="79120"/>
                  </a:lnTo>
                  <a:lnTo>
                    <a:pt x="36536" y="76810"/>
                  </a:lnTo>
                  <a:lnTo>
                    <a:pt x="24803" y="2128"/>
                  </a:lnTo>
                  <a:lnTo>
                    <a:pt x="13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8"/>
            <p:cNvSpPr/>
            <p:nvPr/>
          </p:nvSpPr>
          <p:spPr>
            <a:xfrm>
              <a:off x="7239925" y="1419400"/>
              <a:ext cx="390775" cy="321825"/>
            </a:xfrm>
            <a:custGeom>
              <a:avLst/>
              <a:gdLst/>
              <a:ahLst/>
              <a:cxnLst/>
              <a:rect l="l" t="t" r="r" b="b"/>
              <a:pathLst>
                <a:path w="15631" h="12873" extrusionOk="0">
                  <a:moveTo>
                    <a:pt x="7413" y="1"/>
                  </a:moveTo>
                  <a:cubicBezTo>
                    <a:pt x="7242" y="1"/>
                    <a:pt x="7072" y="25"/>
                    <a:pt x="6907" y="76"/>
                  </a:cubicBezTo>
                  <a:cubicBezTo>
                    <a:pt x="6482" y="197"/>
                    <a:pt x="6208" y="623"/>
                    <a:pt x="6299" y="1049"/>
                  </a:cubicBezTo>
                  <a:cubicBezTo>
                    <a:pt x="5843" y="653"/>
                    <a:pt x="5357" y="380"/>
                    <a:pt x="4779" y="167"/>
                  </a:cubicBezTo>
                  <a:cubicBezTo>
                    <a:pt x="4585" y="91"/>
                    <a:pt x="4382" y="54"/>
                    <a:pt x="4180" y="54"/>
                  </a:cubicBezTo>
                  <a:cubicBezTo>
                    <a:pt x="3815" y="54"/>
                    <a:pt x="3451" y="175"/>
                    <a:pt x="3138" y="410"/>
                  </a:cubicBezTo>
                  <a:cubicBezTo>
                    <a:pt x="2652" y="775"/>
                    <a:pt x="2591" y="1474"/>
                    <a:pt x="2986" y="1960"/>
                  </a:cubicBezTo>
                  <a:cubicBezTo>
                    <a:pt x="2722" y="1844"/>
                    <a:pt x="2457" y="1791"/>
                    <a:pt x="2203" y="1791"/>
                  </a:cubicBezTo>
                  <a:cubicBezTo>
                    <a:pt x="989" y="1791"/>
                    <a:pt x="1" y="2989"/>
                    <a:pt x="402" y="4270"/>
                  </a:cubicBezTo>
                  <a:cubicBezTo>
                    <a:pt x="706" y="4970"/>
                    <a:pt x="1102" y="5638"/>
                    <a:pt x="1649" y="6216"/>
                  </a:cubicBezTo>
                  <a:cubicBezTo>
                    <a:pt x="2105" y="6702"/>
                    <a:pt x="2165" y="7219"/>
                    <a:pt x="2013" y="7888"/>
                  </a:cubicBezTo>
                  <a:lnTo>
                    <a:pt x="14202" y="12872"/>
                  </a:lnTo>
                  <a:cubicBezTo>
                    <a:pt x="15296" y="10684"/>
                    <a:pt x="15631" y="6763"/>
                    <a:pt x="14385" y="4605"/>
                  </a:cubicBezTo>
                  <a:cubicBezTo>
                    <a:pt x="13108" y="2416"/>
                    <a:pt x="10555" y="866"/>
                    <a:pt x="8123" y="137"/>
                  </a:cubicBezTo>
                  <a:cubicBezTo>
                    <a:pt x="7893" y="48"/>
                    <a:pt x="7652" y="1"/>
                    <a:pt x="7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8"/>
            <p:cNvSpPr/>
            <p:nvPr/>
          </p:nvSpPr>
          <p:spPr>
            <a:xfrm>
              <a:off x="7279600" y="1464600"/>
              <a:ext cx="313100" cy="725725"/>
            </a:xfrm>
            <a:custGeom>
              <a:avLst/>
              <a:gdLst/>
              <a:ahLst/>
              <a:cxnLst/>
              <a:rect l="l" t="t" r="r" b="b"/>
              <a:pathLst>
                <a:path w="12524" h="29029" extrusionOk="0">
                  <a:moveTo>
                    <a:pt x="6597" y="0"/>
                  </a:moveTo>
                  <a:cubicBezTo>
                    <a:pt x="3192" y="92"/>
                    <a:pt x="457" y="2797"/>
                    <a:pt x="274" y="6201"/>
                  </a:cubicBezTo>
                  <a:cubicBezTo>
                    <a:pt x="123" y="9362"/>
                    <a:pt x="1" y="12858"/>
                    <a:pt x="62" y="14530"/>
                  </a:cubicBezTo>
                  <a:cubicBezTo>
                    <a:pt x="214" y="18025"/>
                    <a:pt x="3740" y="18420"/>
                    <a:pt x="3740" y="18481"/>
                  </a:cubicBezTo>
                  <a:cubicBezTo>
                    <a:pt x="3740" y="18511"/>
                    <a:pt x="3557" y="27995"/>
                    <a:pt x="3496" y="29028"/>
                  </a:cubicBezTo>
                  <a:lnTo>
                    <a:pt x="11825" y="27174"/>
                  </a:lnTo>
                  <a:lnTo>
                    <a:pt x="12311" y="6900"/>
                  </a:lnTo>
                  <a:cubicBezTo>
                    <a:pt x="12524" y="3253"/>
                    <a:pt x="10579" y="92"/>
                    <a:pt x="6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8"/>
            <p:cNvSpPr/>
            <p:nvPr/>
          </p:nvSpPr>
          <p:spPr>
            <a:xfrm>
              <a:off x="7371550" y="1889375"/>
              <a:ext cx="114025" cy="49775"/>
            </a:xfrm>
            <a:custGeom>
              <a:avLst/>
              <a:gdLst/>
              <a:ahLst/>
              <a:cxnLst/>
              <a:rect l="l" t="t" r="r" b="b"/>
              <a:pathLst>
                <a:path w="4561" h="1991" extrusionOk="0">
                  <a:moveTo>
                    <a:pt x="4560" y="1"/>
                  </a:moveTo>
                  <a:lnTo>
                    <a:pt x="4560" y="1"/>
                  </a:lnTo>
                  <a:cubicBezTo>
                    <a:pt x="3253" y="912"/>
                    <a:pt x="1673" y="1429"/>
                    <a:pt x="62" y="1490"/>
                  </a:cubicBezTo>
                  <a:lnTo>
                    <a:pt x="1" y="1976"/>
                  </a:lnTo>
                  <a:cubicBezTo>
                    <a:pt x="164" y="1986"/>
                    <a:pt x="322" y="1991"/>
                    <a:pt x="475" y="1991"/>
                  </a:cubicBezTo>
                  <a:cubicBezTo>
                    <a:pt x="3620" y="1991"/>
                    <a:pt x="4560" y="1"/>
                    <a:pt x="4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8"/>
            <p:cNvSpPr/>
            <p:nvPr/>
          </p:nvSpPr>
          <p:spPr>
            <a:xfrm>
              <a:off x="7301650" y="1666725"/>
              <a:ext cx="25100" cy="24350"/>
            </a:xfrm>
            <a:custGeom>
              <a:avLst/>
              <a:gdLst/>
              <a:ahLst/>
              <a:cxnLst/>
              <a:rect l="l" t="t" r="r" b="b"/>
              <a:pathLst>
                <a:path w="1004" h="974" extrusionOk="0">
                  <a:moveTo>
                    <a:pt x="517" y="1"/>
                  </a:moveTo>
                  <a:cubicBezTo>
                    <a:pt x="244" y="1"/>
                    <a:pt x="0" y="213"/>
                    <a:pt x="0" y="487"/>
                  </a:cubicBezTo>
                  <a:cubicBezTo>
                    <a:pt x="0" y="730"/>
                    <a:pt x="213" y="943"/>
                    <a:pt x="487" y="973"/>
                  </a:cubicBezTo>
                  <a:cubicBezTo>
                    <a:pt x="760" y="973"/>
                    <a:pt x="1003" y="761"/>
                    <a:pt x="1003" y="487"/>
                  </a:cubicBezTo>
                  <a:cubicBezTo>
                    <a:pt x="1003" y="213"/>
                    <a:pt x="760"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8"/>
            <p:cNvSpPr/>
            <p:nvPr/>
          </p:nvSpPr>
          <p:spPr>
            <a:xfrm>
              <a:off x="7306200" y="1647725"/>
              <a:ext cx="50950" cy="13925"/>
            </a:xfrm>
            <a:custGeom>
              <a:avLst/>
              <a:gdLst/>
              <a:ahLst/>
              <a:cxnLst/>
              <a:rect l="l" t="t" r="r" b="b"/>
              <a:pathLst>
                <a:path w="2038" h="557" extrusionOk="0">
                  <a:moveTo>
                    <a:pt x="973" y="1"/>
                  </a:moveTo>
                  <a:cubicBezTo>
                    <a:pt x="700" y="1"/>
                    <a:pt x="426" y="122"/>
                    <a:pt x="214" y="274"/>
                  </a:cubicBezTo>
                  <a:cubicBezTo>
                    <a:pt x="31" y="426"/>
                    <a:pt x="1" y="517"/>
                    <a:pt x="31" y="548"/>
                  </a:cubicBezTo>
                  <a:cubicBezTo>
                    <a:pt x="37" y="554"/>
                    <a:pt x="46" y="557"/>
                    <a:pt x="58" y="557"/>
                  </a:cubicBezTo>
                  <a:cubicBezTo>
                    <a:pt x="166" y="557"/>
                    <a:pt x="511" y="332"/>
                    <a:pt x="1004" y="305"/>
                  </a:cubicBezTo>
                  <a:cubicBezTo>
                    <a:pt x="1463" y="305"/>
                    <a:pt x="1826" y="497"/>
                    <a:pt x="1944" y="497"/>
                  </a:cubicBezTo>
                  <a:cubicBezTo>
                    <a:pt x="1959" y="497"/>
                    <a:pt x="1970" y="494"/>
                    <a:pt x="1976" y="487"/>
                  </a:cubicBezTo>
                  <a:cubicBezTo>
                    <a:pt x="2037" y="426"/>
                    <a:pt x="1946" y="335"/>
                    <a:pt x="1764" y="214"/>
                  </a:cubicBezTo>
                  <a:cubicBezTo>
                    <a:pt x="1521" y="62"/>
                    <a:pt x="1247"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8"/>
            <p:cNvSpPr/>
            <p:nvPr/>
          </p:nvSpPr>
          <p:spPr>
            <a:xfrm>
              <a:off x="7436150" y="1668925"/>
              <a:ext cx="25100" cy="23725"/>
            </a:xfrm>
            <a:custGeom>
              <a:avLst/>
              <a:gdLst/>
              <a:ahLst/>
              <a:cxnLst/>
              <a:rect l="l" t="t" r="r" b="b"/>
              <a:pathLst>
                <a:path w="1004" h="949" extrusionOk="0">
                  <a:moveTo>
                    <a:pt x="435" y="1"/>
                  </a:moveTo>
                  <a:cubicBezTo>
                    <a:pt x="187" y="1"/>
                    <a:pt x="0" y="204"/>
                    <a:pt x="0" y="460"/>
                  </a:cubicBezTo>
                  <a:cubicBezTo>
                    <a:pt x="0" y="733"/>
                    <a:pt x="213" y="946"/>
                    <a:pt x="487" y="946"/>
                  </a:cubicBezTo>
                  <a:cubicBezTo>
                    <a:pt x="504" y="948"/>
                    <a:pt x="522" y="949"/>
                    <a:pt x="539" y="949"/>
                  </a:cubicBezTo>
                  <a:cubicBezTo>
                    <a:pt x="787" y="949"/>
                    <a:pt x="975" y="746"/>
                    <a:pt x="1003" y="490"/>
                  </a:cubicBezTo>
                  <a:cubicBezTo>
                    <a:pt x="973" y="217"/>
                    <a:pt x="760" y="4"/>
                    <a:pt x="487" y="4"/>
                  </a:cubicBezTo>
                  <a:cubicBezTo>
                    <a:pt x="469" y="2"/>
                    <a:pt x="452"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8"/>
            <p:cNvSpPr/>
            <p:nvPr/>
          </p:nvSpPr>
          <p:spPr>
            <a:xfrm>
              <a:off x="7438425" y="1646200"/>
              <a:ext cx="50950" cy="13925"/>
            </a:xfrm>
            <a:custGeom>
              <a:avLst/>
              <a:gdLst/>
              <a:ahLst/>
              <a:cxnLst/>
              <a:rect l="l" t="t" r="r" b="b"/>
              <a:pathLst>
                <a:path w="2038" h="557" extrusionOk="0">
                  <a:moveTo>
                    <a:pt x="973" y="1"/>
                  </a:moveTo>
                  <a:cubicBezTo>
                    <a:pt x="700" y="1"/>
                    <a:pt x="426" y="92"/>
                    <a:pt x="213" y="275"/>
                  </a:cubicBezTo>
                  <a:cubicBezTo>
                    <a:pt x="31" y="396"/>
                    <a:pt x="1" y="518"/>
                    <a:pt x="31" y="548"/>
                  </a:cubicBezTo>
                  <a:cubicBezTo>
                    <a:pt x="37" y="554"/>
                    <a:pt x="46" y="557"/>
                    <a:pt x="58" y="557"/>
                  </a:cubicBezTo>
                  <a:cubicBezTo>
                    <a:pt x="166" y="557"/>
                    <a:pt x="511" y="332"/>
                    <a:pt x="1004" y="305"/>
                  </a:cubicBezTo>
                  <a:cubicBezTo>
                    <a:pt x="1463" y="305"/>
                    <a:pt x="1850" y="497"/>
                    <a:pt x="1952" y="497"/>
                  </a:cubicBezTo>
                  <a:cubicBezTo>
                    <a:pt x="1965" y="497"/>
                    <a:pt x="1973" y="494"/>
                    <a:pt x="1976" y="487"/>
                  </a:cubicBezTo>
                  <a:cubicBezTo>
                    <a:pt x="2037" y="426"/>
                    <a:pt x="1946" y="335"/>
                    <a:pt x="1764" y="214"/>
                  </a:cubicBezTo>
                  <a:cubicBezTo>
                    <a:pt x="1551" y="62"/>
                    <a:pt x="1247"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8"/>
            <p:cNvSpPr/>
            <p:nvPr/>
          </p:nvSpPr>
          <p:spPr>
            <a:xfrm>
              <a:off x="7358650" y="1649225"/>
              <a:ext cx="38775" cy="113075"/>
            </a:xfrm>
            <a:custGeom>
              <a:avLst/>
              <a:gdLst/>
              <a:ahLst/>
              <a:cxnLst/>
              <a:rect l="l" t="t" r="r" b="b"/>
              <a:pathLst>
                <a:path w="1551" h="4523" extrusionOk="0">
                  <a:moveTo>
                    <a:pt x="1487" y="1"/>
                  </a:moveTo>
                  <a:cubicBezTo>
                    <a:pt x="1417" y="1"/>
                    <a:pt x="966" y="1205"/>
                    <a:pt x="456" y="2676"/>
                  </a:cubicBezTo>
                  <a:cubicBezTo>
                    <a:pt x="334" y="3071"/>
                    <a:pt x="213" y="3406"/>
                    <a:pt x="91" y="3740"/>
                  </a:cubicBezTo>
                  <a:cubicBezTo>
                    <a:pt x="0" y="3923"/>
                    <a:pt x="0" y="4105"/>
                    <a:pt x="30" y="4287"/>
                  </a:cubicBezTo>
                  <a:cubicBezTo>
                    <a:pt x="91" y="4379"/>
                    <a:pt x="182" y="4470"/>
                    <a:pt x="274" y="4500"/>
                  </a:cubicBezTo>
                  <a:lnTo>
                    <a:pt x="517" y="4500"/>
                  </a:lnTo>
                  <a:cubicBezTo>
                    <a:pt x="654" y="4515"/>
                    <a:pt x="798" y="4523"/>
                    <a:pt x="946" y="4523"/>
                  </a:cubicBezTo>
                  <a:cubicBezTo>
                    <a:pt x="1094" y="4523"/>
                    <a:pt x="1246" y="4515"/>
                    <a:pt x="1398" y="4500"/>
                  </a:cubicBezTo>
                  <a:cubicBezTo>
                    <a:pt x="1094" y="4409"/>
                    <a:pt x="790" y="4348"/>
                    <a:pt x="517" y="4348"/>
                  </a:cubicBezTo>
                  <a:cubicBezTo>
                    <a:pt x="365" y="4348"/>
                    <a:pt x="243" y="4318"/>
                    <a:pt x="213" y="4227"/>
                  </a:cubicBezTo>
                  <a:cubicBezTo>
                    <a:pt x="182" y="4075"/>
                    <a:pt x="213" y="3953"/>
                    <a:pt x="304" y="3801"/>
                  </a:cubicBezTo>
                  <a:lnTo>
                    <a:pt x="669" y="2768"/>
                  </a:lnTo>
                  <a:cubicBezTo>
                    <a:pt x="1186" y="1248"/>
                    <a:pt x="1550" y="2"/>
                    <a:pt x="1489" y="2"/>
                  </a:cubicBezTo>
                  <a:cubicBezTo>
                    <a:pt x="1489" y="1"/>
                    <a:pt x="1488" y="1"/>
                    <a:pt x="1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8"/>
            <p:cNvSpPr/>
            <p:nvPr/>
          </p:nvSpPr>
          <p:spPr>
            <a:xfrm>
              <a:off x="7391325" y="1769325"/>
              <a:ext cx="44850" cy="39525"/>
            </a:xfrm>
            <a:custGeom>
              <a:avLst/>
              <a:gdLst/>
              <a:ahLst/>
              <a:cxnLst/>
              <a:rect l="l" t="t" r="r" b="b"/>
              <a:pathLst>
                <a:path w="1794" h="1581" extrusionOk="0">
                  <a:moveTo>
                    <a:pt x="1672" y="0"/>
                  </a:moveTo>
                  <a:cubicBezTo>
                    <a:pt x="1581" y="0"/>
                    <a:pt x="1611" y="578"/>
                    <a:pt x="1125" y="1003"/>
                  </a:cubicBezTo>
                  <a:cubicBezTo>
                    <a:pt x="638" y="1429"/>
                    <a:pt x="0" y="1398"/>
                    <a:pt x="0" y="1489"/>
                  </a:cubicBezTo>
                  <a:cubicBezTo>
                    <a:pt x="0" y="1581"/>
                    <a:pt x="152" y="1581"/>
                    <a:pt x="395" y="1581"/>
                  </a:cubicBezTo>
                  <a:cubicBezTo>
                    <a:pt x="760" y="1581"/>
                    <a:pt x="1094" y="1459"/>
                    <a:pt x="1368" y="1246"/>
                  </a:cubicBezTo>
                  <a:cubicBezTo>
                    <a:pt x="1611" y="1033"/>
                    <a:pt x="1763" y="730"/>
                    <a:pt x="1793" y="395"/>
                  </a:cubicBezTo>
                  <a:cubicBezTo>
                    <a:pt x="1793" y="152"/>
                    <a:pt x="1702" y="0"/>
                    <a:pt x="1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8"/>
            <p:cNvSpPr/>
            <p:nvPr/>
          </p:nvSpPr>
          <p:spPr>
            <a:xfrm>
              <a:off x="7433100" y="1596625"/>
              <a:ext cx="63100" cy="17050"/>
            </a:xfrm>
            <a:custGeom>
              <a:avLst/>
              <a:gdLst/>
              <a:ahLst/>
              <a:cxnLst/>
              <a:rect l="l" t="t" r="r" b="b"/>
              <a:pathLst>
                <a:path w="2524" h="682" extrusionOk="0">
                  <a:moveTo>
                    <a:pt x="1136" y="0"/>
                  </a:moveTo>
                  <a:cubicBezTo>
                    <a:pt x="860" y="0"/>
                    <a:pt x="587" y="59"/>
                    <a:pt x="335" y="160"/>
                  </a:cubicBezTo>
                  <a:cubicBezTo>
                    <a:pt x="122" y="251"/>
                    <a:pt x="1" y="373"/>
                    <a:pt x="31" y="434"/>
                  </a:cubicBezTo>
                  <a:cubicBezTo>
                    <a:pt x="92" y="586"/>
                    <a:pt x="609" y="495"/>
                    <a:pt x="1247" y="555"/>
                  </a:cubicBezTo>
                  <a:cubicBezTo>
                    <a:pt x="1685" y="597"/>
                    <a:pt x="2065" y="682"/>
                    <a:pt x="2291" y="682"/>
                  </a:cubicBezTo>
                  <a:cubicBezTo>
                    <a:pt x="2394" y="682"/>
                    <a:pt x="2465" y="664"/>
                    <a:pt x="2493" y="616"/>
                  </a:cubicBezTo>
                  <a:cubicBezTo>
                    <a:pt x="2524" y="555"/>
                    <a:pt x="2433" y="434"/>
                    <a:pt x="2220" y="282"/>
                  </a:cubicBezTo>
                  <a:cubicBezTo>
                    <a:pt x="1946" y="130"/>
                    <a:pt x="1612" y="39"/>
                    <a:pt x="1308" y="8"/>
                  </a:cubicBezTo>
                  <a:cubicBezTo>
                    <a:pt x="1251" y="3"/>
                    <a:pt x="1193" y="0"/>
                    <a:pt x="1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8"/>
            <p:cNvSpPr/>
            <p:nvPr/>
          </p:nvSpPr>
          <p:spPr>
            <a:xfrm>
              <a:off x="7309250" y="1608025"/>
              <a:ext cx="47125" cy="15975"/>
            </a:xfrm>
            <a:custGeom>
              <a:avLst/>
              <a:gdLst/>
              <a:ahLst/>
              <a:cxnLst/>
              <a:rect l="l" t="t" r="r" b="b"/>
              <a:pathLst>
                <a:path w="1885" h="639" extrusionOk="0">
                  <a:moveTo>
                    <a:pt x="1047" y="1"/>
                  </a:moveTo>
                  <a:cubicBezTo>
                    <a:pt x="1003" y="1"/>
                    <a:pt x="958" y="3"/>
                    <a:pt x="912" y="8"/>
                  </a:cubicBezTo>
                  <a:cubicBezTo>
                    <a:pt x="639" y="8"/>
                    <a:pt x="395" y="99"/>
                    <a:pt x="183" y="282"/>
                  </a:cubicBezTo>
                  <a:cubicBezTo>
                    <a:pt x="61" y="403"/>
                    <a:pt x="0" y="525"/>
                    <a:pt x="31" y="586"/>
                  </a:cubicBezTo>
                  <a:cubicBezTo>
                    <a:pt x="70" y="625"/>
                    <a:pt x="134" y="639"/>
                    <a:pt x="217" y="639"/>
                  </a:cubicBezTo>
                  <a:cubicBezTo>
                    <a:pt x="393" y="639"/>
                    <a:pt x="654" y="576"/>
                    <a:pt x="943" y="555"/>
                  </a:cubicBezTo>
                  <a:cubicBezTo>
                    <a:pt x="1051" y="541"/>
                    <a:pt x="1155" y="537"/>
                    <a:pt x="1253" y="537"/>
                  </a:cubicBezTo>
                  <a:cubicBezTo>
                    <a:pt x="1387" y="537"/>
                    <a:pt x="1508" y="545"/>
                    <a:pt x="1606" y="545"/>
                  </a:cubicBezTo>
                  <a:cubicBezTo>
                    <a:pt x="1738" y="545"/>
                    <a:pt x="1828" y="530"/>
                    <a:pt x="1854" y="464"/>
                  </a:cubicBezTo>
                  <a:cubicBezTo>
                    <a:pt x="1885" y="403"/>
                    <a:pt x="1824" y="282"/>
                    <a:pt x="1672" y="191"/>
                  </a:cubicBezTo>
                  <a:cubicBezTo>
                    <a:pt x="1469" y="64"/>
                    <a:pt x="1267" y="1"/>
                    <a:pt x="1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8"/>
            <p:cNvSpPr/>
            <p:nvPr/>
          </p:nvSpPr>
          <p:spPr>
            <a:xfrm>
              <a:off x="7582050" y="1698250"/>
              <a:ext cx="60050" cy="91525"/>
            </a:xfrm>
            <a:custGeom>
              <a:avLst/>
              <a:gdLst/>
              <a:ahLst/>
              <a:cxnLst/>
              <a:rect l="l" t="t" r="r" b="b"/>
              <a:pathLst>
                <a:path w="2402" h="3661" extrusionOk="0">
                  <a:moveTo>
                    <a:pt x="874" y="0"/>
                  </a:moveTo>
                  <a:cubicBezTo>
                    <a:pt x="429" y="0"/>
                    <a:pt x="55" y="126"/>
                    <a:pt x="31" y="138"/>
                  </a:cubicBezTo>
                  <a:cubicBezTo>
                    <a:pt x="31" y="138"/>
                    <a:pt x="0" y="3512"/>
                    <a:pt x="0" y="3573"/>
                  </a:cubicBezTo>
                  <a:cubicBezTo>
                    <a:pt x="0" y="3592"/>
                    <a:pt x="255" y="3660"/>
                    <a:pt x="598" y="3660"/>
                  </a:cubicBezTo>
                  <a:cubicBezTo>
                    <a:pt x="1310" y="3660"/>
                    <a:pt x="2402" y="3368"/>
                    <a:pt x="2402" y="1749"/>
                  </a:cubicBezTo>
                  <a:cubicBezTo>
                    <a:pt x="2402" y="296"/>
                    <a:pt x="1556"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8"/>
            <p:cNvSpPr/>
            <p:nvPr/>
          </p:nvSpPr>
          <p:spPr>
            <a:xfrm>
              <a:off x="7600275" y="1717350"/>
              <a:ext cx="27400" cy="52450"/>
            </a:xfrm>
            <a:custGeom>
              <a:avLst/>
              <a:gdLst/>
              <a:ahLst/>
              <a:cxnLst/>
              <a:rect l="l" t="t" r="r" b="b"/>
              <a:pathLst>
                <a:path w="1096" h="2098" extrusionOk="0">
                  <a:moveTo>
                    <a:pt x="420" y="0"/>
                  </a:moveTo>
                  <a:cubicBezTo>
                    <a:pt x="363" y="0"/>
                    <a:pt x="319" y="28"/>
                    <a:pt x="274" y="73"/>
                  </a:cubicBezTo>
                  <a:cubicBezTo>
                    <a:pt x="214" y="103"/>
                    <a:pt x="183" y="164"/>
                    <a:pt x="183" y="225"/>
                  </a:cubicBezTo>
                  <a:cubicBezTo>
                    <a:pt x="153" y="316"/>
                    <a:pt x="183" y="346"/>
                    <a:pt x="214" y="346"/>
                  </a:cubicBezTo>
                  <a:cubicBezTo>
                    <a:pt x="244" y="346"/>
                    <a:pt x="183" y="316"/>
                    <a:pt x="244" y="225"/>
                  </a:cubicBezTo>
                  <a:cubicBezTo>
                    <a:pt x="267" y="157"/>
                    <a:pt x="324" y="122"/>
                    <a:pt x="402" y="122"/>
                  </a:cubicBezTo>
                  <a:cubicBezTo>
                    <a:pt x="428" y="122"/>
                    <a:pt x="457" y="126"/>
                    <a:pt x="487" y="134"/>
                  </a:cubicBezTo>
                  <a:cubicBezTo>
                    <a:pt x="639" y="164"/>
                    <a:pt x="730" y="286"/>
                    <a:pt x="791" y="438"/>
                  </a:cubicBezTo>
                  <a:cubicBezTo>
                    <a:pt x="882" y="620"/>
                    <a:pt x="913" y="833"/>
                    <a:pt x="913" y="1046"/>
                  </a:cubicBezTo>
                  <a:cubicBezTo>
                    <a:pt x="913" y="1410"/>
                    <a:pt x="730" y="1775"/>
                    <a:pt x="426" y="1957"/>
                  </a:cubicBezTo>
                  <a:cubicBezTo>
                    <a:pt x="381" y="1988"/>
                    <a:pt x="328" y="2003"/>
                    <a:pt x="274" y="2003"/>
                  </a:cubicBezTo>
                  <a:cubicBezTo>
                    <a:pt x="221" y="2003"/>
                    <a:pt x="168" y="1988"/>
                    <a:pt x="122" y="1957"/>
                  </a:cubicBezTo>
                  <a:cubicBezTo>
                    <a:pt x="31" y="1927"/>
                    <a:pt x="1" y="1897"/>
                    <a:pt x="1" y="1897"/>
                  </a:cubicBezTo>
                  <a:lnTo>
                    <a:pt x="1" y="1897"/>
                  </a:lnTo>
                  <a:cubicBezTo>
                    <a:pt x="1" y="1897"/>
                    <a:pt x="1" y="1957"/>
                    <a:pt x="92" y="2018"/>
                  </a:cubicBezTo>
                  <a:cubicBezTo>
                    <a:pt x="150" y="2076"/>
                    <a:pt x="232" y="2097"/>
                    <a:pt x="316" y="2097"/>
                  </a:cubicBezTo>
                  <a:cubicBezTo>
                    <a:pt x="364" y="2097"/>
                    <a:pt x="412" y="2090"/>
                    <a:pt x="457" y="2079"/>
                  </a:cubicBezTo>
                  <a:cubicBezTo>
                    <a:pt x="852" y="1897"/>
                    <a:pt x="1095" y="1502"/>
                    <a:pt x="1065" y="1046"/>
                  </a:cubicBezTo>
                  <a:cubicBezTo>
                    <a:pt x="1065" y="833"/>
                    <a:pt x="1034" y="590"/>
                    <a:pt x="943" y="377"/>
                  </a:cubicBezTo>
                  <a:cubicBezTo>
                    <a:pt x="852" y="195"/>
                    <a:pt x="700" y="43"/>
                    <a:pt x="487" y="12"/>
                  </a:cubicBezTo>
                  <a:cubicBezTo>
                    <a:pt x="463" y="4"/>
                    <a:pt x="441"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8"/>
            <p:cNvSpPr/>
            <p:nvPr/>
          </p:nvSpPr>
          <p:spPr>
            <a:xfrm>
              <a:off x="7243700" y="1449925"/>
              <a:ext cx="356600" cy="266075"/>
            </a:xfrm>
            <a:custGeom>
              <a:avLst/>
              <a:gdLst/>
              <a:ahLst/>
              <a:cxnLst/>
              <a:rect l="l" t="t" r="r" b="b"/>
              <a:pathLst>
                <a:path w="14264" h="10643" extrusionOk="0">
                  <a:moveTo>
                    <a:pt x="7809" y="0"/>
                  </a:moveTo>
                  <a:cubicBezTo>
                    <a:pt x="7691" y="0"/>
                    <a:pt x="7573" y="3"/>
                    <a:pt x="7455" y="10"/>
                  </a:cubicBezTo>
                  <a:cubicBezTo>
                    <a:pt x="5814" y="101"/>
                    <a:pt x="4264" y="709"/>
                    <a:pt x="2987" y="1742"/>
                  </a:cubicBezTo>
                  <a:cubicBezTo>
                    <a:pt x="2379" y="2198"/>
                    <a:pt x="1893" y="2806"/>
                    <a:pt x="1559" y="3505"/>
                  </a:cubicBezTo>
                  <a:lnTo>
                    <a:pt x="191" y="2259"/>
                  </a:lnTo>
                  <a:lnTo>
                    <a:pt x="191" y="2259"/>
                  </a:lnTo>
                  <a:cubicBezTo>
                    <a:pt x="1" y="4410"/>
                    <a:pt x="1785" y="5683"/>
                    <a:pt x="3455" y="5683"/>
                  </a:cubicBezTo>
                  <a:cubicBezTo>
                    <a:pt x="4192" y="5683"/>
                    <a:pt x="4907" y="5434"/>
                    <a:pt x="5419" y="4904"/>
                  </a:cubicBezTo>
                  <a:cubicBezTo>
                    <a:pt x="6179" y="4113"/>
                    <a:pt x="6878" y="3110"/>
                    <a:pt x="7911" y="2745"/>
                  </a:cubicBezTo>
                  <a:cubicBezTo>
                    <a:pt x="8189" y="2664"/>
                    <a:pt x="8476" y="2623"/>
                    <a:pt x="8761" y="2623"/>
                  </a:cubicBezTo>
                  <a:cubicBezTo>
                    <a:pt x="9225" y="2623"/>
                    <a:pt x="9686" y="2732"/>
                    <a:pt x="10100" y="2958"/>
                  </a:cubicBezTo>
                  <a:cubicBezTo>
                    <a:pt x="11103" y="3475"/>
                    <a:pt x="11680" y="4630"/>
                    <a:pt x="11832" y="5724"/>
                  </a:cubicBezTo>
                  <a:cubicBezTo>
                    <a:pt x="12045" y="7244"/>
                    <a:pt x="11802" y="8612"/>
                    <a:pt x="12197" y="10010"/>
                  </a:cubicBezTo>
                  <a:cubicBezTo>
                    <a:pt x="12258" y="10223"/>
                    <a:pt x="12349" y="10436"/>
                    <a:pt x="12501" y="10557"/>
                  </a:cubicBezTo>
                  <a:cubicBezTo>
                    <a:pt x="12608" y="10616"/>
                    <a:pt x="12722" y="10643"/>
                    <a:pt x="12833" y="10643"/>
                  </a:cubicBezTo>
                  <a:cubicBezTo>
                    <a:pt x="13070" y="10643"/>
                    <a:pt x="13299" y="10521"/>
                    <a:pt x="13443" y="10314"/>
                  </a:cubicBezTo>
                  <a:cubicBezTo>
                    <a:pt x="13808" y="9858"/>
                    <a:pt x="14021" y="9311"/>
                    <a:pt x="14051" y="8733"/>
                  </a:cubicBezTo>
                  <a:cubicBezTo>
                    <a:pt x="14264" y="7457"/>
                    <a:pt x="14203" y="6150"/>
                    <a:pt x="13899" y="4873"/>
                  </a:cubicBezTo>
                  <a:cubicBezTo>
                    <a:pt x="13595" y="3597"/>
                    <a:pt x="12926" y="2442"/>
                    <a:pt x="11954" y="1530"/>
                  </a:cubicBezTo>
                  <a:cubicBezTo>
                    <a:pt x="10797" y="542"/>
                    <a:pt x="9326" y="0"/>
                    <a:pt x="7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8"/>
            <p:cNvSpPr/>
            <p:nvPr/>
          </p:nvSpPr>
          <p:spPr>
            <a:xfrm>
              <a:off x="7267450" y="1463275"/>
              <a:ext cx="108700" cy="113800"/>
            </a:xfrm>
            <a:custGeom>
              <a:avLst/>
              <a:gdLst/>
              <a:ahLst/>
              <a:cxnLst/>
              <a:rect l="l" t="t" r="r" b="b"/>
              <a:pathLst>
                <a:path w="4348" h="4552" extrusionOk="0">
                  <a:moveTo>
                    <a:pt x="1608" y="0"/>
                  </a:moveTo>
                  <a:cubicBezTo>
                    <a:pt x="1551" y="0"/>
                    <a:pt x="1490" y="8"/>
                    <a:pt x="1429" y="23"/>
                  </a:cubicBezTo>
                  <a:cubicBezTo>
                    <a:pt x="1156" y="84"/>
                    <a:pt x="882" y="236"/>
                    <a:pt x="639" y="449"/>
                  </a:cubicBezTo>
                  <a:cubicBezTo>
                    <a:pt x="335" y="783"/>
                    <a:pt x="122" y="1208"/>
                    <a:pt x="61" y="1664"/>
                  </a:cubicBezTo>
                  <a:cubicBezTo>
                    <a:pt x="1" y="2211"/>
                    <a:pt x="183" y="2789"/>
                    <a:pt x="517" y="3245"/>
                  </a:cubicBezTo>
                  <a:cubicBezTo>
                    <a:pt x="852" y="3701"/>
                    <a:pt x="1308" y="4035"/>
                    <a:pt x="1794" y="4248"/>
                  </a:cubicBezTo>
                  <a:cubicBezTo>
                    <a:pt x="2219" y="4430"/>
                    <a:pt x="2675" y="4522"/>
                    <a:pt x="3101" y="4552"/>
                  </a:cubicBezTo>
                  <a:cubicBezTo>
                    <a:pt x="3405" y="4552"/>
                    <a:pt x="3709" y="4552"/>
                    <a:pt x="4013" y="4522"/>
                  </a:cubicBezTo>
                  <a:cubicBezTo>
                    <a:pt x="4134" y="4491"/>
                    <a:pt x="4226" y="4491"/>
                    <a:pt x="4347" y="4461"/>
                  </a:cubicBezTo>
                  <a:cubicBezTo>
                    <a:pt x="4347" y="4443"/>
                    <a:pt x="4304" y="4438"/>
                    <a:pt x="4225" y="4438"/>
                  </a:cubicBezTo>
                  <a:cubicBezTo>
                    <a:pt x="4141" y="4438"/>
                    <a:pt x="4015" y="4443"/>
                    <a:pt x="3856" y="4443"/>
                  </a:cubicBezTo>
                  <a:cubicBezTo>
                    <a:pt x="3661" y="4443"/>
                    <a:pt x="3414" y="4435"/>
                    <a:pt x="3131" y="4400"/>
                  </a:cubicBezTo>
                  <a:cubicBezTo>
                    <a:pt x="2706" y="4370"/>
                    <a:pt x="2280" y="4248"/>
                    <a:pt x="1885" y="4096"/>
                  </a:cubicBezTo>
                  <a:cubicBezTo>
                    <a:pt x="1399" y="3883"/>
                    <a:pt x="973" y="3549"/>
                    <a:pt x="669" y="3123"/>
                  </a:cubicBezTo>
                  <a:cubicBezTo>
                    <a:pt x="365" y="2728"/>
                    <a:pt x="213" y="2211"/>
                    <a:pt x="244" y="1725"/>
                  </a:cubicBezTo>
                  <a:cubicBezTo>
                    <a:pt x="274" y="1269"/>
                    <a:pt x="457" y="874"/>
                    <a:pt x="760" y="570"/>
                  </a:cubicBezTo>
                  <a:cubicBezTo>
                    <a:pt x="943" y="357"/>
                    <a:pt x="1186" y="205"/>
                    <a:pt x="1460" y="114"/>
                  </a:cubicBezTo>
                  <a:cubicBezTo>
                    <a:pt x="1672" y="23"/>
                    <a:pt x="1764" y="23"/>
                    <a:pt x="1764" y="23"/>
                  </a:cubicBezTo>
                  <a:cubicBezTo>
                    <a:pt x="1718" y="8"/>
                    <a:pt x="1665" y="0"/>
                    <a:pt x="16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8"/>
            <p:cNvSpPr/>
            <p:nvPr/>
          </p:nvSpPr>
          <p:spPr>
            <a:xfrm>
              <a:off x="7335075" y="1436300"/>
              <a:ext cx="85900" cy="90075"/>
            </a:xfrm>
            <a:custGeom>
              <a:avLst/>
              <a:gdLst/>
              <a:ahLst/>
              <a:cxnLst/>
              <a:rect l="l" t="t" r="r" b="b"/>
              <a:pathLst>
                <a:path w="3436" h="3603" extrusionOk="0">
                  <a:moveTo>
                    <a:pt x="605" y="0"/>
                  </a:moveTo>
                  <a:cubicBezTo>
                    <a:pt x="563" y="0"/>
                    <a:pt x="502" y="8"/>
                    <a:pt x="426" y="38"/>
                  </a:cubicBezTo>
                  <a:cubicBezTo>
                    <a:pt x="244" y="129"/>
                    <a:pt x="92" y="342"/>
                    <a:pt x="62" y="555"/>
                  </a:cubicBezTo>
                  <a:cubicBezTo>
                    <a:pt x="1" y="859"/>
                    <a:pt x="92" y="1193"/>
                    <a:pt x="244" y="1467"/>
                  </a:cubicBezTo>
                  <a:cubicBezTo>
                    <a:pt x="426" y="1801"/>
                    <a:pt x="639" y="2105"/>
                    <a:pt x="913" y="2379"/>
                  </a:cubicBezTo>
                  <a:cubicBezTo>
                    <a:pt x="1369" y="2865"/>
                    <a:pt x="1946" y="3260"/>
                    <a:pt x="2615" y="3473"/>
                  </a:cubicBezTo>
                  <a:cubicBezTo>
                    <a:pt x="2840" y="3548"/>
                    <a:pt x="3065" y="3602"/>
                    <a:pt x="3290" y="3602"/>
                  </a:cubicBezTo>
                  <a:cubicBezTo>
                    <a:pt x="3339" y="3602"/>
                    <a:pt x="3387" y="3600"/>
                    <a:pt x="3436" y="3594"/>
                  </a:cubicBezTo>
                  <a:cubicBezTo>
                    <a:pt x="3436" y="3564"/>
                    <a:pt x="3132" y="3534"/>
                    <a:pt x="2645" y="3351"/>
                  </a:cubicBezTo>
                  <a:cubicBezTo>
                    <a:pt x="2037" y="3108"/>
                    <a:pt x="1490" y="2743"/>
                    <a:pt x="1034" y="2257"/>
                  </a:cubicBezTo>
                  <a:cubicBezTo>
                    <a:pt x="791" y="1983"/>
                    <a:pt x="578" y="1710"/>
                    <a:pt x="396" y="1376"/>
                  </a:cubicBezTo>
                  <a:cubicBezTo>
                    <a:pt x="244" y="1132"/>
                    <a:pt x="153" y="859"/>
                    <a:pt x="183" y="555"/>
                  </a:cubicBezTo>
                  <a:cubicBezTo>
                    <a:pt x="214" y="373"/>
                    <a:pt x="335" y="221"/>
                    <a:pt x="487" y="99"/>
                  </a:cubicBezTo>
                  <a:cubicBezTo>
                    <a:pt x="578" y="8"/>
                    <a:pt x="670" y="8"/>
                    <a:pt x="670" y="8"/>
                  </a:cubicBezTo>
                  <a:cubicBezTo>
                    <a:pt x="670" y="8"/>
                    <a:pt x="647" y="0"/>
                    <a:pt x="6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8"/>
            <p:cNvSpPr/>
            <p:nvPr/>
          </p:nvSpPr>
          <p:spPr>
            <a:xfrm>
              <a:off x="6164100" y="2124100"/>
              <a:ext cx="768275" cy="285900"/>
            </a:xfrm>
            <a:custGeom>
              <a:avLst/>
              <a:gdLst/>
              <a:ahLst/>
              <a:cxnLst/>
              <a:rect l="l" t="t" r="r" b="b"/>
              <a:pathLst>
                <a:path w="30731" h="11436" extrusionOk="0">
                  <a:moveTo>
                    <a:pt x="634" y="1"/>
                  </a:moveTo>
                  <a:cubicBezTo>
                    <a:pt x="287" y="1"/>
                    <a:pt x="137" y="185"/>
                    <a:pt x="91" y="369"/>
                  </a:cubicBezTo>
                  <a:cubicBezTo>
                    <a:pt x="0" y="764"/>
                    <a:pt x="365" y="1159"/>
                    <a:pt x="912" y="1341"/>
                  </a:cubicBezTo>
                  <a:cubicBezTo>
                    <a:pt x="1125" y="1432"/>
                    <a:pt x="4134" y="2344"/>
                    <a:pt x="4134" y="2344"/>
                  </a:cubicBezTo>
                  <a:cubicBezTo>
                    <a:pt x="3799" y="2435"/>
                    <a:pt x="3465" y="2527"/>
                    <a:pt x="3161" y="2679"/>
                  </a:cubicBezTo>
                  <a:cubicBezTo>
                    <a:pt x="2432" y="2952"/>
                    <a:pt x="1793" y="3894"/>
                    <a:pt x="1489" y="4989"/>
                  </a:cubicBezTo>
                  <a:cubicBezTo>
                    <a:pt x="1185" y="6083"/>
                    <a:pt x="1185" y="6417"/>
                    <a:pt x="1611" y="6539"/>
                  </a:cubicBezTo>
                  <a:cubicBezTo>
                    <a:pt x="1662" y="6559"/>
                    <a:pt x="1716" y="6569"/>
                    <a:pt x="1771" y="6569"/>
                  </a:cubicBezTo>
                  <a:cubicBezTo>
                    <a:pt x="1881" y="6569"/>
                    <a:pt x="1996" y="6529"/>
                    <a:pt x="2097" y="6448"/>
                  </a:cubicBezTo>
                  <a:cubicBezTo>
                    <a:pt x="2310" y="6326"/>
                    <a:pt x="2492" y="6083"/>
                    <a:pt x="2584" y="5840"/>
                  </a:cubicBezTo>
                  <a:cubicBezTo>
                    <a:pt x="3070" y="4077"/>
                    <a:pt x="4134" y="3894"/>
                    <a:pt x="4134" y="3894"/>
                  </a:cubicBezTo>
                  <a:lnTo>
                    <a:pt x="4499" y="3986"/>
                  </a:lnTo>
                  <a:cubicBezTo>
                    <a:pt x="4499" y="3986"/>
                    <a:pt x="3404" y="4806"/>
                    <a:pt x="3465" y="5749"/>
                  </a:cubicBezTo>
                  <a:cubicBezTo>
                    <a:pt x="3465" y="5870"/>
                    <a:pt x="3496" y="5992"/>
                    <a:pt x="3556" y="6113"/>
                  </a:cubicBezTo>
                  <a:cubicBezTo>
                    <a:pt x="3255" y="7071"/>
                    <a:pt x="3964" y="8003"/>
                    <a:pt x="4906" y="8003"/>
                  </a:cubicBezTo>
                  <a:cubicBezTo>
                    <a:pt x="5011" y="8003"/>
                    <a:pt x="5119" y="7992"/>
                    <a:pt x="5228" y="7967"/>
                  </a:cubicBezTo>
                  <a:cubicBezTo>
                    <a:pt x="5471" y="7907"/>
                    <a:pt x="5714" y="7755"/>
                    <a:pt x="5745" y="7511"/>
                  </a:cubicBezTo>
                  <a:cubicBezTo>
                    <a:pt x="5745" y="7390"/>
                    <a:pt x="5714" y="7238"/>
                    <a:pt x="5654" y="7147"/>
                  </a:cubicBezTo>
                  <a:cubicBezTo>
                    <a:pt x="5623" y="7086"/>
                    <a:pt x="5593" y="7025"/>
                    <a:pt x="5593" y="6934"/>
                  </a:cubicBezTo>
                  <a:lnTo>
                    <a:pt x="5593" y="6934"/>
                  </a:lnTo>
                  <a:lnTo>
                    <a:pt x="6566" y="7056"/>
                  </a:lnTo>
                  <a:cubicBezTo>
                    <a:pt x="6566" y="7056"/>
                    <a:pt x="8815" y="7147"/>
                    <a:pt x="9757" y="7299"/>
                  </a:cubicBezTo>
                  <a:lnTo>
                    <a:pt x="25289" y="11311"/>
                  </a:lnTo>
                  <a:cubicBezTo>
                    <a:pt x="25621" y="11395"/>
                    <a:pt x="25954" y="11435"/>
                    <a:pt x="26282" y="11435"/>
                  </a:cubicBezTo>
                  <a:cubicBezTo>
                    <a:pt x="28082" y="11435"/>
                    <a:pt x="29715" y="10219"/>
                    <a:pt x="30153" y="8393"/>
                  </a:cubicBezTo>
                  <a:cubicBezTo>
                    <a:pt x="30730" y="6022"/>
                    <a:pt x="29058" y="3712"/>
                    <a:pt x="26657" y="3499"/>
                  </a:cubicBezTo>
                  <a:lnTo>
                    <a:pt x="10183" y="1949"/>
                  </a:lnTo>
                  <a:lnTo>
                    <a:pt x="7569" y="1311"/>
                  </a:lnTo>
                  <a:cubicBezTo>
                    <a:pt x="7569" y="1311"/>
                    <a:pt x="1611" y="247"/>
                    <a:pt x="1033" y="65"/>
                  </a:cubicBezTo>
                  <a:cubicBezTo>
                    <a:pt x="878" y="20"/>
                    <a:pt x="745"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8"/>
            <p:cNvSpPr/>
            <p:nvPr/>
          </p:nvSpPr>
          <p:spPr>
            <a:xfrm>
              <a:off x="6284900" y="2163700"/>
              <a:ext cx="124650" cy="73725"/>
            </a:xfrm>
            <a:custGeom>
              <a:avLst/>
              <a:gdLst/>
              <a:ahLst/>
              <a:cxnLst/>
              <a:rect l="l" t="t" r="r" b="b"/>
              <a:pathLst>
                <a:path w="4986" h="2949" extrusionOk="0">
                  <a:moveTo>
                    <a:pt x="2737" y="0"/>
                  </a:moveTo>
                  <a:lnTo>
                    <a:pt x="2737" y="0"/>
                  </a:lnTo>
                  <a:cubicBezTo>
                    <a:pt x="2615" y="61"/>
                    <a:pt x="2524" y="152"/>
                    <a:pt x="2433" y="244"/>
                  </a:cubicBezTo>
                  <a:cubicBezTo>
                    <a:pt x="2250" y="395"/>
                    <a:pt x="2007" y="608"/>
                    <a:pt x="1673" y="912"/>
                  </a:cubicBezTo>
                  <a:lnTo>
                    <a:pt x="578" y="1915"/>
                  </a:lnTo>
                  <a:cubicBezTo>
                    <a:pt x="487" y="2006"/>
                    <a:pt x="396" y="2128"/>
                    <a:pt x="275" y="2219"/>
                  </a:cubicBezTo>
                  <a:cubicBezTo>
                    <a:pt x="153" y="2310"/>
                    <a:pt x="31" y="2402"/>
                    <a:pt x="1" y="2645"/>
                  </a:cubicBezTo>
                  <a:cubicBezTo>
                    <a:pt x="1" y="2766"/>
                    <a:pt x="62" y="2888"/>
                    <a:pt x="183" y="2918"/>
                  </a:cubicBezTo>
                  <a:cubicBezTo>
                    <a:pt x="275" y="2949"/>
                    <a:pt x="366" y="2949"/>
                    <a:pt x="457" y="2949"/>
                  </a:cubicBezTo>
                  <a:cubicBezTo>
                    <a:pt x="609" y="2918"/>
                    <a:pt x="791" y="2888"/>
                    <a:pt x="943" y="2827"/>
                  </a:cubicBezTo>
                  <a:cubicBezTo>
                    <a:pt x="1490" y="2584"/>
                    <a:pt x="2037" y="2280"/>
                    <a:pt x="2554" y="1946"/>
                  </a:cubicBezTo>
                  <a:cubicBezTo>
                    <a:pt x="2767" y="1794"/>
                    <a:pt x="3010" y="1702"/>
                    <a:pt x="3284" y="1672"/>
                  </a:cubicBezTo>
                  <a:cubicBezTo>
                    <a:pt x="3496" y="1611"/>
                    <a:pt x="3740" y="1611"/>
                    <a:pt x="3952" y="1581"/>
                  </a:cubicBezTo>
                  <a:cubicBezTo>
                    <a:pt x="4317" y="1581"/>
                    <a:pt x="4651" y="1429"/>
                    <a:pt x="4864" y="1155"/>
                  </a:cubicBezTo>
                  <a:cubicBezTo>
                    <a:pt x="4955" y="1034"/>
                    <a:pt x="4986" y="912"/>
                    <a:pt x="4986" y="760"/>
                  </a:cubicBezTo>
                  <a:lnTo>
                    <a:pt x="4986" y="760"/>
                  </a:lnTo>
                  <a:cubicBezTo>
                    <a:pt x="4925" y="882"/>
                    <a:pt x="4895" y="1003"/>
                    <a:pt x="4803" y="1095"/>
                  </a:cubicBezTo>
                  <a:cubicBezTo>
                    <a:pt x="4609" y="1289"/>
                    <a:pt x="4313" y="1433"/>
                    <a:pt x="4031" y="1433"/>
                  </a:cubicBezTo>
                  <a:cubicBezTo>
                    <a:pt x="4005" y="1433"/>
                    <a:pt x="3978" y="1432"/>
                    <a:pt x="3952" y="1429"/>
                  </a:cubicBezTo>
                  <a:cubicBezTo>
                    <a:pt x="3709" y="1429"/>
                    <a:pt x="3466" y="1459"/>
                    <a:pt x="3253" y="1490"/>
                  </a:cubicBezTo>
                  <a:cubicBezTo>
                    <a:pt x="2980" y="1551"/>
                    <a:pt x="2737" y="1642"/>
                    <a:pt x="2493" y="1763"/>
                  </a:cubicBezTo>
                  <a:cubicBezTo>
                    <a:pt x="1977" y="2067"/>
                    <a:pt x="1430" y="2371"/>
                    <a:pt x="882" y="2614"/>
                  </a:cubicBezTo>
                  <a:cubicBezTo>
                    <a:pt x="761" y="2675"/>
                    <a:pt x="609" y="2706"/>
                    <a:pt x="457" y="2736"/>
                  </a:cubicBezTo>
                  <a:cubicBezTo>
                    <a:pt x="305" y="2736"/>
                    <a:pt x="183" y="2706"/>
                    <a:pt x="214" y="2614"/>
                  </a:cubicBezTo>
                  <a:cubicBezTo>
                    <a:pt x="214" y="2554"/>
                    <a:pt x="305" y="2432"/>
                    <a:pt x="426" y="2341"/>
                  </a:cubicBezTo>
                  <a:cubicBezTo>
                    <a:pt x="518" y="2250"/>
                    <a:pt x="639" y="2128"/>
                    <a:pt x="730" y="2037"/>
                  </a:cubicBezTo>
                  <a:lnTo>
                    <a:pt x="1794" y="973"/>
                  </a:lnTo>
                  <a:cubicBezTo>
                    <a:pt x="2098" y="699"/>
                    <a:pt x="2341" y="426"/>
                    <a:pt x="2493" y="274"/>
                  </a:cubicBezTo>
                  <a:cubicBezTo>
                    <a:pt x="2676" y="92"/>
                    <a:pt x="2737" y="31"/>
                    <a:pt x="2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8"/>
            <p:cNvSpPr/>
            <p:nvPr/>
          </p:nvSpPr>
          <p:spPr>
            <a:xfrm>
              <a:off x="6182325" y="2156100"/>
              <a:ext cx="102600" cy="31925"/>
            </a:xfrm>
            <a:custGeom>
              <a:avLst/>
              <a:gdLst/>
              <a:ahLst/>
              <a:cxnLst/>
              <a:rect l="l" t="t" r="r" b="b"/>
              <a:pathLst>
                <a:path w="4104" h="1277" extrusionOk="0">
                  <a:moveTo>
                    <a:pt x="1" y="0"/>
                  </a:moveTo>
                  <a:cubicBezTo>
                    <a:pt x="183" y="92"/>
                    <a:pt x="365" y="183"/>
                    <a:pt x="578" y="244"/>
                  </a:cubicBezTo>
                  <a:cubicBezTo>
                    <a:pt x="943" y="396"/>
                    <a:pt x="1429" y="578"/>
                    <a:pt x="2007" y="760"/>
                  </a:cubicBezTo>
                  <a:cubicBezTo>
                    <a:pt x="2584" y="943"/>
                    <a:pt x="3101" y="1095"/>
                    <a:pt x="3466" y="1186"/>
                  </a:cubicBezTo>
                  <a:cubicBezTo>
                    <a:pt x="3678" y="1247"/>
                    <a:pt x="3891" y="1277"/>
                    <a:pt x="4104" y="1277"/>
                  </a:cubicBezTo>
                  <a:cubicBezTo>
                    <a:pt x="3891" y="1216"/>
                    <a:pt x="3709" y="1125"/>
                    <a:pt x="3496" y="1095"/>
                  </a:cubicBezTo>
                  <a:lnTo>
                    <a:pt x="2037" y="639"/>
                  </a:lnTo>
                  <a:lnTo>
                    <a:pt x="608" y="183"/>
                  </a:lnTo>
                  <a:cubicBezTo>
                    <a:pt x="396" y="92"/>
                    <a:pt x="213" y="3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8"/>
            <p:cNvSpPr/>
            <p:nvPr/>
          </p:nvSpPr>
          <p:spPr>
            <a:xfrm>
              <a:off x="6256025" y="2245000"/>
              <a:ext cx="55500" cy="55500"/>
            </a:xfrm>
            <a:custGeom>
              <a:avLst/>
              <a:gdLst/>
              <a:ahLst/>
              <a:cxnLst/>
              <a:rect l="l" t="t" r="r" b="b"/>
              <a:pathLst>
                <a:path w="2220" h="2220" extrusionOk="0">
                  <a:moveTo>
                    <a:pt x="1308" y="1"/>
                  </a:moveTo>
                  <a:cubicBezTo>
                    <a:pt x="1308" y="1"/>
                    <a:pt x="1303" y="11"/>
                    <a:pt x="1290" y="33"/>
                  </a:cubicBezTo>
                  <a:lnTo>
                    <a:pt x="1290" y="33"/>
                  </a:lnTo>
                  <a:cubicBezTo>
                    <a:pt x="1305" y="22"/>
                    <a:pt x="1322" y="11"/>
                    <a:pt x="1338" y="1"/>
                  </a:cubicBezTo>
                  <a:close/>
                  <a:moveTo>
                    <a:pt x="1290" y="33"/>
                  </a:moveTo>
                  <a:lnTo>
                    <a:pt x="1290" y="33"/>
                  </a:lnTo>
                  <a:cubicBezTo>
                    <a:pt x="1075" y="182"/>
                    <a:pt x="943" y="384"/>
                    <a:pt x="943" y="639"/>
                  </a:cubicBezTo>
                  <a:cubicBezTo>
                    <a:pt x="974" y="791"/>
                    <a:pt x="1065" y="913"/>
                    <a:pt x="1186" y="943"/>
                  </a:cubicBezTo>
                  <a:cubicBezTo>
                    <a:pt x="1308" y="1004"/>
                    <a:pt x="1460" y="1034"/>
                    <a:pt x="1612" y="1065"/>
                  </a:cubicBezTo>
                  <a:cubicBezTo>
                    <a:pt x="1764" y="1095"/>
                    <a:pt x="1885" y="1156"/>
                    <a:pt x="2007" y="1247"/>
                  </a:cubicBezTo>
                  <a:cubicBezTo>
                    <a:pt x="2068" y="1368"/>
                    <a:pt x="2098" y="1520"/>
                    <a:pt x="2068" y="1672"/>
                  </a:cubicBezTo>
                  <a:cubicBezTo>
                    <a:pt x="1955" y="1926"/>
                    <a:pt x="1712" y="2101"/>
                    <a:pt x="1410" y="2101"/>
                  </a:cubicBezTo>
                  <a:cubicBezTo>
                    <a:pt x="1387" y="2101"/>
                    <a:pt x="1363" y="2100"/>
                    <a:pt x="1338" y="2098"/>
                  </a:cubicBezTo>
                  <a:cubicBezTo>
                    <a:pt x="1095" y="2068"/>
                    <a:pt x="822" y="1976"/>
                    <a:pt x="578" y="1885"/>
                  </a:cubicBezTo>
                  <a:cubicBezTo>
                    <a:pt x="426" y="1824"/>
                    <a:pt x="274" y="1733"/>
                    <a:pt x="153" y="1612"/>
                  </a:cubicBezTo>
                  <a:cubicBezTo>
                    <a:pt x="62" y="1520"/>
                    <a:pt x="1" y="1490"/>
                    <a:pt x="1" y="1490"/>
                  </a:cubicBezTo>
                  <a:lnTo>
                    <a:pt x="1" y="1490"/>
                  </a:lnTo>
                  <a:cubicBezTo>
                    <a:pt x="31" y="1551"/>
                    <a:pt x="62" y="1612"/>
                    <a:pt x="122" y="1642"/>
                  </a:cubicBezTo>
                  <a:cubicBezTo>
                    <a:pt x="244" y="1764"/>
                    <a:pt x="396" y="1885"/>
                    <a:pt x="548" y="1946"/>
                  </a:cubicBezTo>
                  <a:cubicBezTo>
                    <a:pt x="791" y="2068"/>
                    <a:pt x="1065" y="2159"/>
                    <a:pt x="1308" y="2220"/>
                  </a:cubicBezTo>
                  <a:cubicBezTo>
                    <a:pt x="1490" y="2220"/>
                    <a:pt x="1673" y="2189"/>
                    <a:pt x="1825" y="2128"/>
                  </a:cubicBezTo>
                  <a:cubicBezTo>
                    <a:pt x="1977" y="2037"/>
                    <a:pt x="2098" y="1885"/>
                    <a:pt x="2159" y="1703"/>
                  </a:cubicBezTo>
                  <a:cubicBezTo>
                    <a:pt x="2220" y="1520"/>
                    <a:pt x="2189" y="1338"/>
                    <a:pt x="2068" y="1186"/>
                  </a:cubicBezTo>
                  <a:cubicBezTo>
                    <a:pt x="1946" y="1034"/>
                    <a:pt x="1794" y="973"/>
                    <a:pt x="1612" y="943"/>
                  </a:cubicBezTo>
                  <a:cubicBezTo>
                    <a:pt x="1490" y="943"/>
                    <a:pt x="1338" y="913"/>
                    <a:pt x="1217" y="852"/>
                  </a:cubicBezTo>
                  <a:cubicBezTo>
                    <a:pt x="1126" y="821"/>
                    <a:pt x="1034" y="730"/>
                    <a:pt x="1004" y="639"/>
                  </a:cubicBezTo>
                  <a:cubicBezTo>
                    <a:pt x="1004" y="457"/>
                    <a:pt x="1065" y="274"/>
                    <a:pt x="1186" y="183"/>
                  </a:cubicBezTo>
                  <a:cubicBezTo>
                    <a:pt x="1239" y="112"/>
                    <a:pt x="1272" y="62"/>
                    <a:pt x="1290" y="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8"/>
            <p:cNvSpPr/>
            <p:nvPr/>
          </p:nvSpPr>
          <p:spPr>
            <a:xfrm>
              <a:off x="6346450" y="2212325"/>
              <a:ext cx="41825" cy="47250"/>
            </a:xfrm>
            <a:custGeom>
              <a:avLst/>
              <a:gdLst/>
              <a:ahLst/>
              <a:cxnLst/>
              <a:rect l="l" t="t" r="r" b="b"/>
              <a:pathLst>
                <a:path w="1673" h="1890" extrusionOk="0">
                  <a:moveTo>
                    <a:pt x="1" y="1"/>
                  </a:moveTo>
                  <a:cubicBezTo>
                    <a:pt x="275" y="426"/>
                    <a:pt x="639" y="791"/>
                    <a:pt x="1095" y="1004"/>
                  </a:cubicBezTo>
                  <a:cubicBezTo>
                    <a:pt x="1175" y="1063"/>
                    <a:pt x="1254" y="1110"/>
                    <a:pt x="1334" y="1152"/>
                  </a:cubicBezTo>
                  <a:lnTo>
                    <a:pt x="1334" y="1152"/>
                  </a:lnTo>
                  <a:cubicBezTo>
                    <a:pt x="1144" y="1253"/>
                    <a:pt x="982" y="1412"/>
                    <a:pt x="882" y="1612"/>
                  </a:cubicBezTo>
                  <a:cubicBezTo>
                    <a:pt x="822" y="1703"/>
                    <a:pt x="791" y="1794"/>
                    <a:pt x="791" y="1885"/>
                  </a:cubicBezTo>
                  <a:cubicBezTo>
                    <a:pt x="794" y="1888"/>
                    <a:pt x="798" y="1890"/>
                    <a:pt x="801" y="1890"/>
                  </a:cubicBezTo>
                  <a:cubicBezTo>
                    <a:pt x="829" y="1890"/>
                    <a:pt x="865" y="1778"/>
                    <a:pt x="974" y="1642"/>
                  </a:cubicBezTo>
                  <a:cubicBezTo>
                    <a:pt x="1126" y="1460"/>
                    <a:pt x="1308" y="1308"/>
                    <a:pt x="1521" y="1216"/>
                  </a:cubicBezTo>
                  <a:lnTo>
                    <a:pt x="1673" y="1156"/>
                  </a:lnTo>
                  <a:lnTo>
                    <a:pt x="1521" y="1095"/>
                  </a:lnTo>
                  <a:cubicBezTo>
                    <a:pt x="1399" y="1034"/>
                    <a:pt x="1278" y="973"/>
                    <a:pt x="1156" y="913"/>
                  </a:cubicBezTo>
                  <a:cubicBezTo>
                    <a:pt x="730" y="639"/>
                    <a:pt x="366" y="33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8"/>
            <p:cNvSpPr/>
            <p:nvPr/>
          </p:nvSpPr>
          <p:spPr>
            <a:xfrm>
              <a:off x="6236275" y="2220700"/>
              <a:ext cx="7575" cy="24400"/>
            </a:xfrm>
            <a:custGeom>
              <a:avLst/>
              <a:gdLst/>
              <a:ahLst/>
              <a:cxnLst/>
              <a:rect l="l" t="t" r="r" b="b"/>
              <a:pathLst>
                <a:path w="303" h="976" extrusionOk="0">
                  <a:moveTo>
                    <a:pt x="31" y="0"/>
                  </a:moveTo>
                  <a:lnTo>
                    <a:pt x="31" y="0"/>
                  </a:lnTo>
                  <a:cubicBezTo>
                    <a:pt x="1" y="30"/>
                    <a:pt x="92" y="213"/>
                    <a:pt x="122" y="486"/>
                  </a:cubicBezTo>
                  <a:cubicBezTo>
                    <a:pt x="183" y="760"/>
                    <a:pt x="92" y="942"/>
                    <a:pt x="122" y="973"/>
                  </a:cubicBezTo>
                  <a:cubicBezTo>
                    <a:pt x="124" y="974"/>
                    <a:pt x="126" y="975"/>
                    <a:pt x="129" y="975"/>
                  </a:cubicBezTo>
                  <a:cubicBezTo>
                    <a:pt x="169" y="975"/>
                    <a:pt x="303" y="744"/>
                    <a:pt x="274" y="486"/>
                  </a:cubicBezTo>
                  <a:cubicBezTo>
                    <a:pt x="244" y="182"/>
                    <a:pt x="61" y="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8"/>
            <p:cNvSpPr/>
            <p:nvPr/>
          </p:nvSpPr>
          <p:spPr>
            <a:xfrm>
              <a:off x="6549350" y="1942575"/>
              <a:ext cx="1200650" cy="1003825"/>
            </a:xfrm>
            <a:custGeom>
              <a:avLst/>
              <a:gdLst/>
              <a:ahLst/>
              <a:cxnLst/>
              <a:rect l="l" t="t" r="r" b="b"/>
              <a:pathLst>
                <a:path w="48026" h="40153" extrusionOk="0">
                  <a:moveTo>
                    <a:pt x="32919" y="0"/>
                  </a:moveTo>
                  <a:lnTo>
                    <a:pt x="31247" y="1824"/>
                  </a:lnTo>
                  <a:lnTo>
                    <a:pt x="22190" y="4438"/>
                  </a:lnTo>
                  <a:lnTo>
                    <a:pt x="10214" y="10031"/>
                  </a:lnTo>
                  <a:lnTo>
                    <a:pt x="2098" y="9392"/>
                  </a:lnTo>
                  <a:lnTo>
                    <a:pt x="1" y="16475"/>
                  </a:lnTo>
                  <a:lnTo>
                    <a:pt x="11551" y="18815"/>
                  </a:lnTo>
                  <a:lnTo>
                    <a:pt x="22281" y="16353"/>
                  </a:lnTo>
                  <a:lnTo>
                    <a:pt x="22281" y="16353"/>
                  </a:lnTo>
                  <a:cubicBezTo>
                    <a:pt x="22281" y="16353"/>
                    <a:pt x="21734" y="36049"/>
                    <a:pt x="21734" y="36232"/>
                  </a:cubicBezTo>
                  <a:cubicBezTo>
                    <a:pt x="21734" y="36414"/>
                    <a:pt x="20852" y="36718"/>
                    <a:pt x="20913" y="38147"/>
                  </a:cubicBezTo>
                  <a:lnTo>
                    <a:pt x="21673" y="39849"/>
                  </a:lnTo>
                  <a:lnTo>
                    <a:pt x="45229" y="40153"/>
                  </a:lnTo>
                  <a:lnTo>
                    <a:pt x="45868" y="21034"/>
                  </a:lnTo>
                  <a:lnTo>
                    <a:pt x="48026" y="6201"/>
                  </a:lnTo>
                  <a:lnTo>
                    <a:pt x="43102" y="3161"/>
                  </a:lnTo>
                  <a:lnTo>
                    <a:pt x="41339" y="791"/>
                  </a:lnTo>
                  <a:lnTo>
                    <a:pt x="34561" y="7933"/>
                  </a:lnTo>
                  <a:lnTo>
                    <a:pt x="32858" y="1824"/>
                  </a:lnTo>
                  <a:lnTo>
                    <a:pt x="32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8"/>
            <p:cNvSpPr/>
            <p:nvPr/>
          </p:nvSpPr>
          <p:spPr>
            <a:xfrm>
              <a:off x="7334325" y="1992725"/>
              <a:ext cx="55500" cy="161125"/>
            </a:xfrm>
            <a:custGeom>
              <a:avLst/>
              <a:gdLst/>
              <a:ahLst/>
              <a:cxnLst/>
              <a:rect l="l" t="t" r="r" b="b"/>
              <a:pathLst>
                <a:path w="2220" h="6445" extrusionOk="0">
                  <a:moveTo>
                    <a:pt x="0" y="0"/>
                  </a:moveTo>
                  <a:cubicBezTo>
                    <a:pt x="0" y="456"/>
                    <a:pt x="61" y="882"/>
                    <a:pt x="122" y="1338"/>
                  </a:cubicBezTo>
                  <a:cubicBezTo>
                    <a:pt x="244" y="2158"/>
                    <a:pt x="456" y="3283"/>
                    <a:pt x="730" y="4499"/>
                  </a:cubicBezTo>
                  <a:cubicBezTo>
                    <a:pt x="851" y="5107"/>
                    <a:pt x="1034" y="5684"/>
                    <a:pt x="1247" y="6262"/>
                  </a:cubicBezTo>
                  <a:lnTo>
                    <a:pt x="1338" y="6444"/>
                  </a:lnTo>
                  <a:lnTo>
                    <a:pt x="1429" y="6262"/>
                  </a:lnTo>
                  <a:cubicBezTo>
                    <a:pt x="1551" y="5897"/>
                    <a:pt x="1611" y="5502"/>
                    <a:pt x="1581" y="5107"/>
                  </a:cubicBezTo>
                  <a:cubicBezTo>
                    <a:pt x="1581" y="4833"/>
                    <a:pt x="1642" y="4560"/>
                    <a:pt x="1733" y="4286"/>
                  </a:cubicBezTo>
                  <a:cubicBezTo>
                    <a:pt x="1824" y="4043"/>
                    <a:pt x="2007" y="3861"/>
                    <a:pt x="2219" y="3739"/>
                  </a:cubicBezTo>
                  <a:cubicBezTo>
                    <a:pt x="2159" y="3739"/>
                    <a:pt x="2067" y="3769"/>
                    <a:pt x="2007" y="3830"/>
                  </a:cubicBezTo>
                  <a:cubicBezTo>
                    <a:pt x="1855" y="3921"/>
                    <a:pt x="1703" y="4073"/>
                    <a:pt x="1642" y="4256"/>
                  </a:cubicBezTo>
                  <a:cubicBezTo>
                    <a:pt x="1520" y="4529"/>
                    <a:pt x="1429" y="4803"/>
                    <a:pt x="1429" y="5107"/>
                  </a:cubicBezTo>
                  <a:cubicBezTo>
                    <a:pt x="1429" y="5377"/>
                    <a:pt x="1396" y="5647"/>
                    <a:pt x="1329" y="5905"/>
                  </a:cubicBezTo>
                  <a:lnTo>
                    <a:pt x="1329" y="5905"/>
                  </a:lnTo>
                  <a:cubicBezTo>
                    <a:pt x="1159" y="5438"/>
                    <a:pt x="1014" y="4953"/>
                    <a:pt x="912" y="4468"/>
                  </a:cubicBezTo>
                  <a:cubicBezTo>
                    <a:pt x="669" y="3253"/>
                    <a:pt x="426" y="2128"/>
                    <a:pt x="274" y="1307"/>
                  </a:cubicBezTo>
                  <a:cubicBezTo>
                    <a:pt x="213" y="851"/>
                    <a:pt x="122" y="42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8"/>
            <p:cNvSpPr/>
            <p:nvPr/>
          </p:nvSpPr>
          <p:spPr>
            <a:xfrm>
              <a:off x="7462750" y="2010950"/>
              <a:ext cx="145150" cy="144400"/>
            </a:xfrm>
            <a:custGeom>
              <a:avLst/>
              <a:gdLst/>
              <a:ahLst/>
              <a:cxnLst/>
              <a:rect l="l" t="t" r="r" b="b"/>
              <a:pathLst>
                <a:path w="5806" h="5776" extrusionOk="0">
                  <a:moveTo>
                    <a:pt x="5806" y="1"/>
                  </a:moveTo>
                  <a:cubicBezTo>
                    <a:pt x="5806" y="1"/>
                    <a:pt x="5684" y="92"/>
                    <a:pt x="5502" y="274"/>
                  </a:cubicBezTo>
                  <a:cubicBezTo>
                    <a:pt x="5350" y="487"/>
                    <a:pt x="5076" y="761"/>
                    <a:pt x="4772" y="1095"/>
                  </a:cubicBezTo>
                  <a:cubicBezTo>
                    <a:pt x="4164" y="1794"/>
                    <a:pt x="3344" y="2767"/>
                    <a:pt x="2432" y="3831"/>
                  </a:cubicBezTo>
                  <a:lnTo>
                    <a:pt x="1113" y="5402"/>
                  </a:lnTo>
                  <a:lnTo>
                    <a:pt x="1113" y="5402"/>
                  </a:lnTo>
                  <a:cubicBezTo>
                    <a:pt x="915" y="4651"/>
                    <a:pt x="722" y="4011"/>
                    <a:pt x="608" y="3557"/>
                  </a:cubicBezTo>
                  <a:cubicBezTo>
                    <a:pt x="578" y="3466"/>
                    <a:pt x="517" y="3344"/>
                    <a:pt x="426" y="3253"/>
                  </a:cubicBezTo>
                  <a:cubicBezTo>
                    <a:pt x="365" y="3192"/>
                    <a:pt x="274" y="3162"/>
                    <a:pt x="183" y="3162"/>
                  </a:cubicBezTo>
                  <a:cubicBezTo>
                    <a:pt x="31" y="3162"/>
                    <a:pt x="0" y="3253"/>
                    <a:pt x="0" y="3253"/>
                  </a:cubicBezTo>
                  <a:cubicBezTo>
                    <a:pt x="22" y="3232"/>
                    <a:pt x="74" y="3210"/>
                    <a:pt x="124" y="3210"/>
                  </a:cubicBezTo>
                  <a:cubicBezTo>
                    <a:pt x="144" y="3210"/>
                    <a:pt x="165" y="3214"/>
                    <a:pt x="183" y="3223"/>
                  </a:cubicBezTo>
                  <a:cubicBezTo>
                    <a:pt x="304" y="3223"/>
                    <a:pt x="456" y="3344"/>
                    <a:pt x="487" y="3588"/>
                  </a:cubicBezTo>
                  <a:cubicBezTo>
                    <a:pt x="608" y="4074"/>
                    <a:pt x="760" y="4773"/>
                    <a:pt x="973" y="5594"/>
                  </a:cubicBezTo>
                  <a:lnTo>
                    <a:pt x="1003" y="5776"/>
                  </a:lnTo>
                  <a:lnTo>
                    <a:pt x="1125" y="5654"/>
                  </a:lnTo>
                  <a:lnTo>
                    <a:pt x="2584" y="3952"/>
                  </a:lnTo>
                  <a:cubicBezTo>
                    <a:pt x="3496" y="2888"/>
                    <a:pt x="4316" y="1916"/>
                    <a:pt x="4894" y="1186"/>
                  </a:cubicBezTo>
                  <a:cubicBezTo>
                    <a:pt x="5198" y="822"/>
                    <a:pt x="5411" y="548"/>
                    <a:pt x="5563" y="335"/>
                  </a:cubicBezTo>
                  <a:cubicBezTo>
                    <a:pt x="5654" y="244"/>
                    <a:pt x="5745" y="122"/>
                    <a:pt x="5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8"/>
            <p:cNvSpPr/>
            <p:nvPr/>
          </p:nvSpPr>
          <p:spPr>
            <a:xfrm>
              <a:off x="7356350" y="2172825"/>
              <a:ext cx="47900" cy="625400"/>
            </a:xfrm>
            <a:custGeom>
              <a:avLst/>
              <a:gdLst/>
              <a:ahLst/>
              <a:cxnLst/>
              <a:rect l="l" t="t" r="r" b="b"/>
              <a:pathLst>
                <a:path w="1916" h="25016" extrusionOk="0">
                  <a:moveTo>
                    <a:pt x="1885" y="0"/>
                  </a:moveTo>
                  <a:cubicBezTo>
                    <a:pt x="1855" y="91"/>
                    <a:pt x="1855" y="182"/>
                    <a:pt x="1825" y="274"/>
                  </a:cubicBezTo>
                  <a:lnTo>
                    <a:pt x="1703" y="973"/>
                  </a:lnTo>
                  <a:cubicBezTo>
                    <a:pt x="1612" y="1611"/>
                    <a:pt x="1490" y="2493"/>
                    <a:pt x="1338" y="3648"/>
                  </a:cubicBezTo>
                  <a:cubicBezTo>
                    <a:pt x="1034" y="5897"/>
                    <a:pt x="639" y="8997"/>
                    <a:pt x="396" y="12462"/>
                  </a:cubicBezTo>
                  <a:cubicBezTo>
                    <a:pt x="153" y="15927"/>
                    <a:pt x="31" y="19058"/>
                    <a:pt x="31" y="21338"/>
                  </a:cubicBezTo>
                  <a:lnTo>
                    <a:pt x="31" y="24013"/>
                  </a:lnTo>
                  <a:lnTo>
                    <a:pt x="31" y="24742"/>
                  </a:lnTo>
                  <a:cubicBezTo>
                    <a:pt x="1" y="24833"/>
                    <a:pt x="31" y="24924"/>
                    <a:pt x="31" y="25016"/>
                  </a:cubicBezTo>
                  <a:cubicBezTo>
                    <a:pt x="62" y="24924"/>
                    <a:pt x="62" y="24833"/>
                    <a:pt x="62" y="24742"/>
                  </a:cubicBezTo>
                  <a:cubicBezTo>
                    <a:pt x="92" y="24560"/>
                    <a:pt x="92" y="24317"/>
                    <a:pt x="92" y="24013"/>
                  </a:cubicBezTo>
                  <a:cubicBezTo>
                    <a:pt x="92" y="23344"/>
                    <a:pt x="122" y="22432"/>
                    <a:pt x="153" y="21307"/>
                  </a:cubicBezTo>
                  <a:cubicBezTo>
                    <a:pt x="214" y="19058"/>
                    <a:pt x="335" y="15927"/>
                    <a:pt x="609" y="12462"/>
                  </a:cubicBezTo>
                  <a:cubicBezTo>
                    <a:pt x="852" y="9028"/>
                    <a:pt x="1186" y="5897"/>
                    <a:pt x="1460" y="3648"/>
                  </a:cubicBezTo>
                  <a:cubicBezTo>
                    <a:pt x="1612" y="2553"/>
                    <a:pt x="1733" y="1641"/>
                    <a:pt x="1794" y="1003"/>
                  </a:cubicBezTo>
                  <a:cubicBezTo>
                    <a:pt x="1855" y="699"/>
                    <a:pt x="1885" y="456"/>
                    <a:pt x="1885" y="274"/>
                  </a:cubicBezTo>
                  <a:cubicBezTo>
                    <a:pt x="1916" y="182"/>
                    <a:pt x="1916" y="91"/>
                    <a:pt x="1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8"/>
            <p:cNvSpPr/>
            <p:nvPr/>
          </p:nvSpPr>
          <p:spPr>
            <a:xfrm>
              <a:off x="7303925" y="2828600"/>
              <a:ext cx="7625" cy="84375"/>
            </a:xfrm>
            <a:custGeom>
              <a:avLst/>
              <a:gdLst/>
              <a:ahLst/>
              <a:cxnLst/>
              <a:rect l="l" t="t" r="r" b="b"/>
              <a:pathLst>
                <a:path w="305" h="3375" extrusionOk="0">
                  <a:moveTo>
                    <a:pt x="244" y="0"/>
                  </a:moveTo>
                  <a:cubicBezTo>
                    <a:pt x="92" y="548"/>
                    <a:pt x="31" y="1125"/>
                    <a:pt x="31" y="1703"/>
                  </a:cubicBezTo>
                  <a:cubicBezTo>
                    <a:pt x="1" y="2250"/>
                    <a:pt x="61" y="2827"/>
                    <a:pt x="213" y="3374"/>
                  </a:cubicBezTo>
                  <a:cubicBezTo>
                    <a:pt x="305" y="3374"/>
                    <a:pt x="213" y="2614"/>
                    <a:pt x="244" y="1703"/>
                  </a:cubicBezTo>
                  <a:cubicBezTo>
                    <a:pt x="305" y="1125"/>
                    <a:pt x="305" y="548"/>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8"/>
            <p:cNvSpPr/>
            <p:nvPr/>
          </p:nvSpPr>
          <p:spPr>
            <a:xfrm>
              <a:off x="7146625" y="2774650"/>
              <a:ext cx="404300" cy="72200"/>
            </a:xfrm>
            <a:custGeom>
              <a:avLst/>
              <a:gdLst/>
              <a:ahLst/>
              <a:cxnLst/>
              <a:rect l="l" t="t" r="r" b="b"/>
              <a:pathLst>
                <a:path w="16172" h="2888" extrusionOk="0">
                  <a:moveTo>
                    <a:pt x="16171" y="0"/>
                  </a:moveTo>
                  <a:lnTo>
                    <a:pt x="16171" y="0"/>
                  </a:lnTo>
                  <a:cubicBezTo>
                    <a:pt x="15958" y="61"/>
                    <a:pt x="15746" y="92"/>
                    <a:pt x="15533" y="183"/>
                  </a:cubicBezTo>
                  <a:lnTo>
                    <a:pt x="13831" y="639"/>
                  </a:lnTo>
                  <a:cubicBezTo>
                    <a:pt x="12402" y="1034"/>
                    <a:pt x="10396" y="1520"/>
                    <a:pt x="8147" y="1915"/>
                  </a:cubicBezTo>
                  <a:cubicBezTo>
                    <a:pt x="5928" y="2280"/>
                    <a:pt x="3861" y="2523"/>
                    <a:pt x="2402" y="2675"/>
                  </a:cubicBezTo>
                  <a:lnTo>
                    <a:pt x="639" y="2827"/>
                  </a:lnTo>
                  <a:cubicBezTo>
                    <a:pt x="426" y="2827"/>
                    <a:pt x="213" y="2858"/>
                    <a:pt x="1" y="2888"/>
                  </a:cubicBezTo>
                  <a:lnTo>
                    <a:pt x="639" y="2888"/>
                  </a:lnTo>
                  <a:cubicBezTo>
                    <a:pt x="1065" y="2888"/>
                    <a:pt x="1672" y="2858"/>
                    <a:pt x="2402" y="2797"/>
                  </a:cubicBezTo>
                  <a:cubicBezTo>
                    <a:pt x="4347" y="2645"/>
                    <a:pt x="6262" y="2402"/>
                    <a:pt x="8208" y="2067"/>
                  </a:cubicBezTo>
                  <a:cubicBezTo>
                    <a:pt x="10092" y="1733"/>
                    <a:pt x="12007" y="1307"/>
                    <a:pt x="13861" y="760"/>
                  </a:cubicBezTo>
                  <a:cubicBezTo>
                    <a:pt x="14591" y="548"/>
                    <a:pt x="15168" y="365"/>
                    <a:pt x="15563" y="244"/>
                  </a:cubicBezTo>
                  <a:cubicBezTo>
                    <a:pt x="15776" y="183"/>
                    <a:pt x="15958" y="92"/>
                    <a:pt x="16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8"/>
            <p:cNvSpPr/>
            <p:nvPr/>
          </p:nvSpPr>
          <p:spPr>
            <a:xfrm>
              <a:off x="7101025" y="2142425"/>
              <a:ext cx="6125" cy="312325"/>
            </a:xfrm>
            <a:custGeom>
              <a:avLst/>
              <a:gdLst/>
              <a:ahLst/>
              <a:cxnLst/>
              <a:rect l="l" t="t" r="r" b="b"/>
              <a:pathLst>
                <a:path w="245" h="12493" extrusionOk="0">
                  <a:moveTo>
                    <a:pt x="153" y="0"/>
                  </a:moveTo>
                  <a:cubicBezTo>
                    <a:pt x="92" y="0"/>
                    <a:pt x="31" y="2797"/>
                    <a:pt x="31" y="6262"/>
                  </a:cubicBezTo>
                  <a:cubicBezTo>
                    <a:pt x="1" y="9696"/>
                    <a:pt x="31" y="12493"/>
                    <a:pt x="92" y="12493"/>
                  </a:cubicBezTo>
                  <a:cubicBezTo>
                    <a:pt x="153" y="12493"/>
                    <a:pt x="214" y="9696"/>
                    <a:pt x="214" y="6262"/>
                  </a:cubicBezTo>
                  <a:cubicBezTo>
                    <a:pt x="244" y="2797"/>
                    <a:pt x="214" y="31"/>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8"/>
            <p:cNvSpPr/>
            <p:nvPr/>
          </p:nvSpPr>
          <p:spPr>
            <a:xfrm>
              <a:off x="7673225" y="2090750"/>
              <a:ext cx="265225" cy="851850"/>
            </a:xfrm>
            <a:custGeom>
              <a:avLst/>
              <a:gdLst/>
              <a:ahLst/>
              <a:cxnLst/>
              <a:rect l="l" t="t" r="r" b="b"/>
              <a:pathLst>
                <a:path w="10609" h="34074" extrusionOk="0">
                  <a:moveTo>
                    <a:pt x="2645" y="0"/>
                  </a:moveTo>
                  <a:lnTo>
                    <a:pt x="518" y="14165"/>
                  </a:lnTo>
                  <a:lnTo>
                    <a:pt x="3071" y="21642"/>
                  </a:lnTo>
                  <a:lnTo>
                    <a:pt x="1" y="30426"/>
                  </a:lnTo>
                  <a:lnTo>
                    <a:pt x="6141" y="34074"/>
                  </a:lnTo>
                  <a:lnTo>
                    <a:pt x="9940" y="24682"/>
                  </a:lnTo>
                  <a:cubicBezTo>
                    <a:pt x="10518" y="23283"/>
                    <a:pt x="10609" y="21733"/>
                    <a:pt x="10183" y="20274"/>
                  </a:cubicBezTo>
                  <a:cubicBezTo>
                    <a:pt x="8876" y="15563"/>
                    <a:pt x="5958" y="5107"/>
                    <a:pt x="5806" y="3982"/>
                  </a:cubicBezTo>
                  <a:cubicBezTo>
                    <a:pt x="5594" y="2554"/>
                    <a:pt x="2645" y="0"/>
                    <a:pt x="2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8"/>
            <p:cNvSpPr/>
            <p:nvPr/>
          </p:nvSpPr>
          <p:spPr>
            <a:xfrm>
              <a:off x="7612450" y="2108975"/>
              <a:ext cx="214300" cy="833625"/>
            </a:xfrm>
            <a:custGeom>
              <a:avLst/>
              <a:gdLst/>
              <a:ahLst/>
              <a:cxnLst/>
              <a:rect l="l" t="t" r="r" b="b"/>
              <a:pathLst>
                <a:path w="8572" h="33345" extrusionOk="0">
                  <a:moveTo>
                    <a:pt x="3101" y="1"/>
                  </a:moveTo>
                  <a:lnTo>
                    <a:pt x="3101" y="1"/>
                  </a:lnTo>
                  <a:cubicBezTo>
                    <a:pt x="3009" y="31"/>
                    <a:pt x="2949" y="62"/>
                    <a:pt x="2888" y="122"/>
                  </a:cubicBezTo>
                  <a:cubicBezTo>
                    <a:pt x="2705" y="244"/>
                    <a:pt x="2523" y="396"/>
                    <a:pt x="2371" y="548"/>
                  </a:cubicBezTo>
                  <a:cubicBezTo>
                    <a:pt x="1733" y="1095"/>
                    <a:pt x="1186" y="1794"/>
                    <a:pt x="791" y="2554"/>
                  </a:cubicBezTo>
                  <a:cubicBezTo>
                    <a:pt x="487" y="3071"/>
                    <a:pt x="274" y="3648"/>
                    <a:pt x="152" y="4256"/>
                  </a:cubicBezTo>
                  <a:cubicBezTo>
                    <a:pt x="31" y="4955"/>
                    <a:pt x="0" y="5654"/>
                    <a:pt x="91" y="6384"/>
                  </a:cubicBezTo>
                  <a:cubicBezTo>
                    <a:pt x="274" y="7873"/>
                    <a:pt x="973" y="9454"/>
                    <a:pt x="1733" y="11095"/>
                  </a:cubicBezTo>
                  <a:cubicBezTo>
                    <a:pt x="2523" y="13193"/>
                    <a:pt x="3374" y="15503"/>
                    <a:pt x="4286" y="17934"/>
                  </a:cubicBezTo>
                  <a:cubicBezTo>
                    <a:pt x="4647" y="18957"/>
                    <a:pt x="5038" y="19950"/>
                    <a:pt x="5370" y="20913"/>
                  </a:cubicBezTo>
                  <a:lnTo>
                    <a:pt x="5370" y="20913"/>
                  </a:lnTo>
                  <a:cubicBezTo>
                    <a:pt x="4249" y="24214"/>
                    <a:pt x="3219" y="27212"/>
                    <a:pt x="2341" y="29667"/>
                  </a:cubicBezTo>
                  <a:lnTo>
                    <a:pt x="2341" y="29728"/>
                  </a:lnTo>
                  <a:lnTo>
                    <a:pt x="2401" y="29758"/>
                  </a:lnTo>
                  <a:lnTo>
                    <a:pt x="6900" y="32372"/>
                  </a:lnTo>
                  <a:lnTo>
                    <a:pt x="8146" y="33102"/>
                  </a:lnTo>
                  <a:lnTo>
                    <a:pt x="8450" y="33284"/>
                  </a:lnTo>
                  <a:cubicBezTo>
                    <a:pt x="8506" y="33312"/>
                    <a:pt x="8536" y="33314"/>
                    <a:pt x="8564" y="33337"/>
                  </a:cubicBezTo>
                  <a:lnTo>
                    <a:pt x="8564" y="33337"/>
                  </a:lnTo>
                  <a:cubicBezTo>
                    <a:pt x="8549" y="33325"/>
                    <a:pt x="8515" y="33297"/>
                    <a:pt x="8450" y="33254"/>
                  </a:cubicBezTo>
                  <a:lnTo>
                    <a:pt x="8146" y="33041"/>
                  </a:lnTo>
                  <a:lnTo>
                    <a:pt x="6900" y="32281"/>
                  </a:lnTo>
                  <a:lnTo>
                    <a:pt x="2513" y="29667"/>
                  </a:lnTo>
                  <a:lnTo>
                    <a:pt x="2513" y="29667"/>
                  </a:lnTo>
                  <a:cubicBezTo>
                    <a:pt x="3361" y="27186"/>
                    <a:pt x="4417" y="24199"/>
                    <a:pt x="5593" y="20913"/>
                  </a:cubicBezTo>
                  <a:lnTo>
                    <a:pt x="5593" y="20883"/>
                  </a:lnTo>
                  <a:lnTo>
                    <a:pt x="5593" y="20852"/>
                  </a:lnTo>
                  <a:cubicBezTo>
                    <a:pt x="5228" y="19880"/>
                    <a:pt x="4833" y="18877"/>
                    <a:pt x="4468" y="17843"/>
                  </a:cubicBezTo>
                  <a:lnTo>
                    <a:pt x="1915" y="11004"/>
                  </a:lnTo>
                  <a:cubicBezTo>
                    <a:pt x="1125" y="9393"/>
                    <a:pt x="456" y="7843"/>
                    <a:pt x="243" y="6354"/>
                  </a:cubicBezTo>
                  <a:cubicBezTo>
                    <a:pt x="152" y="5654"/>
                    <a:pt x="183" y="4955"/>
                    <a:pt x="304" y="4287"/>
                  </a:cubicBezTo>
                  <a:cubicBezTo>
                    <a:pt x="395" y="3679"/>
                    <a:pt x="608" y="3132"/>
                    <a:pt x="882" y="2584"/>
                  </a:cubicBezTo>
                  <a:cubicBezTo>
                    <a:pt x="1277" y="1855"/>
                    <a:pt x="1794" y="1156"/>
                    <a:pt x="2401" y="578"/>
                  </a:cubicBezTo>
                  <a:cubicBezTo>
                    <a:pt x="2614" y="396"/>
                    <a:pt x="2797" y="244"/>
                    <a:pt x="2918" y="153"/>
                  </a:cubicBezTo>
                  <a:cubicBezTo>
                    <a:pt x="2979" y="92"/>
                    <a:pt x="3040" y="62"/>
                    <a:pt x="3101" y="1"/>
                  </a:cubicBezTo>
                  <a:close/>
                  <a:moveTo>
                    <a:pt x="8564" y="33337"/>
                  </a:moveTo>
                  <a:cubicBezTo>
                    <a:pt x="8569" y="33342"/>
                    <a:pt x="8572" y="33345"/>
                    <a:pt x="8572" y="33345"/>
                  </a:cubicBezTo>
                  <a:lnTo>
                    <a:pt x="8572" y="33345"/>
                  </a:lnTo>
                  <a:cubicBezTo>
                    <a:pt x="8569" y="33342"/>
                    <a:pt x="8566" y="33340"/>
                    <a:pt x="8564" y="333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8"/>
            <p:cNvSpPr/>
            <p:nvPr/>
          </p:nvSpPr>
          <p:spPr>
            <a:xfrm>
              <a:off x="7430825" y="2090750"/>
              <a:ext cx="110975" cy="99900"/>
            </a:xfrm>
            <a:custGeom>
              <a:avLst/>
              <a:gdLst/>
              <a:ahLst/>
              <a:cxnLst/>
              <a:rect l="l" t="t" r="r" b="b"/>
              <a:pathLst>
                <a:path w="4439" h="3996" extrusionOk="0">
                  <a:moveTo>
                    <a:pt x="4438" y="0"/>
                  </a:moveTo>
                  <a:cubicBezTo>
                    <a:pt x="4438" y="1"/>
                    <a:pt x="4438" y="1"/>
                    <a:pt x="4438" y="2"/>
                  </a:cubicBezTo>
                  <a:lnTo>
                    <a:pt x="4438" y="2"/>
                  </a:lnTo>
                  <a:cubicBezTo>
                    <a:pt x="4438" y="1"/>
                    <a:pt x="4438" y="1"/>
                    <a:pt x="4438" y="0"/>
                  </a:cubicBezTo>
                  <a:close/>
                  <a:moveTo>
                    <a:pt x="4438" y="2"/>
                  </a:moveTo>
                  <a:cubicBezTo>
                    <a:pt x="4398" y="76"/>
                    <a:pt x="2311" y="2432"/>
                    <a:pt x="2311" y="2432"/>
                  </a:cubicBezTo>
                  <a:cubicBezTo>
                    <a:pt x="2250" y="1824"/>
                    <a:pt x="2068" y="1216"/>
                    <a:pt x="1855" y="669"/>
                  </a:cubicBezTo>
                  <a:cubicBezTo>
                    <a:pt x="1764" y="487"/>
                    <a:pt x="1703" y="183"/>
                    <a:pt x="1520" y="92"/>
                  </a:cubicBezTo>
                  <a:cubicBezTo>
                    <a:pt x="1487" y="77"/>
                    <a:pt x="1453" y="70"/>
                    <a:pt x="1417" y="70"/>
                  </a:cubicBezTo>
                  <a:cubicBezTo>
                    <a:pt x="1154" y="70"/>
                    <a:pt x="830" y="425"/>
                    <a:pt x="669" y="639"/>
                  </a:cubicBezTo>
                  <a:cubicBezTo>
                    <a:pt x="457" y="882"/>
                    <a:pt x="244" y="1125"/>
                    <a:pt x="1" y="1338"/>
                  </a:cubicBezTo>
                  <a:lnTo>
                    <a:pt x="31" y="1368"/>
                  </a:lnTo>
                  <a:cubicBezTo>
                    <a:pt x="457" y="1368"/>
                    <a:pt x="821" y="1642"/>
                    <a:pt x="943" y="2037"/>
                  </a:cubicBezTo>
                  <a:cubicBezTo>
                    <a:pt x="1004" y="2462"/>
                    <a:pt x="943" y="2888"/>
                    <a:pt x="1065" y="3283"/>
                  </a:cubicBezTo>
                  <a:cubicBezTo>
                    <a:pt x="1147" y="3639"/>
                    <a:pt x="1476" y="3995"/>
                    <a:pt x="1829" y="3995"/>
                  </a:cubicBezTo>
                  <a:cubicBezTo>
                    <a:pt x="1868" y="3995"/>
                    <a:pt x="1907" y="3991"/>
                    <a:pt x="1946" y="3982"/>
                  </a:cubicBezTo>
                  <a:cubicBezTo>
                    <a:pt x="2189" y="3921"/>
                    <a:pt x="2402" y="3739"/>
                    <a:pt x="2524" y="3526"/>
                  </a:cubicBezTo>
                  <a:cubicBezTo>
                    <a:pt x="3313" y="2463"/>
                    <a:pt x="3952" y="1278"/>
                    <a:pt x="4438"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8"/>
            <p:cNvSpPr/>
            <p:nvPr/>
          </p:nvSpPr>
          <p:spPr>
            <a:xfrm>
              <a:off x="7345725" y="2070225"/>
              <a:ext cx="67650" cy="109475"/>
            </a:xfrm>
            <a:custGeom>
              <a:avLst/>
              <a:gdLst/>
              <a:ahLst/>
              <a:cxnLst/>
              <a:rect l="l" t="t" r="r" b="b"/>
              <a:pathLst>
                <a:path w="2706" h="4379" extrusionOk="0">
                  <a:moveTo>
                    <a:pt x="0" y="1"/>
                  </a:moveTo>
                  <a:lnTo>
                    <a:pt x="0" y="31"/>
                  </a:lnTo>
                  <a:cubicBezTo>
                    <a:pt x="31" y="1368"/>
                    <a:pt x="304" y="2675"/>
                    <a:pt x="760" y="3952"/>
                  </a:cubicBezTo>
                  <a:cubicBezTo>
                    <a:pt x="791" y="4074"/>
                    <a:pt x="882" y="4195"/>
                    <a:pt x="973" y="4286"/>
                  </a:cubicBezTo>
                  <a:cubicBezTo>
                    <a:pt x="1032" y="4345"/>
                    <a:pt x="1116" y="4379"/>
                    <a:pt x="1201" y="4379"/>
                  </a:cubicBezTo>
                  <a:cubicBezTo>
                    <a:pt x="1248" y="4379"/>
                    <a:pt x="1295" y="4369"/>
                    <a:pt x="1338" y="4347"/>
                  </a:cubicBezTo>
                  <a:cubicBezTo>
                    <a:pt x="1490" y="4074"/>
                    <a:pt x="1611" y="3800"/>
                    <a:pt x="1733" y="3527"/>
                  </a:cubicBezTo>
                  <a:cubicBezTo>
                    <a:pt x="1915" y="2979"/>
                    <a:pt x="2706" y="2919"/>
                    <a:pt x="2706" y="2919"/>
                  </a:cubicBezTo>
                  <a:cubicBezTo>
                    <a:pt x="2584" y="2311"/>
                    <a:pt x="2402" y="1703"/>
                    <a:pt x="2189" y="1125"/>
                  </a:cubicBezTo>
                  <a:cubicBezTo>
                    <a:pt x="2107" y="934"/>
                    <a:pt x="1952" y="817"/>
                    <a:pt x="1767" y="817"/>
                  </a:cubicBezTo>
                  <a:cubicBezTo>
                    <a:pt x="1746" y="817"/>
                    <a:pt x="1724" y="818"/>
                    <a:pt x="1703" y="821"/>
                  </a:cubicBezTo>
                  <a:cubicBezTo>
                    <a:pt x="1429" y="913"/>
                    <a:pt x="1216" y="1125"/>
                    <a:pt x="1155" y="1429"/>
                  </a:cubicBezTo>
                  <a:cubicBezTo>
                    <a:pt x="1034" y="2402"/>
                    <a:pt x="1064" y="2858"/>
                    <a:pt x="912" y="3192"/>
                  </a:cubicBezTo>
                  <a:cubicBezTo>
                    <a:pt x="547" y="2159"/>
                    <a:pt x="244" y="9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8"/>
            <p:cNvSpPr/>
            <p:nvPr/>
          </p:nvSpPr>
          <p:spPr>
            <a:xfrm>
              <a:off x="7516500" y="2873425"/>
              <a:ext cx="286700" cy="259925"/>
            </a:xfrm>
            <a:custGeom>
              <a:avLst/>
              <a:gdLst/>
              <a:ahLst/>
              <a:cxnLst/>
              <a:rect l="l" t="t" r="r" b="b"/>
              <a:pathLst>
                <a:path w="11468" h="10397" extrusionOk="0">
                  <a:moveTo>
                    <a:pt x="7729" y="1"/>
                  </a:moveTo>
                  <a:lnTo>
                    <a:pt x="6513" y="2372"/>
                  </a:lnTo>
                  <a:cubicBezTo>
                    <a:pt x="6361" y="2706"/>
                    <a:pt x="6027" y="2888"/>
                    <a:pt x="5692" y="2919"/>
                  </a:cubicBezTo>
                  <a:lnTo>
                    <a:pt x="5358" y="2949"/>
                  </a:lnTo>
                  <a:cubicBezTo>
                    <a:pt x="5325" y="2941"/>
                    <a:pt x="5293" y="2937"/>
                    <a:pt x="5260" y="2937"/>
                  </a:cubicBezTo>
                  <a:cubicBezTo>
                    <a:pt x="5171" y="2937"/>
                    <a:pt x="5082" y="2965"/>
                    <a:pt x="4993" y="3010"/>
                  </a:cubicBezTo>
                  <a:cubicBezTo>
                    <a:pt x="4142" y="3405"/>
                    <a:pt x="3352" y="3952"/>
                    <a:pt x="3109" y="3952"/>
                  </a:cubicBezTo>
                  <a:cubicBezTo>
                    <a:pt x="2980" y="3974"/>
                    <a:pt x="2850" y="3984"/>
                    <a:pt x="2721" y="3984"/>
                  </a:cubicBezTo>
                  <a:cubicBezTo>
                    <a:pt x="2486" y="3984"/>
                    <a:pt x="2250" y="3950"/>
                    <a:pt x="2014" y="3891"/>
                  </a:cubicBezTo>
                  <a:cubicBezTo>
                    <a:pt x="1589" y="3800"/>
                    <a:pt x="1133" y="3648"/>
                    <a:pt x="738" y="3466"/>
                  </a:cubicBezTo>
                  <a:cubicBezTo>
                    <a:pt x="654" y="3405"/>
                    <a:pt x="565" y="3379"/>
                    <a:pt x="480" y="3379"/>
                  </a:cubicBezTo>
                  <a:cubicBezTo>
                    <a:pt x="223" y="3379"/>
                    <a:pt x="1" y="3618"/>
                    <a:pt x="69" y="3891"/>
                  </a:cubicBezTo>
                  <a:cubicBezTo>
                    <a:pt x="221" y="4256"/>
                    <a:pt x="1163" y="4894"/>
                    <a:pt x="2501" y="5107"/>
                  </a:cubicBezTo>
                  <a:cubicBezTo>
                    <a:pt x="3595" y="5259"/>
                    <a:pt x="2592" y="5989"/>
                    <a:pt x="1832" y="6505"/>
                  </a:cubicBezTo>
                  <a:cubicBezTo>
                    <a:pt x="2045" y="6931"/>
                    <a:pt x="2288" y="7326"/>
                    <a:pt x="2531" y="7752"/>
                  </a:cubicBezTo>
                  <a:cubicBezTo>
                    <a:pt x="2592" y="7752"/>
                    <a:pt x="2622" y="7782"/>
                    <a:pt x="2622" y="7812"/>
                  </a:cubicBezTo>
                  <a:cubicBezTo>
                    <a:pt x="2653" y="7843"/>
                    <a:pt x="2653" y="7843"/>
                    <a:pt x="2622" y="7873"/>
                  </a:cubicBezTo>
                  <a:cubicBezTo>
                    <a:pt x="3261" y="8907"/>
                    <a:pt x="4081" y="9758"/>
                    <a:pt x="5084" y="10396"/>
                  </a:cubicBezTo>
                  <a:cubicBezTo>
                    <a:pt x="6300" y="9089"/>
                    <a:pt x="7455" y="7721"/>
                    <a:pt x="8519" y="6293"/>
                  </a:cubicBezTo>
                  <a:lnTo>
                    <a:pt x="11468" y="2220"/>
                  </a:lnTo>
                  <a:lnTo>
                    <a:pt x="77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8"/>
            <p:cNvSpPr/>
            <p:nvPr/>
          </p:nvSpPr>
          <p:spPr>
            <a:xfrm>
              <a:off x="7558500" y="3027700"/>
              <a:ext cx="104875" cy="117050"/>
            </a:xfrm>
            <a:custGeom>
              <a:avLst/>
              <a:gdLst/>
              <a:ahLst/>
              <a:cxnLst/>
              <a:rect l="l" t="t" r="r" b="b"/>
              <a:pathLst>
                <a:path w="4195" h="4682" extrusionOk="0">
                  <a:moveTo>
                    <a:pt x="0" y="0"/>
                  </a:moveTo>
                  <a:lnTo>
                    <a:pt x="0" y="0"/>
                  </a:lnTo>
                  <a:cubicBezTo>
                    <a:pt x="61" y="304"/>
                    <a:pt x="152" y="608"/>
                    <a:pt x="304" y="882"/>
                  </a:cubicBezTo>
                  <a:cubicBezTo>
                    <a:pt x="638" y="1581"/>
                    <a:pt x="1064" y="2219"/>
                    <a:pt x="1581" y="2797"/>
                  </a:cubicBezTo>
                  <a:cubicBezTo>
                    <a:pt x="2067" y="3374"/>
                    <a:pt x="2675" y="3860"/>
                    <a:pt x="3313" y="4255"/>
                  </a:cubicBezTo>
                  <a:cubicBezTo>
                    <a:pt x="3544" y="4409"/>
                    <a:pt x="3796" y="4541"/>
                    <a:pt x="4052" y="4616"/>
                  </a:cubicBezTo>
                  <a:lnTo>
                    <a:pt x="4052" y="4616"/>
                  </a:lnTo>
                  <a:cubicBezTo>
                    <a:pt x="2251" y="3550"/>
                    <a:pt x="834" y="1936"/>
                    <a:pt x="0" y="0"/>
                  </a:cubicBezTo>
                  <a:close/>
                  <a:moveTo>
                    <a:pt x="4052" y="4616"/>
                  </a:moveTo>
                  <a:lnTo>
                    <a:pt x="4052" y="4616"/>
                  </a:lnTo>
                  <a:cubicBezTo>
                    <a:pt x="4089" y="4638"/>
                    <a:pt x="4127" y="4659"/>
                    <a:pt x="4164" y="4681"/>
                  </a:cubicBezTo>
                  <a:lnTo>
                    <a:pt x="4195" y="4651"/>
                  </a:lnTo>
                  <a:cubicBezTo>
                    <a:pt x="4147" y="4641"/>
                    <a:pt x="4100" y="4629"/>
                    <a:pt x="4052" y="4616"/>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8"/>
            <p:cNvSpPr/>
            <p:nvPr/>
          </p:nvSpPr>
          <p:spPr>
            <a:xfrm>
              <a:off x="7304675" y="2953975"/>
              <a:ext cx="65375" cy="250025"/>
            </a:xfrm>
            <a:custGeom>
              <a:avLst/>
              <a:gdLst/>
              <a:ahLst/>
              <a:cxnLst/>
              <a:rect l="l" t="t" r="r" b="b"/>
              <a:pathLst>
                <a:path w="2615" h="10001" extrusionOk="0">
                  <a:moveTo>
                    <a:pt x="1" y="1"/>
                  </a:moveTo>
                  <a:cubicBezTo>
                    <a:pt x="1" y="153"/>
                    <a:pt x="1" y="305"/>
                    <a:pt x="31" y="426"/>
                  </a:cubicBezTo>
                  <a:cubicBezTo>
                    <a:pt x="62" y="700"/>
                    <a:pt x="92" y="1065"/>
                    <a:pt x="183" y="1551"/>
                  </a:cubicBezTo>
                  <a:cubicBezTo>
                    <a:pt x="305" y="2493"/>
                    <a:pt x="518" y="3800"/>
                    <a:pt x="791" y="5198"/>
                  </a:cubicBezTo>
                  <a:cubicBezTo>
                    <a:pt x="943" y="5928"/>
                    <a:pt x="1095" y="6597"/>
                    <a:pt x="1217" y="7204"/>
                  </a:cubicBezTo>
                  <a:cubicBezTo>
                    <a:pt x="1338" y="7752"/>
                    <a:pt x="1460" y="8299"/>
                    <a:pt x="1642" y="8846"/>
                  </a:cubicBezTo>
                  <a:cubicBezTo>
                    <a:pt x="1734" y="9211"/>
                    <a:pt x="1946" y="9545"/>
                    <a:pt x="2250" y="9819"/>
                  </a:cubicBezTo>
                  <a:cubicBezTo>
                    <a:pt x="2311" y="9879"/>
                    <a:pt x="2402" y="9940"/>
                    <a:pt x="2493" y="9970"/>
                  </a:cubicBezTo>
                  <a:cubicBezTo>
                    <a:pt x="2585" y="10001"/>
                    <a:pt x="2615" y="10001"/>
                    <a:pt x="2615" y="10001"/>
                  </a:cubicBezTo>
                  <a:cubicBezTo>
                    <a:pt x="2615" y="10001"/>
                    <a:pt x="2493" y="9940"/>
                    <a:pt x="2311" y="9727"/>
                  </a:cubicBezTo>
                  <a:cubicBezTo>
                    <a:pt x="2068" y="9454"/>
                    <a:pt x="1886" y="9119"/>
                    <a:pt x="1764" y="8785"/>
                  </a:cubicBezTo>
                  <a:cubicBezTo>
                    <a:pt x="1612" y="8329"/>
                    <a:pt x="1521" y="7782"/>
                    <a:pt x="1399" y="7174"/>
                  </a:cubicBezTo>
                  <a:cubicBezTo>
                    <a:pt x="1278" y="6536"/>
                    <a:pt x="1126" y="5867"/>
                    <a:pt x="1004" y="5168"/>
                  </a:cubicBezTo>
                  <a:cubicBezTo>
                    <a:pt x="700" y="3739"/>
                    <a:pt x="487" y="2432"/>
                    <a:pt x="305" y="1490"/>
                  </a:cubicBezTo>
                  <a:lnTo>
                    <a:pt x="92" y="396"/>
                  </a:lnTo>
                  <a:cubicBezTo>
                    <a:pt x="92" y="274"/>
                    <a:pt x="62" y="1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8"/>
            <p:cNvSpPr/>
            <p:nvPr/>
          </p:nvSpPr>
          <p:spPr>
            <a:xfrm>
              <a:off x="7338875" y="2986300"/>
              <a:ext cx="38775" cy="38000"/>
            </a:xfrm>
            <a:custGeom>
              <a:avLst/>
              <a:gdLst/>
              <a:ahLst/>
              <a:cxnLst/>
              <a:rect l="l" t="t" r="r" b="b"/>
              <a:pathLst>
                <a:path w="1551" h="1520" extrusionOk="0">
                  <a:moveTo>
                    <a:pt x="765" y="0"/>
                  </a:moveTo>
                  <a:cubicBezTo>
                    <a:pt x="654" y="0"/>
                    <a:pt x="475" y="33"/>
                    <a:pt x="274" y="197"/>
                  </a:cubicBezTo>
                  <a:cubicBezTo>
                    <a:pt x="92" y="349"/>
                    <a:pt x="1" y="592"/>
                    <a:pt x="62" y="835"/>
                  </a:cubicBezTo>
                  <a:cubicBezTo>
                    <a:pt x="92" y="1139"/>
                    <a:pt x="305" y="1413"/>
                    <a:pt x="609" y="1504"/>
                  </a:cubicBezTo>
                  <a:cubicBezTo>
                    <a:pt x="661" y="1515"/>
                    <a:pt x="713" y="1520"/>
                    <a:pt x="765" y="1520"/>
                  </a:cubicBezTo>
                  <a:cubicBezTo>
                    <a:pt x="1013" y="1520"/>
                    <a:pt x="1248" y="1402"/>
                    <a:pt x="1399" y="1200"/>
                  </a:cubicBezTo>
                  <a:cubicBezTo>
                    <a:pt x="1551" y="987"/>
                    <a:pt x="1551" y="714"/>
                    <a:pt x="1429" y="501"/>
                  </a:cubicBezTo>
                  <a:cubicBezTo>
                    <a:pt x="1369" y="349"/>
                    <a:pt x="1247" y="228"/>
                    <a:pt x="1095" y="197"/>
                  </a:cubicBezTo>
                  <a:cubicBezTo>
                    <a:pt x="1065" y="187"/>
                    <a:pt x="1034" y="184"/>
                    <a:pt x="1007" y="184"/>
                  </a:cubicBezTo>
                  <a:cubicBezTo>
                    <a:pt x="953" y="184"/>
                    <a:pt x="913" y="197"/>
                    <a:pt x="913" y="197"/>
                  </a:cubicBezTo>
                  <a:cubicBezTo>
                    <a:pt x="913" y="197"/>
                    <a:pt x="1186" y="258"/>
                    <a:pt x="1308" y="562"/>
                  </a:cubicBezTo>
                  <a:cubicBezTo>
                    <a:pt x="1399" y="714"/>
                    <a:pt x="1369" y="927"/>
                    <a:pt x="1247" y="1079"/>
                  </a:cubicBezTo>
                  <a:cubicBezTo>
                    <a:pt x="1151" y="1223"/>
                    <a:pt x="978" y="1310"/>
                    <a:pt x="805" y="1310"/>
                  </a:cubicBezTo>
                  <a:cubicBezTo>
                    <a:pt x="760" y="1310"/>
                    <a:pt x="714" y="1304"/>
                    <a:pt x="669" y="1291"/>
                  </a:cubicBezTo>
                  <a:cubicBezTo>
                    <a:pt x="426" y="1231"/>
                    <a:pt x="274" y="1048"/>
                    <a:pt x="244" y="805"/>
                  </a:cubicBezTo>
                  <a:cubicBezTo>
                    <a:pt x="183" y="623"/>
                    <a:pt x="244" y="440"/>
                    <a:pt x="396" y="288"/>
                  </a:cubicBezTo>
                  <a:cubicBezTo>
                    <a:pt x="518" y="167"/>
                    <a:pt x="700" y="76"/>
                    <a:pt x="882" y="15"/>
                  </a:cubicBezTo>
                  <a:cubicBezTo>
                    <a:pt x="882" y="15"/>
                    <a:pt x="838"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8"/>
            <p:cNvSpPr/>
            <p:nvPr/>
          </p:nvSpPr>
          <p:spPr>
            <a:xfrm>
              <a:off x="7093425" y="2952450"/>
              <a:ext cx="69950" cy="123150"/>
            </a:xfrm>
            <a:custGeom>
              <a:avLst/>
              <a:gdLst/>
              <a:ahLst/>
              <a:cxnLst/>
              <a:rect l="l" t="t" r="r" b="b"/>
              <a:pathLst>
                <a:path w="2798" h="4926" extrusionOk="0">
                  <a:moveTo>
                    <a:pt x="2676" y="1"/>
                  </a:moveTo>
                  <a:cubicBezTo>
                    <a:pt x="2645" y="31"/>
                    <a:pt x="2676" y="366"/>
                    <a:pt x="2615" y="852"/>
                  </a:cubicBezTo>
                  <a:cubicBezTo>
                    <a:pt x="2493" y="2250"/>
                    <a:pt x="1794" y="3527"/>
                    <a:pt x="730" y="4408"/>
                  </a:cubicBezTo>
                  <a:cubicBezTo>
                    <a:pt x="305" y="4743"/>
                    <a:pt x="1" y="4895"/>
                    <a:pt x="1" y="4925"/>
                  </a:cubicBezTo>
                  <a:cubicBezTo>
                    <a:pt x="305" y="4834"/>
                    <a:pt x="578" y="4712"/>
                    <a:pt x="791" y="4530"/>
                  </a:cubicBezTo>
                  <a:cubicBezTo>
                    <a:pt x="1977" y="3679"/>
                    <a:pt x="2706" y="2341"/>
                    <a:pt x="2767" y="882"/>
                  </a:cubicBezTo>
                  <a:cubicBezTo>
                    <a:pt x="2797" y="578"/>
                    <a:pt x="2767" y="305"/>
                    <a:pt x="2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8"/>
            <p:cNvSpPr/>
            <p:nvPr/>
          </p:nvSpPr>
          <p:spPr>
            <a:xfrm>
              <a:off x="6791750" y="2191800"/>
              <a:ext cx="12950" cy="94275"/>
            </a:xfrm>
            <a:custGeom>
              <a:avLst/>
              <a:gdLst/>
              <a:ahLst/>
              <a:cxnLst/>
              <a:rect l="l" t="t" r="r" b="b"/>
              <a:pathLst>
                <a:path w="518" h="3771" extrusionOk="0">
                  <a:moveTo>
                    <a:pt x="457" y="1"/>
                  </a:moveTo>
                  <a:lnTo>
                    <a:pt x="457" y="1"/>
                  </a:lnTo>
                  <a:cubicBezTo>
                    <a:pt x="305" y="609"/>
                    <a:pt x="214" y="1247"/>
                    <a:pt x="183" y="1886"/>
                  </a:cubicBezTo>
                  <a:cubicBezTo>
                    <a:pt x="62" y="2524"/>
                    <a:pt x="1" y="3132"/>
                    <a:pt x="1" y="3770"/>
                  </a:cubicBezTo>
                  <a:cubicBezTo>
                    <a:pt x="183" y="3162"/>
                    <a:pt x="335" y="2554"/>
                    <a:pt x="366" y="1916"/>
                  </a:cubicBezTo>
                  <a:cubicBezTo>
                    <a:pt x="487" y="1278"/>
                    <a:pt x="518" y="639"/>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8"/>
            <p:cNvSpPr/>
            <p:nvPr/>
          </p:nvSpPr>
          <p:spPr>
            <a:xfrm>
              <a:off x="6547075" y="2178125"/>
              <a:ext cx="556275" cy="237875"/>
            </a:xfrm>
            <a:custGeom>
              <a:avLst/>
              <a:gdLst/>
              <a:ahLst/>
              <a:cxnLst/>
              <a:rect l="l" t="t" r="r" b="b"/>
              <a:pathLst>
                <a:path w="22251" h="9515" extrusionOk="0">
                  <a:moveTo>
                    <a:pt x="2189" y="1"/>
                  </a:moveTo>
                  <a:cubicBezTo>
                    <a:pt x="2189" y="31"/>
                    <a:pt x="2159" y="62"/>
                    <a:pt x="2159" y="122"/>
                  </a:cubicBezTo>
                  <a:cubicBezTo>
                    <a:pt x="2128" y="214"/>
                    <a:pt x="2067" y="335"/>
                    <a:pt x="2037" y="487"/>
                  </a:cubicBezTo>
                  <a:cubicBezTo>
                    <a:pt x="1915" y="852"/>
                    <a:pt x="1763" y="1308"/>
                    <a:pt x="1581" y="1916"/>
                  </a:cubicBezTo>
                  <a:cubicBezTo>
                    <a:pt x="1186" y="3192"/>
                    <a:pt x="669" y="4955"/>
                    <a:pt x="31" y="7053"/>
                  </a:cubicBezTo>
                  <a:lnTo>
                    <a:pt x="0" y="7144"/>
                  </a:lnTo>
                  <a:lnTo>
                    <a:pt x="92" y="7144"/>
                  </a:lnTo>
                  <a:cubicBezTo>
                    <a:pt x="2219" y="7721"/>
                    <a:pt x="4833" y="8177"/>
                    <a:pt x="7569" y="8664"/>
                  </a:cubicBezTo>
                  <a:cubicBezTo>
                    <a:pt x="8967" y="8937"/>
                    <a:pt x="10274" y="9211"/>
                    <a:pt x="11490" y="9515"/>
                  </a:cubicBezTo>
                  <a:lnTo>
                    <a:pt x="11551" y="9515"/>
                  </a:lnTo>
                  <a:lnTo>
                    <a:pt x="19241" y="7691"/>
                  </a:lnTo>
                  <a:lnTo>
                    <a:pt x="21460" y="7144"/>
                  </a:lnTo>
                  <a:lnTo>
                    <a:pt x="22037" y="6992"/>
                  </a:lnTo>
                  <a:cubicBezTo>
                    <a:pt x="22129" y="6961"/>
                    <a:pt x="22189" y="6931"/>
                    <a:pt x="22250" y="6901"/>
                  </a:cubicBezTo>
                  <a:lnTo>
                    <a:pt x="22250" y="6901"/>
                  </a:lnTo>
                  <a:cubicBezTo>
                    <a:pt x="22189" y="6931"/>
                    <a:pt x="22098" y="6931"/>
                    <a:pt x="22037" y="6961"/>
                  </a:cubicBezTo>
                  <a:lnTo>
                    <a:pt x="21429" y="7083"/>
                  </a:lnTo>
                  <a:lnTo>
                    <a:pt x="19180" y="7569"/>
                  </a:lnTo>
                  <a:lnTo>
                    <a:pt x="11506" y="9298"/>
                  </a:lnTo>
                  <a:lnTo>
                    <a:pt x="11506" y="9298"/>
                  </a:lnTo>
                  <a:cubicBezTo>
                    <a:pt x="10294" y="8996"/>
                    <a:pt x="8962" y="8723"/>
                    <a:pt x="7599" y="8451"/>
                  </a:cubicBezTo>
                  <a:cubicBezTo>
                    <a:pt x="4869" y="7971"/>
                    <a:pt x="2316" y="7520"/>
                    <a:pt x="204" y="7012"/>
                  </a:cubicBezTo>
                  <a:lnTo>
                    <a:pt x="204" y="7012"/>
                  </a:lnTo>
                  <a:lnTo>
                    <a:pt x="1672" y="1946"/>
                  </a:lnTo>
                  <a:cubicBezTo>
                    <a:pt x="1855" y="1338"/>
                    <a:pt x="1976" y="852"/>
                    <a:pt x="2067" y="518"/>
                  </a:cubicBezTo>
                  <a:cubicBezTo>
                    <a:pt x="2128" y="335"/>
                    <a:pt x="2159" y="214"/>
                    <a:pt x="2189" y="122"/>
                  </a:cubicBezTo>
                  <a:cubicBezTo>
                    <a:pt x="2189" y="92"/>
                    <a:pt x="2189" y="3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8"/>
            <p:cNvSpPr/>
            <p:nvPr/>
          </p:nvSpPr>
          <p:spPr>
            <a:xfrm>
              <a:off x="8169225" y="2255650"/>
              <a:ext cx="843525" cy="351075"/>
            </a:xfrm>
            <a:custGeom>
              <a:avLst/>
              <a:gdLst/>
              <a:ahLst/>
              <a:cxnLst/>
              <a:rect l="l" t="t" r="r" b="b"/>
              <a:pathLst>
                <a:path w="33741" h="14043" extrusionOk="0">
                  <a:moveTo>
                    <a:pt x="23193" y="0"/>
                  </a:moveTo>
                  <a:lnTo>
                    <a:pt x="21673" y="2736"/>
                  </a:lnTo>
                  <a:lnTo>
                    <a:pt x="1" y="2736"/>
                  </a:lnTo>
                  <a:lnTo>
                    <a:pt x="1" y="14043"/>
                  </a:lnTo>
                  <a:lnTo>
                    <a:pt x="33740" y="14043"/>
                  </a:lnTo>
                  <a:lnTo>
                    <a:pt x="33740" y="2736"/>
                  </a:lnTo>
                  <a:lnTo>
                    <a:pt x="24804" y="2736"/>
                  </a:lnTo>
                  <a:lnTo>
                    <a:pt x="23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8"/>
            <p:cNvSpPr/>
            <p:nvPr/>
          </p:nvSpPr>
          <p:spPr>
            <a:xfrm>
              <a:off x="8232300" y="2387675"/>
              <a:ext cx="148200" cy="156000"/>
            </a:xfrm>
            <a:custGeom>
              <a:avLst/>
              <a:gdLst/>
              <a:ahLst/>
              <a:cxnLst/>
              <a:rect l="l" t="t" r="r" b="b"/>
              <a:pathLst>
                <a:path w="5928" h="6240" extrusionOk="0">
                  <a:moveTo>
                    <a:pt x="3001" y="0"/>
                  </a:moveTo>
                  <a:cubicBezTo>
                    <a:pt x="2185" y="0"/>
                    <a:pt x="1369" y="548"/>
                    <a:pt x="1429" y="1649"/>
                  </a:cubicBezTo>
                  <a:cubicBezTo>
                    <a:pt x="1429" y="2318"/>
                    <a:pt x="1794" y="2926"/>
                    <a:pt x="2402" y="3200"/>
                  </a:cubicBezTo>
                  <a:cubicBezTo>
                    <a:pt x="1" y="3564"/>
                    <a:pt x="92" y="6148"/>
                    <a:pt x="92" y="6148"/>
                  </a:cubicBezTo>
                  <a:lnTo>
                    <a:pt x="5776" y="6239"/>
                  </a:lnTo>
                  <a:cubicBezTo>
                    <a:pt x="5776" y="6239"/>
                    <a:pt x="5928" y="3595"/>
                    <a:pt x="3557" y="3200"/>
                  </a:cubicBezTo>
                  <a:cubicBezTo>
                    <a:pt x="4165" y="2956"/>
                    <a:pt x="4560" y="2348"/>
                    <a:pt x="4560" y="1680"/>
                  </a:cubicBezTo>
                  <a:cubicBezTo>
                    <a:pt x="4652" y="563"/>
                    <a:pt x="3827" y="0"/>
                    <a:pt x="30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8"/>
            <p:cNvSpPr/>
            <p:nvPr/>
          </p:nvSpPr>
          <p:spPr>
            <a:xfrm>
              <a:off x="8435200" y="2406100"/>
              <a:ext cx="481025" cy="3075"/>
            </a:xfrm>
            <a:custGeom>
              <a:avLst/>
              <a:gdLst/>
              <a:ahLst/>
              <a:cxnLst/>
              <a:rect l="l" t="t" r="r" b="b"/>
              <a:pathLst>
                <a:path w="19241" h="123" extrusionOk="0">
                  <a:moveTo>
                    <a:pt x="9636" y="1"/>
                  </a:moveTo>
                  <a:cubicBezTo>
                    <a:pt x="4317" y="1"/>
                    <a:pt x="0" y="31"/>
                    <a:pt x="0" y="61"/>
                  </a:cubicBezTo>
                  <a:cubicBezTo>
                    <a:pt x="0" y="92"/>
                    <a:pt x="4317" y="122"/>
                    <a:pt x="9636" y="122"/>
                  </a:cubicBezTo>
                  <a:cubicBezTo>
                    <a:pt x="14925" y="122"/>
                    <a:pt x="19241" y="92"/>
                    <a:pt x="19241" y="61"/>
                  </a:cubicBezTo>
                  <a:cubicBezTo>
                    <a:pt x="19241" y="31"/>
                    <a:pt x="14925" y="1"/>
                    <a:pt x="96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8"/>
            <p:cNvSpPr/>
            <p:nvPr/>
          </p:nvSpPr>
          <p:spPr>
            <a:xfrm>
              <a:off x="8435200" y="2449425"/>
              <a:ext cx="481025" cy="3050"/>
            </a:xfrm>
            <a:custGeom>
              <a:avLst/>
              <a:gdLst/>
              <a:ahLst/>
              <a:cxnLst/>
              <a:rect l="l" t="t" r="r" b="b"/>
              <a:pathLst>
                <a:path w="19241" h="122" extrusionOk="0">
                  <a:moveTo>
                    <a:pt x="9636" y="0"/>
                  </a:moveTo>
                  <a:cubicBezTo>
                    <a:pt x="4317" y="0"/>
                    <a:pt x="0" y="30"/>
                    <a:pt x="0" y="61"/>
                  </a:cubicBezTo>
                  <a:cubicBezTo>
                    <a:pt x="0" y="91"/>
                    <a:pt x="4317" y="122"/>
                    <a:pt x="9636" y="122"/>
                  </a:cubicBezTo>
                  <a:cubicBezTo>
                    <a:pt x="14925" y="122"/>
                    <a:pt x="19241" y="91"/>
                    <a:pt x="19241" y="61"/>
                  </a:cubicBezTo>
                  <a:cubicBezTo>
                    <a:pt x="19241" y="30"/>
                    <a:pt x="14925" y="0"/>
                    <a:pt x="96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8"/>
            <p:cNvSpPr/>
            <p:nvPr/>
          </p:nvSpPr>
          <p:spPr>
            <a:xfrm>
              <a:off x="8435200" y="2492725"/>
              <a:ext cx="481025" cy="3075"/>
            </a:xfrm>
            <a:custGeom>
              <a:avLst/>
              <a:gdLst/>
              <a:ahLst/>
              <a:cxnLst/>
              <a:rect l="l" t="t" r="r" b="b"/>
              <a:pathLst>
                <a:path w="19241" h="123" extrusionOk="0">
                  <a:moveTo>
                    <a:pt x="9636" y="1"/>
                  </a:moveTo>
                  <a:cubicBezTo>
                    <a:pt x="4317" y="1"/>
                    <a:pt x="0" y="1"/>
                    <a:pt x="0" y="61"/>
                  </a:cubicBezTo>
                  <a:cubicBezTo>
                    <a:pt x="0" y="92"/>
                    <a:pt x="4317" y="122"/>
                    <a:pt x="9636" y="122"/>
                  </a:cubicBezTo>
                  <a:cubicBezTo>
                    <a:pt x="14925" y="122"/>
                    <a:pt x="19241" y="92"/>
                    <a:pt x="19241" y="61"/>
                  </a:cubicBezTo>
                  <a:cubicBezTo>
                    <a:pt x="19241" y="31"/>
                    <a:pt x="14925" y="1"/>
                    <a:pt x="96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8"/>
            <p:cNvSpPr/>
            <p:nvPr/>
          </p:nvSpPr>
          <p:spPr>
            <a:xfrm>
              <a:off x="8435950" y="2535275"/>
              <a:ext cx="240150" cy="3075"/>
            </a:xfrm>
            <a:custGeom>
              <a:avLst/>
              <a:gdLst/>
              <a:ahLst/>
              <a:cxnLst/>
              <a:rect l="l" t="t" r="r" b="b"/>
              <a:pathLst>
                <a:path w="9606" h="123" extrusionOk="0">
                  <a:moveTo>
                    <a:pt x="4803" y="1"/>
                  </a:moveTo>
                  <a:cubicBezTo>
                    <a:pt x="2128" y="1"/>
                    <a:pt x="1" y="31"/>
                    <a:pt x="1" y="62"/>
                  </a:cubicBezTo>
                  <a:cubicBezTo>
                    <a:pt x="1" y="92"/>
                    <a:pt x="2159" y="122"/>
                    <a:pt x="4803" y="122"/>
                  </a:cubicBezTo>
                  <a:cubicBezTo>
                    <a:pt x="7448" y="122"/>
                    <a:pt x="9606" y="92"/>
                    <a:pt x="9606" y="62"/>
                  </a:cubicBezTo>
                  <a:cubicBezTo>
                    <a:pt x="9606" y="31"/>
                    <a:pt x="7448" y="1"/>
                    <a:pt x="48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99865DB9-2616-5477-FB1C-5D1DD9F9A9EC}"/>
              </a:ext>
            </a:extLst>
          </p:cNvPr>
          <p:cNvSpPr txBox="1"/>
          <p:nvPr/>
        </p:nvSpPr>
        <p:spPr>
          <a:xfrm>
            <a:off x="478465" y="1096438"/>
            <a:ext cx="6327655" cy="3693319"/>
          </a:xfrm>
          <a:prstGeom prst="rect">
            <a:avLst/>
          </a:prstGeom>
          <a:noFill/>
        </p:spPr>
        <p:txBody>
          <a:bodyPr wrap="square" rtlCol="0">
            <a:spAutoFit/>
          </a:bodyPr>
          <a:lstStyle/>
          <a:p>
            <a:r>
              <a:rPr lang="es-MX" sz="1800" dirty="0">
                <a:solidFill>
                  <a:schemeClr val="bg1"/>
                </a:solidFill>
              </a:rPr>
              <a:t>Azure SQL </a:t>
            </a:r>
            <a:r>
              <a:rPr lang="es-MX" sz="1800" dirty="0" err="1">
                <a:solidFill>
                  <a:schemeClr val="bg1"/>
                </a:solidFill>
              </a:rPr>
              <a:t>Database</a:t>
            </a:r>
            <a:r>
              <a:rPr lang="es-MX" sz="1800" dirty="0">
                <a:solidFill>
                  <a:schemeClr val="bg1"/>
                </a:solidFill>
              </a:rPr>
              <a:t> es un motor de base de datos de plataforma como servicio (PaaS) totalmente administrado que se encarga de la mayoría de las funciones de administración de bases de datos, como actualizar, aplicar revisiones, crear copias de seguridad y supervisar sin intervención del usuario. Azure SQL </a:t>
            </a:r>
            <a:r>
              <a:rPr lang="es-MX" sz="1800" dirty="0" err="1">
                <a:solidFill>
                  <a:schemeClr val="bg1"/>
                </a:solidFill>
              </a:rPr>
              <a:t>Database</a:t>
            </a:r>
            <a:r>
              <a:rPr lang="es-MX" sz="1800" dirty="0">
                <a:solidFill>
                  <a:schemeClr val="bg1"/>
                </a:solidFill>
              </a:rPr>
              <a:t> se ejecuta siempre en la última versión estable del motor de base de datos de SQL Server y en un sistema operativo revisado con el 99,99 % de disponibilidad. Las funcionalidades PaaS integradas en Azure SQL </a:t>
            </a:r>
            <a:r>
              <a:rPr lang="es-MX" sz="1800" dirty="0" err="1">
                <a:solidFill>
                  <a:schemeClr val="bg1"/>
                </a:solidFill>
              </a:rPr>
              <a:t>Database</a:t>
            </a:r>
            <a:r>
              <a:rPr lang="es-MX" sz="1800" dirty="0">
                <a:solidFill>
                  <a:schemeClr val="bg1"/>
                </a:solidFill>
              </a:rPr>
              <a:t> permiten centrarse en las actividades de administración y optimización de bases de datos específicas del dominio que son críticas para el negocio.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grpSp>
        <p:nvGrpSpPr>
          <p:cNvPr id="2243" name="Google Shape;2243;p70"/>
          <p:cNvGrpSpPr/>
          <p:nvPr/>
        </p:nvGrpSpPr>
        <p:grpSpPr>
          <a:xfrm flipH="1">
            <a:off x="0" y="359200"/>
            <a:ext cx="1093300" cy="2710075"/>
            <a:chOff x="4359475" y="392950"/>
            <a:chExt cx="1093300" cy="2710075"/>
          </a:xfrm>
        </p:grpSpPr>
        <p:sp>
          <p:nvSpPr>
            <p:cNvPr id="2244" name="Google Shape;2244;p70"/>
            <p:cNvSpPr/>
            <p:nvPr/>
          </p:nvSpPr>
          <p:spPr>
            <a:xfrm>
              <a:off x="4359475" y="392950"/>
              <a:ext cx="1093300" cy="1304875"/>
            </a:xfrm>
            <a:custGeom>
              <a:avLst/>
              <a:gdLst/>
              <a:ahLst/>
              <a:cxnLst/>
              <a:rect l="l" t="t" r="r" b="b"/>
              <a:pathLst>
                <a:path w="43732" h="52195" extrusionOk="0">
                  <a:moveTo>
                    <a:pt x="38606" y="1"/>
                  </a:moveTo>
                  <a:cubicBezTo>
                    <a:pt x="36505" y="1"/>
                    <a:pt x="34571" y="1156"/>
                    <a:pt x="33091" y="2636"/>
                  </a:cubicBezTo>
                  <a:cubicBezTo>
                    <a:pt x="31590" y="4171"/>
                    <a:pt x="30523" y="6072"/>
                    <a:pt x="29422" y="7907"/>
                  </a:cubicBezTo>
                  <a:cubicBezTo>
                    <a:pt x="28321" y="9742"/>
                    <a:pt x="27187" y="11576"/>
                    <a:pt x="25552" y="12944"/>
                  </a:cubicBezTo>
                  <a:cubicBezTo>
                    <a:pt x="25186" y="13284"/>
                    <a:pt x="24716" y="13584"/>
                    <a:pt x="24257" y="13584"/>
                  </a:cubicBezTo>
                  <a:cubicBezTo>
                    <a:pt x="24131" y="13584"/>
                    <a:pt x="24006" y="13561"/>
                    <a:pt x="23884" y="13511"/>
                  </a:cubicBezTo>
                  <a:cubicBezTo>
                    <a:pt x="23317" y="13311"/>
                    <a:pt x="23084" y="12610"/>
                    <a:pt x="23084" y="12010"/>
                  </a:cubicBezTo>
                  <a:cubicBezTo>
                    <a:pt x="23151" y="11409"/>
                    <a:pt x="23184" y="10776"/>
                    <a:pt x="23151" y="10175"/>
                  </a:cubicBezTo>
                  <a:cubicBezTo>
                    <a:pt x="23005" y="8893"/>
                    <a:pt x="21687" y="8018"/>
                    <a:pt x="20422" y="8018"/>
                  </a:cubicBezTo>
                  <a:cubicBezTo>
                    <a:pt x="20240" y="8018"/>
                    <a:pt x="20058" y="8036"/>
                    <a:pt x="19882" y="8074"/>
                  </a:cubicBezTo>
                  <a:cubicBezTo>
                    <a:pt x="18447" y="8374"/>
                    <a:pt x="17346" y="9608"/>
                    <a:pt x="16779" y="10976"/>
                  </a:cubicBezTo>
                  <a:cubicBezTo>
                    <a:pt x="16212" y="12343"/>
                    <a:pt x="16146" y="13845"/>
                    <a:pt x="16046" y="15312"/>
                  </a:cubicBezTo>
                  <a:lnTo>
                    <a:pt x="15512" y="23551"/>
                  </a:lnTo>
                  <a:cubicBezTo>
                    <a:pt x="15445" y="25019"/>
                    <a:pt x="15145" y="26787"/>
                    <a:pt x="13844" y="27388"/>
                  </a:cubicBezTo>
                  <a:cubicBezTo>
                    <a:pt x="13544" y="27532"/>
                    <a:pt x="13225" y="27594"/>
                    <a:pt x="12901" y="27594"/>
                  </a:cubicBezTo>
                  <a:cubicBezTo>
                    <a:pt x="12179" y="27594"/>
                    <a:pt x="11430" y="27289"/>
                    <a:pt x="10808" y="26921"/>
                  </a:cubicBezTo>
                  <a:cubicBezTo>
                    <a:pt x="9407" y="26053"/>
                    <a:pt x="8307" y="24819"/>
                    <a:pt x="7573" y="23351"/>
                  </a:cubicBezTo>
                  <a:cubicBezTo>
                    <a:pt x="7039" y="22251"/>
                    <a:pt x="6639" y="20950"/>
                    <a:pt x="5571" y="20349"/>
                  </a:cubicBezTo>
                  <a:cubicBezTo>
                    <a:pt x="5239" y="20166"/>
                    <a:pt x="4877" y="20083"/>
                    <a:pt x="4510" y="20083"/>
                  </a:cubicBezTo>
                  <a:cubicBezTo>
                    <a:pt x="3474" y="20083"/>
                    <a:pt x="2393" y="20739"/>
                    <a:pt x="1802" y="21650"/>
                  </a:cubicBezTo>
                  <a:cubicBezTo>
                    <a:pt x="1001" y="22918"/>
                    <a:pt x="1068" y="24485"/>
                    <a:pt x="901" y="25953"/>
                  </a:cubicBezTo>
                  <a:cubicBezTo>
                    <a:pt x="1" y="34793"/>
                    <a:pt x="1068" y="44800"/>
                    <a:pt x="8307" y="50638"/>
                  </a:cubicBezTo>
                  <a:lnTo>
                    <a:pt x="8240" y="50638"/>
                  </a:lnTo>
                  <a:cubicBezTo>
                    <a:pt x="10687" y="51727"/>
                    <a:pt x="13076" y="52195"/>
                    <a:pt x="15505" y="52195"/>
                  </a:cubicBezTo>
                  <a:cubicBezTo>
                    <a:pt x="17613" y="52195"/>
                    <a:pt x="19751" y="51842"/>
                    <a:pt x="21983" y="51238"/>
                  </a:cubicBezTo>
                  <a:cubicBezTo>
                    <a:pt x="26820" y="49837"/>
                    <a:pt x="31190" y="47202"/>
                    <a:pt x="34659" y="43566"/>
                  </a:cubicBezTo>
                  <a:cubicBezTo>
                    <a:pt x="35693" y="42565"/>
                    <a:pt x="36560" y="41398"/>
                    <a:pt x="37127" y="40063"/>
                  </a:cubicBezTo>
                  <a:cubicBezTo>
                    <a:pt x="37661" y="38729"/>
                    <a:pt x="37694" y="37128"/>
                    <a:pt x="36927" y="35894"/>
                  </a:cubicBezTo>
                  <a:cubicBezTo>
                    <a:pt x="36111" y="34612"/>
                    <a:pt x="34596" y="34079"/>
                    <a:pt x="33051" y="34079"/>
                  </a:cubicBezTo>
                  <a:cubicBezTo>
                    <a:pt x="32385" y="34079"/>
                    <a:pt x="31713" y="34178"/>
                    <a:pt x="31090" y="34359"/>
                  </a:cubicBezTo>
                  <a:cubicBezTo>
                    <a:pt x="29989" y="34693"/>
                    <a:pt x="28888" y="35260"/>
                    <a:pt x="27754" y="35393"/>
                  </a:cubicBezTo>
                  <a:cubicBezTo>
                    <a:pt x="27625" y="35409"/>
                    <a:pt x="27493" y="35417"/>
                    <a:pt x="27360" y="35417"/>
                  </a:cubicBezTo>
                  <a:cubicBezTo>
                    <a:pt x="26353" y="35417"/>
                    <a:pt x="25264" y="34968"/>
                    <a:pt x="24852" y="34026"/>
                  </a:cubicBezTo>
                  <a:cubicBezTo>
                    <a:pt x="24385" y="32958"/>
                    <a:pt x="25019" y="31657"/>
                    <a:pt x="25919" y="30957"/>
                  </a:cubicBezTo>
                  <a:cubicBezTo>
                    <a:pt x="26853" y="30256"/>
                    <a:pt x="28021" y="29989"/>
                    <a:pt x="29122" y="29689"/>
                  </a:cubicBezTo>
                  <a:cubicBezTo>
                    <a:pt x="32224" y="28755"/>
                    <a:pt x="35159" y="27321"/>
                    <a:pt x="37761" y="25419"/>
                  </a:cubicBezTo>
                  <a:cubicBezTo>
                    <a:pt x="39062" y="24485"/>
                    <a:pt x="40430" y="22984"/>
                    <a:pt x="39929" y="21450"/>
                  </a:cubicBezTo>
                  <a:cubicBezTo>
                    <a:pt x="39562" y="20316"/>
                    <a:pt x="38362" y="19715"/>
                    <a:pt x="37227" y="19515"/>
                  </a:cubicBezTo>
                  <a:cubicBezTo>
                    <a:pt x="36093" y="19315"/>
                    <a:pt x="34892" y="19348"/>
                    <a:pt x="33825" y="18915"/>
                  </a:cubicBezTo>
                  <a:cubicBezTo>
                    <a:pt x="32858" y="18515"/>
                    <a:pt x="31990" y="17480"/>
                    <a:pt x="32391" y="16513"/>
                  </a:cubicBezTo>
                  <a:cubicBezTo>
                    <a:pt x="32657" y="16013"/>
                    <a:pt x="33124" y="15612"/>
                    <a:pt x="33658" y="15379"/>
                  </a:cubicBezTo>
                  <a:cubicBezTo>
                    <a:pt x="36360" y="13711"/>
                    <a:pt x="38829" y="11676"/>
                    <a:pt x="40963" y="9308"/>
                  </a:cubicBezTo>
                  <a:cubicBezTo>
                    <a:pt x="42398" y="7707"/>
                    <a:pt x="43732" y="5672"/>
                    <a:pt x="43332" y="3570"/>
                  </a:cubicBezTo>
                  <a:cubicBezTo>
                    <a:pt x="42965" y="1469"/>
                    <a:pt x="40797" y="1"/>
                    <a:pt x="38695" y="1"/>
                  </a:cubicBezTo>
                  <a:cubicBezTo>
                    <a:pt x="38665" y="1"/>
                    <a:pt x="38636" y="1"/>
                    <a:pt x="386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70"/>
            <p:cNvSpPr/>
            <p:nvPr/>
          </p:nvSpPr>
          <p:spPr>
            <a:xfrm>
              <a:off x="4497900" y="1707825"/>
              <a:ext cx="840625" cy="1395200"/>
            </a:xfrm>
            <a:custGeom>
              <a:avLst/>
              <a:gdLst/>
              <a:ahLst/>
              <a:cxnLst/>
              <a:rect l="l" t="t" r="r" b="b"/>
              <a:pathLst>
                <a:path w="33625" h="55808" extrusionOk="0">
                  <a:moveTo>
                    <a:pt x="33625" y="1"/>
                  </a:moveTo>
                  <a:cubicBezTo>
                    <a:pt x="33558" y="34"/>
                    <a:pt x="33491" y="67"/>
                    <a:pt x="33458" y="101"/>
                  </a:cubicBezTo>
                  <a:lnTo>
                    <a:pt x="32958" y="434"/>
                  </a:lnTo>
                  <a:cubicBezTo>
                    <a:pt x="32557" y="734"/>
                    <a:pt x="31923" y="1201"/>
                    <a:pt x="31156" y="1802"/>
                  </a:cubicBezTo>
                  <a:cubicBezTo>
                    <a:pt x="28988" y="3503"/>
                    <a:pt x="26920" y="5404"/>
                    <a:pt x="25052" y="7439"/>
                  </a:cubicBezTo>
                  <a:cubicBezTo>
                    <a:pt x="23851" y="8707"/>
                    <a:pt x="22583" y="10175"/>
                    <a:pt x="21282" y="11776"/>
                  </a:cubicBezTo>
                  <a:cubicBezTo>
                    <a:pt x="19948" y="13377"/>
                    <a:pt x="18581" y="15078"/>
                    <a:pt x="17180" y="16946"/>
                  </a:cubicBezTo>
                  <a:cubicBezTo>
                    <a:pt x="15712" y="18881"/>
                    <a:pt x="14344" y="20916"/>
                    <a:pt x="13077" y="23017"/>
                  </a:cubicBezTo>
                  <a:cubicBezTo>
                    <a:pt x="12443" y="24085"/>
                    <a:pt x="11842" y="25252"/>
                    <a:pt x="11242" y="26420"/>
                  </a:cubicBezTo>
                  <a:lnTo>
                    <a:pt x="9441" y="29955"/>
                  </a:lnTo>
                  <a:cubicBezTo>
                    <a:pt x="7106" y="34459"/>
                    <a:pt x="5038" y="39062"/>
                    <a:pt x="3236" y="43799"/>
                  </a:cubicBezTo>
                  <a:cubicBezTo>
                    <a:pt x="1769" y="47668"/>
                    <a:pt x="668" y="51671"/>
                    <a:pt x="1" y="55774"/>
                  </a:cubicBezTo>
                  <a:lnTo>
                    <a:pt x="167" y="55807"/>
                  </a:lnTo>
                  <a:cubicBezTo>
                    <a:pt x="868" y="51738"/>
                    <a:pt x="1969" y="47735"/>
                    <a:pt x="3436" y="43899"/>
                  </a:cubicBezTo>
                  <a:cubicBezTo>
                    <a:pt x="5271" y="39162"/>
                    <a:pt x="7339" y="34559"/>
                    <a:pt x="9641" y="30089"/>
                  </a:cubicBezTo>
                  <a:lnTo>
                    <a:pt x="11475" y="26553"/>
                  </a:lnTo>
                  <a:cubicBezTo>
                    <a:pt x="12043" y="25385"/>
                    <a:pt x="12643" y="24218"/>
                    <a:pt x="13310" y="23151"/>
                  </a:cubicBezTo>
                  <a:cubicBezTo>
                    <a:pt x="14544" y="21049"/>
                    <a:pt x="15912" y="19048"/>
                    <a:pt x="17346" y="17113"/>
                  </a:cubicBezTo>
                  <a:cubicBezTo>
                    <a:pt x="18747" y="15245"/>
                    <a:pt x="20115" y="13510"/>
                    <a:pt x="21449" y="11909"/>
                  </a:cubicBezTo>
                  <a:cubicBezTo>
                    <a:pt x="22750" y="10308"/>
                    <a:pt x="23984" y="8840"/>
                    <a:pt x="25185" y="7573"/>
                  </a:cubicBezTo>
                  <a:cubicBezTo>
                    <a:pt x="27053" y="5538"/>
                    <a:pt x="29088" y="3637"/>
                    <a:pt x="31223" y="1902"/>
                  </a:cubicBezTo>
                  <a:cubicBezTo>
                    <a:pt x="31990" y="1268"/>
                    <a:pt x="32591" y="801"/>
                    <a:pt x="32991" y="501"/>
                  </a:cubicBezTo>
                  <a:lnTo>
                    <a:pt x="33458" y="134"/>
                  </a:lnTo>
                  <a:cubicBezTo>
                    <a:pt x="33525" y="101"/>
                    <a:pt x="33558" y="34"/>
                    <a:pt x="33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0"/>
            <p:cNvSpPr/>
            <p:nvPr/>
          </p:nvSpPr>
          <p:spPr>
            <a:xfrm>
              <a:off x="4800625" y="1873775"/>
              <a:ext cx="27550" cy="408650"/>
            </a:xfrm>
            <a:custGeom>
              <a:avLst/>
              <a:gdLst/>
              <a:ahLst/>
              <a:cxnLst/>
              <a:rect l="l" t="t" r="r" b="b"/>
              <a:pathLst>
                <a:path w="1102" h="16346" extrusionOk="0">
                  <a:moveTo>
                    <a:pt x="34" y="1"/>
                  </a:moveTo>
                  <a:cubicBezTo>
                    <a:pt x="0" y="234"/>
                    <a:pt x="34" y="434"/>
                    <a:pt x="67" y="668"/>
                  </a:cubicBezTo>
                  <a:cubicBezTo>
                    <a:pt x="100" y="1068"/>
                    <a:pt x="167" y="1669"/>
                    <a:pt x="234" y="2402"/>
                  </a:cubicBezTo>
                  <a:cubicBezTo>
                    <a:pt x="334" y="3870"/>
                    <a:pt x="467" y="5938"/>
                    <a:pt x="534" y="8173"/>
                  </a:cubicBezTo>
                  <a:cubicBezTo>
                    <a:pt x="601" y="10442"/>
                    <a:pt x="701" y="12476"/>
                    <a:pt x="801" y="13977"/>
                  </a:cubicBezTo>
                  <a:cubicBezTo>
                    <a:pt x="868" y="14711"/>
                    <a:pt x="901" y="15312"/>
                    <a:pt x="968" y="15712"/>
                  </a:cubicBezTo>
                  <a:cubicBezTo>
                    <a:pt x="968" y="15945"/>
                    <a:pt x="1001" y="16146"/>
                    <a:pt x="1068" y="16346"/>
                  </a:cubicBezTo>
                  <a:cubicBezTo>
                    <a:pt x="1068" y="16146"/>
                    <a:pt x="1101" y="15912"/>
                    <a:pt x="1068" y="15712"/>
                  </a:cubicBezTo>
                  <a:cubicBezTo>
                    <a:pt x="1068" y="15245"/>
                    <a:pt x="1034" y="14645"/>
                    <a:pt x="1001" y="13944"/>
                  </a:cubicBezTo>
                  <a:cubicBezTo>
                    <a:pt x="968" y="12410"/>
                    <a:pt x="934" y="10442"/>
                    <a:pt x="834" y="8173"/>
                  </a:cubicBezTo>
                  <a:cubicBezTo>
                    <a:pt x="734" y="5905"/>
                    <a:pt x="601" y="3870"/>
                    <a:pt x="401" y="2402"/>
                  </a:cubicBezTo>
                  <a:cubicBezTo>
                    <a:pt x="334" y="1635"/>
                    <a:pt x="234" y="1068"/>
                    <a:pt x="167" y="635"/>
                  </a:cubicBezTo>
                  <a:cubicBezTo>
                    <a:pt x="134" y="434"/>
                    <a:pt x="100" y="234"/>
                    <a:pt x="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0"/>
            <p:cNvSpPr/>
            <p:nvPr/>
          </p:nvSpPr>
          <p:spPr>
            <a:xfrm>
              <a:off x="4826475" y="2224875"/>
              <a:ext cx="479525" cy="58400"/>
            </a:xfrm>
            <a:custGeom>
              <a:avLst/>
              <a:gdLst/>
              <a:ahLst/>
              <a:cxnLst/>
              <a:rect l="l" t="t" r="r" b="b"/>
              <a:pathLst>
                <a:path w="19181" h="2336" extrusionOk="0">
                  <a:moveTo>
                    <a:pt x="16345" y="0"/>
                  </a:moveTo>
                  <a:cubicBezTo>
                    <a:pt x="14044" y="33"/>
                    <a:pt x="11775" y="200"/>
                    <a:pt x="9507" y="467"/>
                  </a:cubicBezTo>
                  <a:cubicBezTo>
                    <a:pt x="6839" y="801"/>
                    <a:pt x="4470" y="1201"/>
                    <a:pt x="2736" y="1601"/>
                  </a:cubicBezTo>
                  <a:cubicBezTo>
                    <a:pt x="1902" y="1768"/>
                    <a:pt x="1201" y="1968"/>
                    <a:pt x="734" y="2102"/>
                  </a:cubicBezTo>
                  <a:cubicBezTo>
                    <a:pt x="467" y="2135"/>
                    <a:pt x="234" y="2235"/>
                    <a:pt x="0" y="2335"/>
                  </a:cubicBezTo>
                  <a:cubicBezTo>
                    <a:pt x="267" y="2302"/>
                    <a:pt x="501" y="2268"/>
                    <a:pt x="768" y="2202"/>
                  </a:cubicBezTo>
                  <a:cubicBezTo>
                    <a:pt x="1235" y="2068"/>
                    <a:pt x="1935" y="1935"/>
                    <a:pt x="2802" y="1768"/>
                  </a:cubicBezTo>
                  <a:cubicBezTo>
                    <a:pt x="4504" y="1434"/>
                    <a:pt x="6905" y="1068"/>
                    <a:pt x="9540" y="734"/>
                  </a:cubicBezTo>
                  <a:cubicBezTo>
                    <a:pt x="12176" y="434"/>
                    <a:pt x="14611" y="234"/>
                    <a:pt x="16345" y="167"/>
                  </a:cubicBezTo>
                  <a:cubicBezTo>
                    <a:pt x="17246" y="100"/>
                    <a:pt x="17947" y="100"/>
                    <a:pt x="18414" y="100"/>
                  </a:cubicBezTo>
                  <a:cubicBezTo>
                    <a:pt x="18492" y="110"/>
                    <a:pt x="18570" y="114"/>
                    <a:pt x="18647" y="114"/>
                  </a:cubicBezTo>
                  <a:cubicBezTo>
                    <a:pt x="18834" y="114"/>
                    <a:pt x="19016" y="90"/>
                    <a:pt x="19181" y="67"/>
                  </a:cubicBezTo>
                  <a:cubicBezTo>
                    <a:pt x="18947" y="33"/>
                    <a:pt x="18680" y="0"/>
                    <a:pt x="18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0"/>
            <p:cNvSpPr/>
            <p:nvPr/>
          </p:nvSpPr>
          <p:spPr>
            <a:xfrm>
              <a:off x="4584625" y="2634325"/>
              <a:ext cx="643000" cy="160150"/>
            </a:xfrm>
            <a:custGeom>
              <a:avLst/>
              <a:gdLst/>
              <a:ahLst/>
              <a:cxnLst/>
              <a:rect l="l" t="t" r="r" b="b"/>
              <a:pathLst>
                <a:path w="25720" h="6406" extrusionOk="0">
                  <a:moveTo>
                    <a:pt x="25719" y="0"/>
                  </a:moveTo>
                  <a:cubicBezTo>
                    <a:pt x="25619" y="0"/>
                    <a:pt x="25519" y="34"/>
                    <a:pt x="25452" y="34"/>
                  </a:cubicBezTo>
                  <a:lnTo>
                    <a:pt x="24685" y="201"/>
                  </a:lnTo>
                  <a:cubicBezTo>
                    <a:pt x="24018" y="334"/>
                    <a:pt x="23084" y="534"/>
                    <a:pt x="21916" y="801"/>
                  </a:cubicBezTo>
                  <a:cubicBezTo>
                    <a:pt x="19581" y="1335"/>
                    <a:pt x="16379" y="2135"/>
                    <a:pt x="12843" y="3069"/>
                  </a:cubicBezTo>
                  <a:cubicBezTo>
                    <a:pt x="9307" y="4003"/>
                    <a:pt x="6105" y="4837"/>
                    <a:pt x="3770" y="5438"/>
                  </a:cubicBezTo>
                  <a:lnTo>
                    <a:pt x="1001" y="6105"/>
                  </a:lnTo>
                  <a:lnTo>
                    <a:pt x="268" y="6305"/>
                  </a:lnTo>
                  <a:cubicBezTo>
                    <a:pt x="168" y="6338"/>
                    <a:pt x="101" y="6338"/>
                    <a:pt x="1" y="6405"/>
                  </a:cubicBezTo>
                  <a:cubicBezTo>
                    <a:pt x="101" y="6405"/>
                    <a:pt x="201" y="6372"/>
                    <a:pt x="268" y="6372"/>
                  </a:cubicBezTo>
                  <a:lnTo>
                    <a:pt x="1035" y="6205"/>
                  </a:lnTo>
                  <a:cubicBezTo>
                    <a:pt x="1702" y="6072"/>
                    <a:pt x="2636" y="5871"/>
                    <a:pt x="3803" y="5605"/>
                  </a:cubicBezTo>
                  <a:cubicBezTo>
                    <a:pt x="6138" y="5071"/>
                    <a:pt x="9341" y="4270"/>
                    <a:pt x="12877" y="3336"/>
                  </a:cubicBezTo>
                  <a:cubicBezTo>
                    <a:pt x="16446" y="2402"/>
                    <a:pt x="19615" y="1568"/>
                    <a:pt x="21950" y="1001"/>
                  </a:cubicBezTo>
                  <a:lnTo>
                    <a:pt x="24718" y="301"/>
                  </a:lnTo>
                  <a:lnTo>
                    <a:pt x="25452" y="101"/>
                  </a:lnTo>
                  <a:cubicBezTo>
                    <a:pt x="25552" y="101"/>
                    <a:pt x="25619" y="67"/>
                    <a:pt x="25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70"/>
          <p:cNvSpPr/>
          <p:nvPr/>
        </p:nvSpPr>
        <p:spPr>
          <a:xfrm>
            <a:off x="711175" y="4303000"/>
            <a:ext cx="4319961" cy="5050"/>
          </a:xfrm>
          <a:custGeom>
            <a:avLst/>
            <a:gdLst/>
            <a:ahLst/>
            <a:cxnLst/>
            <a:rect l="l" t="t" r="r" b="b"/>
            <a:pathLst>
              <a:path w="176794" h="202" extrusionOk="0">
                <a:moveTo>
                  <a:pt x="88431" y="1"/>
                </a:moveTo>
                <a:cubicBezTo>
                  <a:pt x="39562" y="1"/>
                  <a:pt x="1" y="34"/>
                  <a:pt x="1" y="101"/>
                </a:cubicBezTo>
                <a:cubicBezTo>
                  <a:pt x="1" y="168"/>
                  <a:pt x="39596" y="201"/>
                  <a:pt x="88397" y="201"/>
                </a:cubicBezTo>
                <a:cubicBezTo>
                  <a:pt x="137199" y="201"/>
                  <a:pt x="176794" y="168"/>
                  <a:pt x="176794" y="101"/>
                </a:cubicBezTo>
                <a:cubicBezTo>
                  <a:pt x="176794" y="34"/>
                  <a:pt x="137265" y="1"/>
                  <a:pt x="8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ítulo 4">
            <a:extLst>
              <a:ext uri="{FF2B5EF4-FFF2-40B4-BE49-F238E27FC236}">
                <a16:creationId xmlns:a16="http://schemas.microsoft.com/office/drawing/2014/main" id="{81E98583-6F25-6D9F-ACE0-1732131A84BC}"/>
              </a:ext>
            </a:extLst>
          </p:cNvPr>
          <p:cNvSpPr>
            <a:spLocks noGrp="1"/>
          </p:cNvSpPr>
          <p:nvPr>
            <p:ph type="subTitle" idx="1"/>
          </p:nvPr>
        </p:nvSpPr>
        <p:spPr>
          <a:xfrm>
            <a:off x="711175" y="359200"/>
            <a:ext cx="7993500" cy="3649274"/>
          </a:xfrm>
        </p:spPr>
        <p:txBody>
          <a:bodyPr/>
          <a:lstStyle/>
          <a:p>
            <a:r>
              <a:rPr lang="es-MX" sz="1800" dirty="0"/>
              <a:t>Con Azure SQL </a:t>
            </a:r>
            <a:r>
              <a:rPr lang="es-MX" sz="1800" dirty="0" err="1"/>
              <a:t>Database</a:t>
            </a:r>
            <a:r>
              <a:rPr lang="es-MX" sz="1800" dirty="0"/>
              <a:t>, puede crear una capa de almacenamiento de datos de gran rendimiento y disponibilidad para las aplicaciones y las soluciones de Azure. SQL </a:t>
            </a:r>
            <a:r>
              <a:rPr lang="es-MX" sz="1800" dirty="0" err="1"/>
              <a:t>Database</a:t>
            </a:r>
            <a:r>
              <a:rPr lang="es-MX" sz="1800" dirty="0"/>
              <a:t> puede ser la opción adecuada para una variedad de aplicaciones modernas en la nube, porque le permite procesar tanto datos relacionales como estructuras no relacionales, por ejemplo, grafos, JSON, elementos espaciales y XML.</a:t>
            </a:r>
          </a:p>
          <a:p>
            <a:r>
              <a:rPr lang="es-MX" sz="1800" dirty="0"/>
              <a:t>Azure SQL </a:t>
            </a:r>
            <a:r>
              <a:rPr lang="es-MX" sz="1800" dirty="0" err="1"/>
              <a:t>Database</a:t>
            </a:r>
            <a:r>
              <a:rPr lang="es-MX" sz="1800" dirty="0"/>
              <a:t> se basa en la versión estable más reciente del motor de base de datos de Microsoft SQL Server. Puede usar características avanzadas de procesamiento de consultas, como las tecnologías en memoria de alto rendimiento y el procesamiento de consultas inteligente. De hecho, las funcionalidades más recientes de SQL Server se publican primero en SQL </a:t>
            </a:r>
            <a:r>
              <a:rPr lang="es-MX" sz="1800" dirty="0" err="1"/>
              <a:t>Database</a:t>
            </a:r>
            <a:r>
              <a:rPr lang="es-MX" sz="1800" dirty="0"/>
              <a:t> y, después, en el propio SQL Server. Las funcionalidades de SQL Server más recientes se obtienen sin costo alguno mediante revisiones o actualizaciones, y se han probado en millones de bases de datos.</a:t>
            </a:r>
          </a:p>
          <a:p>
            <a:endParaRPr lang="es-MX"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grpSp>
        <p:nvGrpSpPr>
          <p:cNvPr id="2272" name="Google Shape;2272;p71"/>
          <p:cNvGrpSpPr/>
          <p:nvPr/>
        </p:nvGrpSpPr>
        <p:grpSpPr>
          <a:xfrm rot="509636">
            <a:off x="7648967" y="72895"/>
            <a:ext cx="1135934" cy="2005039"/>
            <a:chOff x="6862325" y="883400"/>
            <a:chExt cx="1135971" cy="2005103"/>
          </a:xfrm>
        </p:grpSpPr>
        <p:sp>
          <p:nvSpPr>
            <p:cNvPr id="2273" name="Google Shape;2273;p71"/>
            <p:cNvSpPr/>
            <p:nvPr/>
          </p:nvSpPr>
          <p:spPr>
            <a:xfrm>
              <a:off x="6862325" y="883400"/>
              <a:ext cx="1135971" cy="1969318"/>
            </a:xfrm>
            <a:custGeom>
              <a:avLst/>
              <a:gdLst/>
              <a:ahLst/>
              <a:cxnLst/>
              <a:rect l="l" t="t" r="r" b="b"/>
              <a:pathLst>
                <a:path w="30852" h="53485" extrusionOk="0">
                  <a:moveTo>
                    <a:pt x="26677" y="1"/>
                  </a:moveTo>
                  <a:cubicBezTo>
                    <a:pt x="25712" y="1"/>
                    <a:pt x="23796" y="683"/>
                    <a:pt x="22189" y="5459"/>
                  </a:cubicBezTo>
                  <a:cubicBezTo>
                    <a:pt x="19970" y="12146"/>
                    <a:pt x="19301" y="15915"/>
                    <a:pt x="19301" y="15915"/>
                  </a:cubicBezTo>
                  <a:cubicBezTo>
                    <a:pt x="19301" y="15915"/>
                    <a:pt x="18896" y="16822"/>
                    <a:pt x="18209" y="16822"/>
                  </a:cubicBezTo>
                  <a:cubicBezTo>
                    <a:pt x="18034" y="16822"/>
                    <a:pt x="17840" y="16763"/>
                    <a:pt x="17630" y="16614"/>
                  </a:cubicBezTo>
                  <a:cubicBezTo>
                    <a:pt x="16727" y="16004"/>
                    <a:pt x="15408" y="14212"/>
                    <a:pt x="14117" y="14212"/>
                  </a:cubicBezTo>
                  <a:cubicBezTo>
                    <a:pt x="13929" y="14212"/>
                    <a:pt x="13742" y="14250"/>
                    <a:pt x="13557" y="14335"/>
                  </a:cubicBezTo>
                  <a:cubicBezTo>
                    <a:pt x="12098" y="15004"/>
                    <a:pt x="11794" y="16858"/>
                    <a:pt x="12493" y="19411"/>
                  </a:cubicBezTo>
                  <a:cubicBezTo>
                    <a:pt x="13162" y="21934"/>
                    <a:pt x="14469" y="27557"/>
                    <a:pt x="14590" y="28074"/>
                  </a:cubicBezTo>
                  <a:cubicBezTo>
                    <a:pt x="14690" y="28496"/>
                    <a:pt x="14586" y="29081"/>
                    <a:pt x="14113" y="29081"/>
                  </a:cubicBezTo>
                  <a:cubicBezTo>
                    <a:pt x="14007" y="29081"/>
                    <a:pt x="13883" y="29052"/>
                    <a:pt x="13739" y="28985"/>
                  </a:cubicBezTo>
                  <a:cubicBezTo>
                    <a:pt x="13153" y="28704"/>
                    <a:pt x="10217" y="26326"/>
                    <a:pt x="8109" y="26326"/>
                  </a:cubicBezTo>
                  <a:cubicBezTo>
                    <a:pt x="7484" y="26326"/>
                    <a:pt x="6932" y="26535"/>
                    <a:pt x="6535" y="27071"/>
                  </a:cubicBezTo>
                  <a:cubicBezTo>
                    <a:pt x="4803" y="29411"/>
                    <a:pt x="7903" y="36189"/>
                    <a:pt x="8237" y="36919"/>
                  </a:cubicBezTo>
                  <a:cubicBezTo>
                    <a:pt x="8541" y="37648"/>
                    <a:pt x="8450" y="38013"/>
                    <a:pt x="8085" y="38256"/>
                  </a:cubicBezTo>
                  <a:cubicBezTo>
                    <a:pt x="8060" y="38274"/>
                    <a:pt x="8029" y="38283"/>
                    <a:pt x="7992" y="38283"/>
                  </a:cubicBezTo>
                  <a:cubicBezTo>
                    <a:pt x="7533" y="38283"/>
                    <a:pt x="6190" y="36961"/>
                    <a:pt x="4924" y="35976"/>
                  </a:cubicBezTo>
                  <a:cubicBezTo>
                    <a:pt x="4035" y="35300"/>
                    <a:pt x="2987" y="34673"/>
                    <a:pt x="2114" y="34673"/>
                  </a:cubicBezTo>
                  <a:cubicBezTo>
                    <a:pt x="1614" y="34673"/>
                    <a:pt x="1172" y="34879"/>
                    <a:pt x="851" y="35399"/>
                  </a:cubicBezTo>
                  <a:cubicBezTo>
                    <a:pt x="0" y="36828"/>
                    <a:pt x="456" y="42177"/>
                    <a:pt x="6778" y="50050"/>
                  </a:cubicBezTo>
                  <a:lnTo>
                    <a:pt x="9940" y="53484"/>
                  </a:lnTo>
                  <a:lnTo>
                    <a:pt x="14560" y="52542"/>
                  </a:lnTo>
                  <a:cubicBezTo>
                    <a:pt x="24286" y="49898"/>
                    <a:pt x="27812" y="45825"/>
                    <a:pt x="27934" y="44153"/>
                  </a:cubicBezTo>
                  <a:cubicBezTo>
                    <a:pt x="28079" y="42558"/>
                    <a:pt x="26233" y="42236"/>
                    <a:pt x="24558" y="42236"/>
                  </a:cubicBezTo>
                  <a:cubicBezTo>
                    <a:pt x="24477" y="42236"/>
                    <a:pt x="24397" y="42237"/>
                    <a:pt x="24317" y="42238"/>
                  </a:cubicBezTo>
                  <a:cubicBezTo>
                    <a:pt x="23242" y="42276"/>
                    <a:pt x="22039" y="42407"/>
                    <a:pt x="21251" y="42407"/>
                  </a:cubicBezTo>
                  <a:cubicBezTo>
                    <a:pt x="20769" y="42407"/>
                    <a:pt x="20442" y="42358"/>
                    <a:pt x="20396" y="42208"/>
                  </a:cubicBezTo>
                  <a:cubicBezTo>
                    <a:pt x="20274" y="41812"/>
                    <a:pt x="20396" y="41448"/>
                    <a:pt x="21095" y="41053"/>
                  </a:cubicBezTo>
                  <a:cubicBezTo>
                    <a:pt x="21794" y="40688"/>
                    <a:pt x="28268" y="36980"/>
                    <a:pt x="28238" y="34062"/>
                  </a:cubicBezTo>
                  <a:cubicBezTo>
                    <a:pt x="28238" y="31174"/>
                    <a:pt x="22128" y="31569"/>
                    <a:pt x="21277" y="31417"/>
                  </a:cubicBezTo>
                  <a:cubicBezTo>
                    <a:pt x="20457" y="31265"/>
                    <a:pt x="20760" y="30536"/>
                    <a:pt x="21156" y="30171"/>
                  </a:cubicBezTo>
                  <a:cubicBezTo>
                    <a:pt x="21520" y="29837"/>
                    <a:pt x="25897" y="26068"/>
                    <a:pt x="27934" y="24396"/>
                  </a:cubicBezTo>
                  <a:cubicBezTo>
                    <a:pt x="30001" y="22754"/>
                    <a:pt x="30852" y="21113"/>
                    <a:pt x="30031" y="19684"/>
                  </a:cubicBezTo>
                  <a:cubicBezTo>
                    <a:pt x="29670" y="19043"/>
                    <a:pt x="28975" y="18866"/>
                    <a:pt x="28203" y="18866"/>
                  </a:cubicBezTo>
                  <a:cubicBezTo>
                    <a:pt x="27247" y="18866"/>
                    <a:pt x="26173" y="19138"/>
                    <a:pt x="25472" y="19138"/>
                  </a:cubicBezTo>
                  <a:cubicBezTo>
                    <a:pt x="25451" y="19138"/>
                    <a:pt x="25431" y="19138"/>
                    <a:pt x="25411" y="19137"/>
                  </a:cubicBezTo>
                  <a:cubicBezTo>
                    <a:pt x="24165" y="19107"/>
                    <a:pt x="24469" y="17587"/>
                    <a:pt x="24469" y="17587"/>
                  </a:cubicBezTo>
                  <a:cubicBezTo>
                    <a:pt x="24469" y="17587"/>
                    <a:pt x="26141" y="14152"/>
                    <a:pt x="28268" y="7405"/>
                  </a:cubicBezTo>
                  <a:cubicBezTo>
                    <a:pt x="30396" y="688"/>
                    <a:pt x="27235" y="79"/>
                    <a:pt x="27235" y="79"/>
                  </a:cubicBezTo>
                  <a:lnTo>
                    <a:pt x="27235" y="79"/>
                  </a:lnTo>
                  <a:lnTo>
                    <a:pt x="27296" y="110"/>
                  </a:lnTo>
                  <a:cubicBezTo>
                    <a:pt x="27296" y="110"/>
                    <a:pt x="27062" y="1"/>
                    <a:pt x="26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71"/>
            <p:cNvSpPr/>
            <p:nvPr/>
          </p:nvSpPr>
          <p:spPr>
            <a:xfrm>
              <a:off x="7207028" y="1107888"/>
              <a:ext cx="586469" cy="1780615"/>
            </a:xfrm>
            <a:custGeom>
              <a:avLst/>
              <a:gdLst/>
              <a:ahLst/>
              <a:cxnLst/>
              <a:rect l="l" t="t" r="r" b="b"/>
              <a:pathLst>
                <a:path w="15928" h="48360" extrusionOk="0">
                  <a:moveTo>
                    <a:pt x="15927" y="1"/>
                  </a:moveTo>
                  <a:cubicBezTo>
                    <a:pt x="15927" y="1"/>
                    <a:pt x="15897" y="31"/>
                    <a:pt x="15867" y="122"/>
                  </a:cubicBezTo>
                  <a:lnTo>
                    <a:pt x="15745" y="548"/>
                  </a:lnTo>
                  <a:cubicBezTo>
                    <a:pt x="15593" y="912"/>
                    <a:pt x="15441" y="1429"/>
                    <a:pt x="15228" y="2128"/>
                  </a:cubicBezTo>
                  <a:cubicBezTo>
                    <a:pt x="14742" y="3496"/>
                    <a:pt x="14104" y="5502"/>
                    <a:pt x="13313" y="7964"/>
                  </a:cubicBezTo>
                  <a:cubicBezTo>
                    <a:pt x="11733" y="12888"/>
                    <a:pt x="9484" y="19667"/>
                    <a:pt x="6991" y="27174"/>
                  </a:cubicBezTo>
                  <a:cubicBezTo>
                    <a:pt x="4499" y="34682"/>
                    <a:pt x="1550" y="43405"/>
                    <a:pt x="0" y="48330"/>
                  </a:cubicBezTo>
                  <a:lnTo>
                    <a:pt x="91" y="48360"/>
                  </a:lnTo>
                  <a:cubicBezTo>
                    <a:pt x="1702" y="43436"/>
                    <a:pt x="4651" y="34712"/>
                    <a:pt x="7143" y="27235"/>
                  </a:cubicBezTo>
                  <a:cubicBezTo>
                    <a:pt x="9636" y="19727"/>
                    <a:pt x="11854" y="12919"/>
                    <a:pt x="13435" y="7995"/>
                  </a:cubicBezTo>
                  <a:cubicBezTo>
                    <a:pt x="14225" y="5533"/>
                    <a:pt x="14833" y="3526"/>
                    <a:pt x="15259" y="2128"/>
                  </a:cubicBezTo>
                  <a:cubicBezTo>
                    <a:pt x="15471" y="1460"/>
                    <a:pt x="15654" y="912"/>
                    <a:pt x="15775" y="548"/>
                  </a:cubicBezTo>
                  <a:cubicBezTo>
                    <a:pt x="15806" y="365"/>
                    <a:pt x="15836" y="213"/>
                    <a:pt x="15897" y="122"/>
                  </a:cubicBezTo>
                  <a:cubicBezTo>
                    <a:pt x="15927" y="31"/>
                    <a:pt x="15927" y="1"/>
                    <a:pt x="15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7438658" y="1529802"/>
              <a:ext cx="122058" cy="291025"/>
            </a:xfrm>
            <a:custGeom>
              <a:avLst/>
              <a:gdLst/>
              <a:ahLst/>
              <a:cxnLst/>
              <a:rect l="l" t="t" r="r" b="b"/>
              <a:pathLst>
                <a:path w="3315" h="7904" extrusionOk="0">
                  <a:moveTo>
                    <a:pt x="1" y="1"/>
                  </a:moveTo>
                  <a:lnTo>
                    <a:pt x="1" y="1"/>
                  </a:lnTo>
                  <a:cubicBezTo>
                    <a:pt x="31" y="92"/>
                    <a:pt x="62" y="214"/>
                    <a:pt x="123" y="305"/>
                  </a:cubicBezTo>
                  <a:lnTo>
                    <a:pt x="487" y="1156"/>
                  </a:lnTo>
                  <a:cubicBezTo>
                    <a:pt x="791" y="1916"/>
                    <a:pt x="1186" y="2888"/>
                    <a:pt x="1612" y="3983"/>
                  </a:cubicBezTo>
                  <a:cubicBezTo>
                    <a:pt x="2068" y="5077"/>
                    <a:pt x="2463" y="6080"/>
                    <a:pt x="2797" y="6779"/>
                  </a:cubicBezTo>
                  <a:cubicBezTo>
                    <a:pt x="2919" y="7144"/>
                    <a:pt x="3071" y="7417"/>
                    <a:pt x="3162" y="7630"/>
                  </a:cubicBezTo>
                  <a:cubicBezTo>
                    <a:pt x="3193" y="7721"/>
                    <a:pt x="3253" y="7812"/>
                    <a:pt x="3314" y="7904"/>
                  </a:cubicBezTo>
                  <a:cubicBezTo>
                    <a:pt x="3314" y="7812"/>
                    <a:pt x="3253" y="7691"/>
                    <a:pt x="3223" y="7600"/>
                  </a:cubicBezTo>
                  <a:cubicBezTo>
                    <a:pt x="3132" y="7356"/>
                    <a:pt x="3010" y="7083"/>
                    <a:pt x="2858" y="6749"/>
                  </a:cubicBezTo>
                  <a:cubicBezTo>
                    <a:pt x="2554" y="5989"/>
                    <a:pt x="2159" y="5016"/>
                    <a:pt x="1734" y="3922"/>
                  </a:cubicBezTo>
                  <a:cubicBezTo>
                    <a:pt x="1308" y="2828"/>
                    <a:pt x="882" y="1824"/>
                    <a:pt x="548" y="1125"/>
                  </a:cubicBezTo>
                  <a:cubicBezTo>
                    <a:pt x="396" y="761"/>
                    <a:pt x="275" y="487"/>
                    <a:pt x="183" y="274"/>
                  </a:cubicBezTo>
                  <a:cubicBezTo>
                    <a:pt x="123" y="183"/>
                    <a:pt x="62" y="9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7576325" y="1670710"/>
              <a:ext cx="335798" cy="151257"/>
            </a:xfrm>
            <a:custGeom>
              <a:avLst/>
              <a:gdLst/>
              <a:ahLst/>
              <a:cxnLst/>
              <a:rect l="l" t="t" r="r" b="b"/>
              <a:pathLst>
                <a:path w="9120" h="4108" extrusionOk="0">
                  <a:moveTo>
                    <a:pt x="9050" y="1"/>
                  </a:moveTo>
                  <a:cubicBezTo>
                    <a:pt x="8899" y="1"/>
                    <a:pt x="6913" y="890"/>
                    <a:pt x="4499" y="1979"/>
                  </a:cubicBezTo>
                  <a:cubicBezTo>
                    <a:pt x="2007" y="3134"/>
                    <a:pt x="1" y="4077"/>
                    <a:pt x="31" y="4107"/>
                  </a:cubicBezTo>
                  <a:cubicBezTo>
                    <a:pt x="31" y="4107"/>
                    <a:pt x="32" y="4108"/>
                    <a:pt x="33" y="4108"/>
                  </a:cubicBezTo>
                  <a:cubicBezTo>
                    <a:pt x="100" y="4108"/>
                    <a:pt x="2140" y="3237"/>
                    <a:pt x="4590" y="2101"/>
                  </a:cubicBezTo>
                  <a:cubicBezTo>
                    <a:pt x="7083" y="976"/>
                    <a:pt x="9119" y="34"/>
                    <a:pt x="9059" y="4"/>
                  </a:cubicBezTo>
                  <a:cubicBezTo>
                    <a:pt x="9058" y="2"/>
                    <a:pt x="9055" y="1"/>
                    <a:pt x="9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7417413" y="2180033"/>
              <a:ext cx="317867" cy="60458"/>
            </a:xfrm>
            <a:custGeom>
              <a:avLst/>
              <a:gdLst/>
              <a:ahLst/>
              <a:cxnLst/>
              <a:rect l="l" t="t" r="r" b="b"/>
              <a:pathLst>
                <a:path w="8633" h="1642" extrusionOk="0">
                  <a:moveTo>
                    <a:pt x="8633" y="1"/>
                  </a:moveTo>
                  <a:cubicBezTo>
                    <a:pt x="8511" y="1"/>
                    <a:pt x="8390" y="31"/>
                    <a:pt x="8268" y="61"/>
                  </a:cubicBezTo>
                  <a:lnTo>
                    <a:pt x="7356" y="274"/>
                  </a:lnTo>
                  <a:cubicBezTo>
                    <a:pt x="6596" y="457"/>
                    <a:pt x="5502" y="700"/>
                    <a:pt x="4317" y="912"/>
                  </a:cubicBezTo>
                  <a:cubicBezTo>
                    <a:pt x="3131" y="1156"/>
                    <a:pt x="2037" y="1308"/>
                    <a:pt x="1277" y="1429"/>
                  </a:cubicBezTo>
                  <a:lnTo>
                    <a:pt x="335" y="1551"/>
                  </a:lnTo>
                  <a:cubicBezTo>
                    <a:pt x="213" y="1581"/>
                    <a:pt x="92" y="1581"/>
                    <a:pt x="0" y="1642"/>
                  </a:cubicBezTo>
                  <a:cubicBezTo>
                    <a:pt x="122" y="1642"/>
                    <a:pt x="213" y="1642"/>
                    <a:pt x="335" y="1612"/>
                  </a:cubicBezTo>
                  <a:cubicBezTo>
                    <a:pt x="548" y="1612"/>
                    <a:pt x="882" y="1581"/>
                    <a:pt x="1277" y="1520"/>
                  </a:cubicBezTo>
                  <a:cubicBezTo>
                    <a:pt x="2067" y="1429"/>
                    <a:pt x="3162" y="1277"/>
                    <a:pt x="4347" y="1064"/>
                  </a:cubicBezTo>
                  <a:cubicBezTo>
                    <a:pt x="5563" y="821"/>
                    <a:pt x="6627" y="578"/>
                    <a:pt x="7387" y="365"/>
                  </a:cubicBezTo>
                  <a:cubicBezTo>
                    <a:pt x="7782" y="274"/>
                    <a:pt x="8086" y="183"/>
                    <a:pt x="8298" y="122"/>
                  </a:cubicBezTo>
                  <a:cubicBezTo>
                    <a:pt x="8420" y="92"/>
                    <a:pt x="8511" y="61"/>
                    <a:pt x="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7233869" y="2002084"/>
              <a:ext cx="185831" cy="235059"/>
            </a:xfrm>
            <a:custGeom>
              <a:avLst/>
              <a:gdLst/>
              <a:ahLst/>
              <a:cxnLst/>
              <a:rect l="l" t="t" r="r" b="b"/>
              <a:pathLst>
                <a:path w="5047" h="6384" extrusionOk="0">
                  <a:moveTo>
                    <a:pt x="1" y="1"/>
                  </a:moveTo>
                  <a:cubicBezTo>
                    <a:pt x="61" y="122"/>
                    <a:pt x="122" y="213"/>
                    <a:pt x="183" y="274"/>
                  </a:cubicBezTo>
                  <a:lnTo>
                    <a:pt x="700" y="973"/>
                  </a:lnTo>
                  <a:cubicBezTo>
                    <a:pt x="1156" y="1551"/>
                    <a:pt x="1764" y="2372"/>
                    <a:pt x="2463" y="3253"/>
                  </a:cubicBezTo>
                  <a:cubicBezTo>
                    <a:pt x="3162" y="4104"/>
                    <a:pt x="3800" y="4894"/>
                    <a:pt x="4256" y="5472"/>
                  </a:cubicBezTo>
                  <a:lnTo>
                    <a:pt x="4833" y="6141"/>
                  </a:lnTo>
                  <a:cubicBezTo>
                    <a:pt x="4894" y="6232"/>
                    <a:pt x="4955" y="6293"/>
                    <a:pt x="5046" y="6384"/>
                  </a:cubicBezTo>
                  <a:cubicBezTo>
                    <a:pt x="4985" y="6262"/>
                    <a:pt x="4925" y="6171"/>
                    <a:pt x="4864" y="6110"/>
                  </a:cubicBezTo>
                  <a:lnTo>
                    <a:pt x="4347" y="5411"/>
                  </a:lnTo>
                  <a:cubicBezTo>
                    <a:pt x="3891" y="4834"/>
                    <a:pt x="3283" y="4013"/>
                    <a:pt x="2584" y="3162"/>
                  </a:cubicBezTo>
                  <a:cubicBezTo>
                    <a:pt x="1885" y="2280"/>
                    <a:pt x="1247" y="1490"/>
                    <a:pt x="791" y="913"/>
                  </a:cubicBezTo>
                  <a:lnTo>
                    <a:pt x="213" y="244"/>
                  </a:lnTo>
                  <a:cubicBezTo>
                    <a:pt x="153" y="153"/>
                    <a:pt x="92" y="9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7045869" y="2353489"/>
              <a:ext cx="240656" cy="297763"/>
            </a:xfrm>
            <a:custGeom>
              <a:avLst/>
              <a:gdLst/>
              <a:ahLst/>
              <a:cxnLst/>
              <a:rect l="l" t="t" r="r" b="b"/>
              <a:pathLst>
                <a:path w="6536" h="8087" extrusionOk="0">
                  <a:moveTo>
                    <a:pt x="0" y="1"/>
                  </a:moveTo>
                  <a:lnTo>
                    <a:pt x="0" y="1"/>
                  </a:lnTo>
                  <a:cubicBezTo>
                    <a:pt x="61" y="122"/>
                    <a:pt x="152" y="244"/>
                    <a:pt x="243" y="335"/>
                  </a:cubicBezTo>
                  <a:cubicBezTo>
                    <a:pt x="395" y="578"/>
                    <a:pt x="638" y="852"/>
                    <a:pt x="912" y="1217"/>
                  </a:cubicBezTo>
                  <a:cubicBezTo>
                    <a:pt x="1489" y="1946"/>
                    <a:pt x="2280" y="2980"/>
                    <a:pt x="3192" y="4104"/>
                  </a:cubicBezTo>
                  <a:cubicBezTo>
                    <a:pt x="4104" y="5199"/>
                    <a:pt x="4924" y="6202"/>
                    <a:pt x="5532" y="6931"/>
                  </a:cubicBezTo>
                  <a:lnTo>
                    <a:pt x="6231" y="7782"/>
                  </a:lnTo>
                  <a:cubicBezTo>
                    <a:pt x="6322" y="7904"/>
                    <a:pt x="6414" y="7995"/>
                    <a:pt x="6535" y="8086"/>
                  </a:cubicBezTo>
                  <a:cubicBezTo>
                    <a:pt x="6444" y="7965"/>
                    <a:pt x="6383" y="7843"/>
                    <a:pt x="6292" y="7752"/>
                  </a:cubicBezTo>
                  <a:lnTo>
                    <a:pt x="5593" y="6870"/>
                  </a:lnTo>
                  <a:cubicBezTo>
                    <a:pt x="5046" y="6141"/>
                    <a:pt x="4225" y="5107"/>
                    <a:pt x="3313" y="4013"/>
                  </a:cubicBezTo>
                  <a:cubicBezTo>
                    <a:pt x="2432" y="2888"/>
                    <a:pt x="1611" y="1885"/>
                    <a:pt x="1003" y="1156"/>
                  </a:cubicBezTo>
                  <a:cubicBezTo>
                    <a:pt x="699" y="822"/>
                    <a:pt x="456" y="518"/>
                    <a:pt x="274" y="305"/>
                  </a:cubicBezTo>
                  <a:cubicBezTo>
                    <a:pt x="182" y="183"/>
                    <a:pt x="91" y="9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7284238" y="2556069"/>
              <a:ext cx="399571" cy="86196"/>
            </a:xfrm>
            <a:custGeom>
              <a:avLst/>
              <a:gdLst/>
              <a:ahLst/>
              <a:cxnLst/>
              <a:rect l="l" t="t" r="r" b="b"/>
              <a:pathLst>
                <a:path w="10852" h="2341" extrusionOk="0">
                  <a:moveTo>
                    <a:pt x="10852" y="0"/>
                  </a:moveTo>
                  <a:cubicBezTo>
                    <a:pt x="10730" y="0"/>
                    <a:pt x="10578" y="31"/>
                    <a:pt x="10426" y="92"/>
                  </a:cubicBezTo>
                  <a:lnTo>
                    <a:pt x="9271" y="365"/>
                  </a:lnTo>
                  <a:cubicBezTo>
                    <a:pt x="8298" y="608"/>
                    <a:pt x="6931" y="973"/>
                    <a:pt x="5441" y="1277"/>
                  </a:cubicBezTo>
                  <a:cubicBezTo>
                    <a:pt x="3952" y="1581"/>
                    <a:pt x="2584" y="1855"/>
                    <a:pt x="1581" y="2037"/>
                  </a:cubicBezTo>
                  <a:lnTo>
                    <a:pt x="426" y="2250"/>
                  </a:lnTo>
                  <a:cubicBezTo>
                    <a:pt x="274" y="2280"/>
                    <a:pt x="122" y="2311"/>
                    <a:pt x="0" y="2341"/>
                  </a:cubicBezTo>
                  <a:cubicBezTo>
                    <a:pt x="122" y="2341"/>
                    <a:pt x="274" y="2341"/>
                    <a:pt x="426" y="2311"/>
                  </a:cubicBezTo>
                  <a:cubicBezTo>
                    <a:pt x="699" y="2280"/>
                    <a:pt x="1125" y="2219"/>
                    <a:pt x="1611" y="2159"/>
                  </a:cubicBezTo>
                  <a:cubicBezTo>
                    <a:pt x="2614" y="1976"/>
                    <a:pt x="3982" y="1733"/>
                    <a:pt x="5472" y="1429"/>
                  </a:cubicBezTo>
                  <a:cubicBezTo>
                    <a:pt x="6991" y="1095"/>
                    <a:pt x="8329" y="760"/>
                    <a:pt x="9301" y="487"/>
                  </a:cubicBezTo>
                  <a:cubicBezTo>
                    <a:pt x="9788" y="335"/>
                    <a:pt x="10183" y="213"/>
                    <a:pt x="10457" y="152"/>
                  </a:cubicBezTo>
                  <a:cubicBezTo>
                    <a:pt x="10578" y="92"/>
                    <a:pt x="10730" y="61"/>
                    <a:pt x="10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71"/>
          <p:cNvSpPr txBox="1">
            <a:spLocks noGrp="1"/>
          </p:cNvSpPr>
          <p:nvPr>
            <p:ph type="title"/>
          </p:nvPr>
        </p:nvSpPr>
        <p:spPr>
          <a:xfrm>
            <a:off x="609477" y="209082"/>
            <a:ext cx="7087365" cy="8098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Modelos de implementación</a:t>
            </a:r>
            <a:endParaRPr dirty="0"/>
          </a:p>
        </p:txBody>
      </p:sp>
      <p:sp>
        <p:nvSpPr>
          <p:cNvPr id="2283" name="Google Shape;2283;p71"/>
          <p:cNvSpPr txBox="1">
            <a:spLocks noGrp="1"/>
          </p:cNvSpPr>
          <p:nvPr>
            <p:ph type="subTitle" idx="1"/>
          </p:nvPr>
        </p:nvSpPr>
        <p:spPr>
          <a:xfrm>
            <a:off x="437077" y="792797"/>
            <a:ext cx="7680544" cy="9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Azure SQL </a:t>
            </a:r>
            <a:r>
              <a:rPr lang="es-MX" sz="2000" dirty="0" err="1"/>
              <a:t>Database</a:t>
            </a:r>
            <a:r>
              <a:rPr lang="es-MX" sz="2000" dirty="0"/>
              <a:t> proporciona las opciones de implementación siguientes para una base de datos:</a:t>
            </a:r>
          </a:p>
          <a:p>
            <a:pPr marL="0" lvl="0" indent="0" algn="l" rtl="0">
              <a:spcBef>
                <a:spcPts val="0"/>
              </a:spcBef>
              <a:spcAft>
                <a:spcPts val="0"/>
              </a:spcAft>
              <a:buNone/>
            </a:pPr>
            <a:r>
              <a:rPr lang="es-MX" sz="2000" dirty="0"/>
              <a:t>Una base de datos única representa una base de datos aislada totalmente administrada. Puede usar esta opción si tiene aplicaciones y microservicios modernos en la nube que necesitan un único origen de datos confiable. Una base de datos única es similar a una base de datos independiente del motor de base de datos de SQL Server.</a:t>
            </a:r>
          </a:p>
          <a:p>
            <a:pPr marL="0" lvl="0" indent="0" algn="l" rtl="0">
              <a:spcBef>
                <a:spcPts val="0"/>
              </a:spcBef>
              <a:spcAft>
                <a:spcPts val="0"/>
              </a:spcAft>
              <a:buNone/>
            </a:pPr>
            <a:r>
              <a:rPr lang="es-MX" sz="2000" dirty="0"/>
              <a:t>El grupo elástico es una colección de bases de datos únicas con un conjunto compartido de recursos, como la CPU o la memoria. Las bases de datos únicas se pueden mover dentro y fuera de un grupo elástico.</a:t>
            </a:r>
          </a:p>
          <a:p>
            <a:pPr marL="0" lvl="0" indent="0" algn="l" rtl="0">
              <a:spcBef>
                <a:spcPts val="0"/>
              </a:spcBef>
              <a:spcAft>
                <a:spcPts val="0"/>
              </a:spcAft>
              <a:buNone/>
            </a:pPr>
            <a:endParaRPr dirty="0"/>
          </a:p>
        </p:txBody>
      </p:sp>
      <p:grpSp>
        <p:nvGrpSpPr>
          <p:cNvPr id="2293" name="Google Shape;2293;p71"/>
          <p:cNvGrpSpPr/>
          <p:nvPr/>
        </p:nvGrpSpPr>
        <p:grpSpPr>
          <a:xfrm>
            <a:off x="268208" y="3881847"/>
            <a:ext cx="903234" cy="1125750"/>
            <a:chOff x="4651469" y="3465817"/>
            <a:chExt cx="594781" cy="741308"/>
          </a:xfrm>
        </p:grpSpPr>
        <p:sp>
          <p:nvSpPr>
            <p:cNvPr id="2294" name="Google Shape;2294;p71"/>
            <p:cNvSpPr/>
            <p:nvPr/>
          </p:nvSpPr>
          <p:spPr>
            <a:xfrm>
              <a:off x="4651469" y="3465817"/>
              <a:ext cx="282102" cy="321563"/>
            </a:xfrm>
            <a:custGeom>
              <a:avLst/>
              <a:gdLst/>
              <a:ahLst/>
              <a:cxnLst/>
              <a:rect l="l" t="t" r="r" b="b"/>
              <a:pathLst>
                <a:path w="9308" h="10610" extrusionOk="0">
                  <a:moveTo>
                    <a:pt x="2781" y="1"/>
                  </a:moveTo>
                  <a:cubicBezTo>
                    <a:pt x="2468" y="1"/>
                    <a:pt x="2152" y="34"/>
                    <a:pt x="1836" y="102"/>
                  </a:cubicBezTo>
                  <a:cubicBezTo>
                    <a:pt x="1" y="1036"/>
                    <a:pt x="1836" y="5306"/>
                    <a:pt x="3470" y="7141"/>
                  </a:cubicBezTo>
                  <a:cubicBezTo>
                    <a:pt x="4504" y="8275"/>
                    <a:pt x="6672" y="10410"/>
                    <a:pt x="9274" y="10610"/>
                  </a:cubicBezTo>
                  <a:cubicBezTo>
                    <a:pt x="9308" y="8242"/>
                    <a:pt x="8941" y="5540"/>
                    <a:pt x="7740" y="3505"/>
                  </a:cubicBezTo>
                  <a:cubicBezTo>
                    <a:pt x="7173" y="2437"/>
                    <a:pt x="6339" y="1503"/>
                    <a:pt x="5338" y="803"/>
                  </a:cubicBezTo>
                  <a:cubicBezTo>
                    <a:pt x="4569" y="282"/>
                    <a:pt x="3689" y="1"/>
                    <a:pt x="2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71"/>
            <p:cNvSpPr/>
            <p:nvPr/>
          </p:nvSpPr>
          <p:spPr>
            <a:xfrm>
              <a:off x="5080407" y="3774910"/>
              <a:ext cx="165843" cy="223972"/>
            </a:xfrm>
            <a:custGeom>
              <a:avLst/>
              <a:gdLst/>
              <a:ahLst/>
              <a:cxnLst/>
              <a:rect l="l" t="t" r="r" b="b"/>
              <a:pathLst>
                <a:path w="5472" h="7390" extrusionOk="0">
                  <a:moveTo>
                    <a:pt x="3911" y="1"/>
                  </a:moveTo>
                  <a:cubicBezTo>
                    <a:pt x="3447" y="1"/>
                    <a:pt x="2978" y="151"/>
                    <a:pt x="2603" y="451"/>
                  </a:cubicBezTo>
                  <a:cubicBezTo>
                    <a:pt x="1435" y="1185"/>
                    <a:pt x="601" y="2352"/>
                    <a:pt x="268" y="3687"/>
                  </a:cubicBezTo>
                  <a:cubicBezTo>
                    <a:pt x="1" y="5054"/>
                    <a:pt x="468" y="6455"/>
                    <a:pt x="1502" y="7389"/>
                  </a:cubicBezTo>
                  <a:lnTo>
                    <a:pt x="1502" y="7356"/>
                  </a:lnTo>
                  <a:cubicBezTo>
                    <a:pt x="3370" y="6655"/>
                    <a:pt x="4437" y="4987"/>
                    <a:pt x="5171" y="3086"/>
                  </a:cubicBezTo>
                  <a:cubicBezTo>
                    <a:pt x="5405" y="2552"/>
                    <a:pt x="5471" y="1952"/>
                    <a:pt x="5405" y="1352"/>
                  </a:cubicBezTo>
                  <a:cubicBezTo>
                    <a:pt x="5338" y="784"/>
                    <a:pt x="4938" y="251"/>
                    <a:pt x="4371" y="51"/>
                  </a:cubicBezTo>
                  <a:cubicBezTo>
                    <a:pt x="4220" y="17"/>
                    <a:pt x="4066" y="1"/>
                    <a:pt x="3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5120868" y="3867257"/>
              <a:ext cx="50553" cy="305500"/>
            </a:xfrm>
            <a:custGeom>
              <a:avLst/>
              <a:gdLst/>
              <a:ahLst/>
              <a:cxnLst/>
              <a:rect l="l" t="t" r="r" b="b"/>
              <a:pathLst>
                <a:path w="1668" h="10080" extrusionOk="0">
                  <a:moveTo>
                    <a:pt x="1631" y="1"/>
                  </a:moveTo>
                  <a:cubicBezTo>
                    <a:pt x="1613" y="1"/>
                    <a:pt x="1517" y="126"/>
                    <a:pt x="1368" y="306"/>
                  </a:cubicBezTo>
                  <a:cubicBezTo>
                    <a:pt x="1134" y="606"/>
                    <a:pt x="934" y="940"/>
                    <a:pt x="734" y="1273"/>
                  </a:cubicBezTo>
                  <a:cubicBezTo>
                    <a:pt x="234" y="2441"/>
                    <a:pt x="0" y="3708"/>
                    <a:pt x="67" y="4976"/>
                  </a:cubicBezTo>
                  <a:cubicBezTo>
                    <a:pt x="133" y="5676"/>
                    <a:pt x="200" y="6377"/>
                    <a:pt x="367" y="7044"/>
                  </a:cubicBezTo>
                  <a:cubicBezTo>
                    <a:pt x="434" y="7611"/>
                    <a:pt x="600" y="8145"/>
                    <a:pt x="834" y="8679"/>
                  </a:cubicBezTo>
                  <a:cubicBezTo>
                    <a:pt x="1034" y="9179"/>
                    <a:pt x="1268" y="9646"/>
                    <a:pt x="1534" y="10080"/>
                  </a:cubicBezTo>
                  <a:cubicBezTo>
                    <a:pt x="1401" y="9579"/>
                    <a:pt x="1234" y="9079"/>
                    <a:pt x="1001" y="8612"/>
                  </a:cubicBezTo>
                  <a:cubicBezTo>
                    <a:pt x="801" y="8078"/>
                    <a:pt x="667" y="7544"/>
                    <a:pt x="600" y="6977"/>
                  </a:cubicBezTo>
                  <a:cubicBezTo>
                    <a:pt x="467" y="6310"/>
                    <a:pt x="400" y="5643"/>
                    <a:pt x="334" y="4976"/>
                  </a:cubicBezTo>
                  <a:cubicBezTo>
                    <a:pt x="267" y="3742"/>
                    <a:pt x="467" y="2508"/>
                    <a:pt x="934" y="1373"/>
                  </a:cubicBezTo>
                  <a:cubicBezTo>
                    <a:pt x="1301" y="473"/>
                    <a:pt x="1668" y="6"/>
                    <a:pt x="1635" y="6"/>
                  </a:cubicBezTo>
                  <a:cubicBezTo>
                    <a:pt x="1635" y="2"/>
                    <a:pt x="1633" y="1"/>
                    <a:pt x="1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4825642" y="3722841"/>
              <a:ext cx="367024" cy="484284"/>
            </a:xfrm>
            <a:custGeom>
              <a:avLst/>
              <a:gdLst/>
              <a:ahLst/>
              <a:cxnLst/>
              <a:rect l="l" t="t" r="r" b="b"/>
              <a:pathLst>
                <a:path w="12110" h="15979" extrusionOk="0">
                  <a:moveTo>
                    <a:pt x="1" y="1"/>
                  </a:moveTo>
                  <a:lnTo>
                    <a:pt x="1" y="1"/>
                  </a:lnTo>
                  <a:cubicBezTo>
                    <a:pt x="134" y="234"/>
                    <a:pt x="301" y="468"/>
                    <a:pt x="468" y="668"/>
                  </a:cubicBezTo>
                  <a:cubicBezTo>
                    <a:pt x="835" y="1101"/>
                    <a:pt x="1268" y="1669"/>
                    <a:pt x="1802" y="2369"/>
                  </a:cubicBezTo>
                  <a:lnTo>
                    <a:pt x="6138" y="7940"/>
                  </a:lnTo>
                  <a:cubicBezTo>
                    <a:pt x="7806" y="10141"/>
                    <a:pt x="9307" y="12176"/>
                    <a:pt x="10341" y="13644"/>
                  </a:cubicBezTo>
                  <a:lnTo>
                    <a:pt x="11609" y="15378"/>
                  </a:lnTo>
                  <a:cubicBezTo>
                    <a:pt x="11742" y="15578"/>
                    <a:pt x="11909" y="15779"/>
                    <a:pt x="12109" y="15979"/>
                  </a:cubicBezTo>
                  <a:cubicBezTo>
                    <a:pt x="11976" y="15745"/>
                    <a:pt x="11843" y="15512"/>
                    <a:pt x="11676" y="15312"/>
                  </a:cubicBezTo>
                  <a:cubicBezTo>
                    <a:pt x="11409" y="14878"/>
                    <a:pt x="11009" y="14278"/>
                    <a:pt x="10475" y="13510"/>
                  </a:cubicBezTo>
                  <a:cubicBezTo>
                    <a:pt x="9441" y="12043"/>
                    <a:pt x="8006" y="10008"/>
                    <a:pt x="6305" y="7806"/>
                  </a:cubicBezTo>
                  <a:cubicBezTo>
                    <a:pt x="4637" y="5571"/>
                    <a:pt x="3070" y="3637"/>
                    <a:pt x="1902" y="2236"/>
                  </a:cubicBezTo>
                  <a:cubicBezTo>
                    <a:pt x="1335" y="1535"/>
                    <a:pt x="868" y="968"/>
                    <a:pt x="534" y="601"/>
                  </a:cubicBezTo>
                  <a:cubicBezTo>
                    <a:pt x="368" y="401"/>
                    <a:pt x="201" y="2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4776120" y="4022916"/>
              <a:ext cx="297256" cy="124230"/>
            </a:xfrm>
            <a:custGeom>
              <a:avLst/>
              <a:gdLst/>
              <a:ahLst/>
              <a:cxnLst/>
              <a:rect l="l" t="t" r="r" b="b"/>
              <a:pathLst>
                <a:path w="9808" h="4099" extrusionOk="0">
                  <a:moveTo>
                    <a:pt x="4384" y="0"/>
                  </a:moveTo>
                  <a:cubicBezTo>
                    <a:pt x="3416" y="0"/>
                    <a:pt x="2443" y="156"/>
                    <a:pt x="1501" y="474"/>
                  </a:cubicBezTo>
                  <a:cubicBezTo>
                    <a:pt x="801" y="741"/>
                    <a:pt x="67" y="1174"/>
                    <a:pt x="34" y="1908"/>
                  </a:cubicBezTo>
                  <a:cubicBezTo>
                    <a:pt x="0" y="2642"/>
                    <a:pt x="701" y="3176"/>
                    <a:pt x="1368" y="3476"/>
                  </a:cubicBezTo>
                  <a:cubicBezTo>
                    <a:pt x="2342" y="3895"/>
                    <a:pt x="3370" y="4099"/>
                    <a:pt x="4391" y="4099"/>
                  </a:cubicBezTo>
                  <a:cubicBezTo>
                    <a:pt x="6375" y="4099"/>
                    <a:pt x="8331" y="3329"/>
                    <a:pt x="9807" y="1875"/>
                  </a:cubicBezTo>
                  <a:lnTo>
                    <a:pt x="9707" y="1708"/>
                  </a:lnTo>
                  <a:cubicBezTo>
                    <a:pt x="8123" y="586"/>
                    <a:pt x="6262" y="0"/>
                    <a:pt x="4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4876195" y="4057709"/>
              <a:ext cx="283102" cy="101894"/>
            </a:xfrm>
            <a:custGeom>
              <a:avLst/>
              <a:gdLst/>
              <a:ahLst/>
              <a:cxnLst/>
              <a:rect l="l" t="t" r="r" b="b"/>
              <a:pathLst>
                <a:path w="9341" h="3362" extrusionOk="0">
                  <a:moveTo>
                    <a:pt x="3270" y="0"/>
                  </a:moveTo>
                  <a:cubicBezTo>
                    <a:pt x="2689" y="0"/>
                    <a:pt x="2108" y="51"/>
                    <a:pt x="1535" y="160"/>
                  </a:cubicBezTo>
                  <a:cubicBezTo>
                    <a:pt x="1068" y="226"/>
                    <a:pt x="668" y="293"/>
                    <a:pt x="434" y="360"/>
                  </a:cubicBezTo>
                  <a:cubicBezTo>
                    <a:pt x="267" y="393"/>
                    <a:pt x="134" y="427"/>
                    <a:pt x="1" y="493"/>
                  </a:cubicBezTo>
                  <a:cubicBezTo>
                    <a:pt x="534" y="460"/>
                    <a:pt x="1035" y="427"/>
                    <a:pt x="1568" y="326"/>
                  </a:cubicBezTo>
                  <a:cubicBezTo>
                    <a:pt x="2031" y="275"/>
                    <a:pt x="2498" y="248"/>
                    <a:pt x="2967" y="248"/>
                  </a:cubicBezTo>
                  <a:cubicBezTo>
                    <a:pt x="3715" y="248"/>
                    <a:pt x="4466" y="316"/>
                    <a:pt x="5204" y="460"/>
                  </a:cubicBezTo>
                  <a:cubicBezTo>
                    <a:pt x="6372" y="727"/>
                    <a:pt x="7473" y="1327"/>
                    <a:pt x="8340" y="2194"/>
                  </a:cubicBezTo>
                  <a:cubicBezTo>
                    <a:pt x="8974" y="2862"/>
                    <a:pt x="9307" y="3362"/>
                    <a:pt x="9341" y="3362"/>
                  </a:cubicBezTo>
                  <a:cubicBezTo>
                    <a:pt x="9341" y="3329"/>
                    <a:pt x="9274" y="3195"/>
                    <a:pt x="9140" y="2995"/>
                  </a:cubicBezTo>
                  <a:cubicBezTo>
                    <a:pt x="8640" y="2161"/>
                    <a:pt x="7973" y="1494"/>
                    <a:pt x="7172" y="994"/>
                  </a:cubicBezTo>
                  <a:cubicBezTo>
                    <a:pt x="6572" y="627"/>
                    <a:pt x="5938" y="360"/>
                    <a:pt x="5271" y="193"/>
                  </a:cubicBezTo>
                  <a:cubicBezTo>
                    <a:pt x="4610" y="68"/>
                    <a:pt x="3940" y="0"/>
                    <a:pt x="3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grpSp>
        <p:nvGrpSpPr>
          <p:cNvPr id="2304" name="Google Shape;2304;p72"/>
          <p:cNvGrpSpPr/>
          <p:nvPr/>
        </p:nvGrpSpPr>
        <p:grpSpPr>
          <a:xfrm>
            <a:off x="7726046" y="3562687"/>
            <a:ext cx="1171979" cy="1338971"/>
            <a:chOff x="3109375" y="3269750"/>
            <a:chExt cx="878150" cy="1003275"/>
          </a:xfrm>
        </p:grpSpPr>
        <p:sp>
          <p:nvSpPr>
            <p:cNvPr id="2305" name="Google Shape;2305;p72"/>
            <p:cNvSpPr/>
            <p:nvPr/>
          </p:nvSpPr>
          <p:spPr>
            <a:xfrm>
              <a:off x="3109375" y="3269750"/>
              <a:ext cx="878150" cy="1003275"/>
            </a:xfrm>
            <a:custGeom>
              <a:avLst/>
              <a:gdLst/>
              <a:ahLst/>
              <a:cxnLst/>
              <a:rect l="l" t="t" r="r" b="b"/>
              <a:pathLst>
                <a:path w="35126" h="40131" extrusionOk="0">
                  <a:moveTo>
                    <a:pt x="31064" y="1"/>
                  </a:moveTo>
                  <a:cubicBezTo>
                    <a:pt x="29520" y="1"/>
                    <a:pt x="28024" y="836"/>
                    <a:pt x="26886" y="1910"/>
                  </a:cubicBezTo>
                  <a:cubicBezTo>
                    <a:pt x="25652" y="3078"/>
                    <a:pt x="24751" y="4512"/>
                    <a:pt x="23850" y="5913"/>
                  </a:cubicBezTo>
                  <a:cubicBezTo>
                    <a:pt x="22950" y="7314"/>
                    <a:pt x="21982" y="8715"/>
                    <a:pt x="20682" y="9749"/>
                  </a:cubicBezTo>
                  <a:cubicBezTo>
                    <a:pt x="20367" y="9985"/>
                    <a:pt x="19990" y="10201"/>
                    <a:pt x="19632" y="10201"/>
                  </a:cubicBezTo>
                  <a:cubicBezTo>
                    <a:pt x="19535" y="10201"/>
                    <a:pt x="19440" y="10185"/>
                    <a:pt x="19347" y="10149"/>
                  </a:cubicBezTo>
                  <a:cubicBezTo>
                    <a:pt x="18914" y="9882"/>
                    <a:pt x="18713" y="9415"/>
                    <a:pt x="18780" y="8915"/>
                  </a:cubicBezTo>
                  <a:cubicBezTo>
                    <a:pt x="18847" y="8448"/>
                    <a:pt x="18880" y="7981"/>
                    <a:pt x="18880" y="7481"/>
                  </a:cubicBezTo>
                  <a:cubicBezTo>
                    <a:pt x="18789" y="6451"/>
                    <a:pt x="17736" y="5723"/>
                    <a:pt x="16693" y="5723"/>
                  </a:cubicBezTo>
                  <a:cubicBezTo>
                    <a:pt x="16588" y="5723"/>
                    <a:pt x="16483" y="5731"/>
                    <a:pt x="16378" y="5746"/>
                  </a:cubicBezTo>
                  <a:cubicBezTo>
                    <a:pt x="15244" y="5946"/>
                    <a:pt x="14344" y="6880"/>
                    <a:pt x="13877" y="7914"/>
                  </a:cubicBezTo>
                  <a:cubicBezTo>
                    <a:pt x="13476" y="9015"/>
                    <a:pt x="13243" y="10149"/>
                    <a:pt x="13176" y="11283"/>
                  </a:cubicBezTo>
                  <a:lnTo>
                    <a:pt x="12509" y="17721"/>
                  </a:lnTo>
                  <a:cubicBezTo>
                    <a:pt x="12409" y="18856"/>
                    <a:pt x="12142" y="20223"/>
                    <a:pt x="11075" y="20690"/>
                  </a:cubicBezTo>
                  <a:cubicBezTo>
                    <a:pt x="10872" y="20770"/>
                    <a:pt x="10662" y="20805"/>
                    <a:pt x="10450" y="20805"/>
                  </a:cubicBezTo>
                  <a:cubicBezTo>
                    <a:pt x="9860" y="20805"/>
                    <a:pt x="9255" y="20533"/>
                    <a:pt x="8740" y="20190"/>
                  </a:cubicBezTo>
                  <a:cubicBezTo>
                    <a:pt x="7672" y="19489"/>
                    <a:pt x="6838" y="18489"/>
                    <a:pt x="6305" y="17321"/>
                  </a:cubicBezTo>
                  <a:cubicBezTo>
                    <a:pt x="5904" y="16454"/>
                    <a:pt x="5637" y="15420"/>
                    <a:pt x="4837" y="14919"/>
                  </a:cubicBezTo>
                  <a:cubicBezTo>
                    <a:pt x="4552" y="14748"/>
                    <a:pt x="4239" y="14672"/>
                    <a:pt x="3923" y="14672"/>
                  </a:cubicBezTo>
                  <a:cubicBezTo>
                    <a:pt x="3130" y="14672"/>
                    <a:pt x="2312" y="15152"/>
                    <a:pt x="1835" y="15820"/>
                  </a:cubicBezTo>
                  <a:cubicBezTo>
                    <a:pt x="1168" y="16787"/>
                    <a:pt x="1168" y="18022"/>
                    <a:pt x="1001" y="19156"/>
                  </a:cubicBezTo>
                  <a:cubicBezTo>
                    <a:pt x="0" y="26061"/>
                    <a:pt x="534" y="33900"/>
                    <a:pt x="6004" y="38670"/>
                  </a:cubicBezTo>
                  <a:lnTo>
                    <a:pt x="6004" y="38703"/>
                  </a:lnTo>
                  <a:cubicBezTo>
                    <a:pt x="8071" y="39707"/>
                    <a:pt x="10115" y="40130"/>
                    <a:pt x="12224" y="40130"/>
                  </a:cubicBezTo>
                  <a:cubicBezTo>
                    <a:pt x="13689" y="40130"/>
                    <a:pt x="15187" y="39926"/>
                    <a:pt x="16745" y="39570"/>
                  </a:cubicBezTo>
                  <a:cubicBezTo>
                    <a:pt x="20548" y="38603"/>
                    <a:pt x="24051" y="36668"/>
                    <a:pt x="26886" y="33966"/>
                  </a:cubicBezTo>
                  <a:cubicBezTo>
                    <a:pt x="27720" y="33199"/>
                    <a:pt x="28420" y="32299"/>
                    <a:pt x="28921" y="31298"/>
                  </a:cubicBezTo>
                  <a:cubicBezTo>
                    <a:pt x="29421" y="30264"/>
                    <a:pt x="29388" y="29063"/>
                    <a:pt x="28887" y="28062"/>
                  </a:cubicBezTo>
                  <a:cubicBezTo>
                    <a:pt x="28247" y="26953"/>
                    <a:pt x="26969" y="26500"/>
                    <a:pt x="25686" y="26500"/>
                  </a:cubicBezTo>
                  <a:cubicBezTo>
                    <a:pt x="25232" y="26500"/>
                    <a:pt x="24778" y="26557"/>
                    <a:pt x="24351" y="26661"/>
                  </a:cubicBezTo>
                  <a:cubicBezTo>
                    <a:pt x="23484" y="26895"/>
                    <a:pt x="22616" y="27295"/>
                    <a:pt x="21716" y="27362"/>
                  </a:cubicBezTo>
                  <a:cubicBezTo>
                    <a:pt x="21647" y="27367"/>
                    <a:pt x="21577" y="27369"/>
                    <a:pt x="21507" y="27369"/>
                  </a:cubicBezTo>
                  <a:cubicBezTo>
                    <a:pt x="20661" y="27369"/>
                    <a:pt x="19758" y="26995"/>
                    <a:pt x="19481" y="26194"/>
                  </a:cubicBezTo>
                  <a:cubicBezTo>
                    <a:pt x="19147" y="25360"/>
                    <a:pt x="19647" y="24359"/>
                    <a:pt x="20415" y="23826"/>
                  </a:cubicBezTo>
                  <a:cubicBezTo>
                    <a:pt x="21149" y="23325"/>
                    <a:pt x="22083" y="23159"/>
                    <a:pt x="22950" y="22925"/>
                  </a:cubicBezTo>
                  <a:cubicBezTo>
                    <a:pt x="25418" y="22325"/>
                    <a:pt x="27753" y="21291"/>
                    <a:pt x="29855" y="19856"/>
                  </a:cubicBezTo>
                  <a:cubicBezTo>
                    <a:pt x="30922" y="19156"/>
                    <a:pt x="32023" y="18055"/>
                    <a:pt x="31689" y="16821"/>
                  </a:cubicBezTo>
                  <a:cubicBezTo>
                    <a:pt x="31456" y="15953"/>
                    <a:pt x="30522" y="15420"/>
                    <a:pt x="29621" y="15220"/>
                  </a:cubicBezTo>
                  <a:cubicBezTo>
                    <a:pt x="28754" y="15019"/>
                    <a:pt x="27820" y="15019"/>
                    <a:pt x="26986" y="14653"/>
                  </a:cubicBezTo>
                  <a:cubicBezTo>
                    <a:pt x="26252" y="14319"/>
                    <a:pt x="25618" y="13485"/>
                    <a:pt x="25952" y="12751"/>
                  </a:cubicBezTo>
                  <a:cubicBezTo>
                    <a:pt x="26185" y="12351"/>
                    <a:pt x="26519" y="12051"/>
                    <a:pt x="26953" y="11884"/>
                  </a:cubicBezTo>
                  <a:cubicBezTo>
                    <a:pt x="29121" y="10650"/>
                    <a:pt x="31089" y="9149"/>
                    <a:pt x="32824" y="7347"/>
                  </a:cubicBezTo>
                  <a:cubicBezTo>
                    <a:pt x="33991" y="6146"/>
                    <a:pt x="35125" y="4612"/>
                    <a:pt x="34858" y="2944"/>
                  </a:cubicBezTo>
                  <a:cubicBezTo>
                    <a:pt x="34625" y="1310"/>
                    <a:pt x="32990" y="109"/>
                    <a:pt x="31322" y="9"/>
                  </a:cubicBezTo>
                  <a:cubicBezTo>
                    <a:pt x="31236" y="3"/>
                    <a:pt x="31150" y="1"/>
                    <a:pt x="3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2"/>
            <p:cNvSpPr/>
            <p:nvPr/>
          </p:nvSpPr>
          <p:spPr>
            <a:xfrm>
              <a:off x="3316175" y="3299975"/>
              <a:ext cx="627150" cy="834800"/>
            </a:xfrm>
            <a:custGeom>
              <a:avLst/>
              <a:gdLst/>
              <a:ahLst/>
              <a:cxnLst/>
              <a:rect l="l" t="t" r="r" b="b"/>
              <a:pathLst>
                <a:path w="25086" h="33392" extrusionOk="0">
                  <a:moveTo>
                    <a:pt x="25085" y="1"/>
                  </a:moveTo>
                  <a:cubicBezTo>
                    <a:pt x="25052" y="1"/>
                    <a:pt x="24985" y="34"/>
                    <a:pt x="24952" y="67"/>
                  </a:cubicBezTo>
                  <a:cubicBezTo>
                    <a:pt x="24852" y="134"/>
                    <a:pt x="24752" y="201"/>
                    <a:pt x="24585" y="334"/>
                  </a:cubicBezTo>
                  <a:cubicBezTo>
                    <a:pt x="24251" y="534"/>
                    <a:pt x="23751" y="868"/>
                    <a:pt x="23117" y="1335"/>
                  </a:cubicBezTo>
                  <a:cubicBezTo>
                    <a:pt x="21349" y="2602"/>
                    <a:pt x="19715" y="4003"/>
                    <a:pt x="18180" y="5538"/>
                  </a:cubicBezTo>
                  <a:cubicBezTo>
                    <a:pt x="17180" y="6505"/>
                    <a:pt x="16179" y="7606"/>
                    <a:pt x="15078" y="8840"/>
                  </a:cubicBezTo>
                  <a:cubicBezTo>
                    <a:pt x="14011" y="10041"/>
                    <a:pt x="12877" y="11342"/>
                    <a:pt x="11709" y="12743"/>
                  </a:cubicBezTo>
                  <a:cubicBezTo>
                    <a:pt x="10508" y="14211"/>
                    <a:pt x="9374" y="15779"/>
                    <a:pt x="8340" y="17380"/>
                  </a:cubicBezTo>
                  <a:cubicBezTo>
                    <a:pt x="7806" y="18214"/>
                    <a:pt x="7306" y="19081"/>
                    <a:pt x="6806" y="19982"/>
                  </a:cubicBezTo>
                  <a:lnTo>
                    <a:pt x="5271" y="22683"/>
                  </a:lnTo>
                  <a:cubicBezTo>
                    <a:pt x="3303" y="26119"/>
                    <a:pt x="1535" y="29689"/>
                    <a:pt x="1" y="33324"/>
                  </a:cubicBezTo>
                  <a:lnTo>
                    <a:pt x="167" y="33391"/>
                  </a:lnTo>
                  <a:cubicBezTo>
                    <a:pt x="1735" y="29755"/>
                    <a:pt x="3503" y="26219"/>
                    <a:pt x="5438" y="22784"/>
                  </a:cubicBezTo>
                  <a:cubicBezTo>
                    <a:pt x="5972" y="21850"/>
                    <a:pt x="6472" y="20949"/>
                    <a:pt x="6972" y="20048"/>
                  </a:cubicBezTo>
                  <a:cubicBezTo>
                    <a:pt x="7473" y="19181"/>
                    <a:pt x="7973" y="18314"/>
                    <a:pt x="8507" y="17480"/>
                  </a:cubicBezTo>
                  <a:cubicBezTo>
                    <a:pt x="9541" y="15879"/>
                    <a:pt x="10675" y="14344"/>
                    <a:pt x="11876" y="12876"/>
                  </a:cubicBezTo>
                  <a:cubicBezTo>
                    <a:pt x="13010" y="11442"/>
                    <a:pt x="14144" y="10141"/>
                    <a:pt x="15212" y="8940"/>
                  </a:cubicBezTo>
                  <a:cubicBezTo>
                    <a:pt x="16279" y="7739"/>
                    <a:pt x="17313" y="6639"/>
                    <a:pt x="18280" y="5671"/>
                  </a:cubicBezTo>
                  <a:cubicBezTo>
                    <a:pt x="19781" y="4104"/>
                    <a:pt x="21416" y="2703"/>
                    <a:pt x="23184" y="1402"/>
                  </a:cubicBezTo>
                  <a:cubicBezTo>
                    <a:pt x="23784" y="935"/>
                    <a:pt x="24285" y="601"/>
                    <a:pt x="24585" y="368"/>
                  </a:cubicBezTo>
                  <a:lnTo>
                    <a:pt x="24985" y="101"/>
                  </a:lnTo>
                  <a:lnTo>
                    <a:pt x="25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2"/>
            <p:cNvSpPr/>
            <p:nvPr/>
          </p:nvSpPr>
          <p:spPr>
            <a:xfrm>
              <a:off x="3518000" y="3413400"/>
              <a:ext cx="10025" cy="321075"/>
            </a:xfrm>
            <a:custGeom>
              <a:avLst/>
              <a:gdLst/>
              <a:ahLst/>
              <a:cxnLst/>
              <a:rect l="l" t="t" r="r" b="b"/>
              <a:pathLst>
                <a:path w="401" h="12843" extrusionOk="0">
                  <a:moveTo>
                    <a:pt x="33" y="0"/>
                  </a:moveTo>
                  <a:cubicBezTo>
                    <a:pt x="0" y="167"/>
                    <a:pt x="0" y="334"/>
                    <a:pt x="33" y="501"/>
                  </a:cubicBezTo>
                  <a:cubicBezTo>
                    <a:pt x="33" y="834"/>
                    <a:pt x="67" y="1301"/>
                    <a:pt x="100" y="1902"/>
                  </a:cubicBezTo>
                  <a:cubicBezTo>
                    <a:pt x="167" y="3036"/>
                    <a:pt x="167" y="4637"/>
                    <a:pt x="167" y="6405"/>
                  </a:cubicBezTo>
                  <a:cubicBezTo>
                    <a:pt x="167" y="8173"/>
                    <a:pt x="167" y="9807"/>
                    <a:pt x="200" y="10941"/>
                  </a:cubicBezTo>
                  <a:cubicBezTo>
                    <a:pt x="234" y="11542"/>
                    <a:pt x="234" y="12009"/>
                    <a:pt x="267" y="12342"/>
                  </a:cubicBezTo>
                  <a:cubicBezTo>
                    <a:pt x="267" y="12509"/>
                    <a:pt x="300" y="12676"/>
                    <a:pt x="334" y="12843"/>
                  </a:cubicBezTo>
                  <a:cubicBezTo>
                    <a:pt x="367" y="12676"/>
                    <a:pt x="367" y="12476"/>
                    <a:pt x="367" y="12309"/>
                  </a:cubicBezTo>
                  <a:lnTo>
                    <a:pt x="367" y="10941"/>
                  </a:lnTo>
                  <a:cubicBezTo>
                    <a:pt x="367" y="9740"/>
                    <a:pt x="400" y="8206"/>
                    <a:pt x="400" y="6405"/>
                  </a:cubicBezTo>
                  <a:cubicBezTo>
                    <a:pt x="400" y="4637"/>
                    <a:pt x="367" y="3036"/>
                    <a:pt x="267" y="1868"/>
                  </a:cubicBezTo>
                  <a:cubicBezTo>
                    <a:pt x="200" y="1301"/>
                    <a:pt x="167" y="834"/>
                    <a:pt x="100" y="501"/>
                  </a:cubicBezTo>
                  <a:cubicBezTo>
                    <a:pt x="100" y="334"/>
                    <a:pt x="67" y="167"/>
                    <a:pt x="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2"/>
            <p:cNvSpPr/>
            <p:nvPr/>
          </p:nvSpPr>
          <p:spPr>
            <a:xfrm>
              <a:off x="3526325" y="3700875"/>
              <a:ext cx="376125" cy="33600"/>
            </a:xfrm>
            <a:custGeom>
              <a:avLst/>
              <a:gdLst/>
              <a:ahLst/>
              <a:cxnLst/>
              <a:rect l="l" t="t" r="r" b="b"/>
              <a:pathLst>
                <a:path w="15045" h="1344" extrusionOk="0">
                  <a:moveTo>
                    <a:pt x="11919" y="1"/>
                  </a:moveTo>
                  <a:cubicBezTo>
                    <a:pt x="10434" y="1"/>
                    <a:pt x="8965" y="66"/>
                    <a:pt x="7473" y="176"/>
                  </a:cubicBezTo>
                  <a:cubicBezTo>
                    <a:pt x="5405" y="343"/>
                    <a:pt x="3503" y="610"/>
                    <a:pt x="2169" y="843"/>
                  </a:cubicBezTo>
                  <a:cubicBezTo>
                    <a:pt x="1468" y="977"/>
                    <a:pt x="935" y="1077"/>
                    <a:pt x="568" y="1177"/>
                  </a:cubicBezTo>
                  <a:cubicBezTo>
                    <a:pt x="368" y="1210"/>
                    <a:pt x="167" y="1277"/>
                    <a:pt x="1" y="1344"/>
                  </a:cubicBezTo>
                  <a:cubicBezTo>
                    <a:pt x="201" y="1344"/>
                    <a:pt x="401" y="1310"/>
                    <a:pt x="601" y="1244"/>
                  </a:cubicBezTo>
                  <a:cubicBezTo>
                    <a:pt x="968" y="1177"/>
                    <a:pt x="1502" y="1110"/>
                    <a:pt x="2169" y="1010"/>
                  </a:cubicBezTo>
                  <a:cubicBezTo>
                    <a:pt x="3537" y="810"/>
                    <a:pt x="5405" y="543"/>
                    <a:pt x="7506" y="410"/>
                  </a:cubicBezTo>
                  <a:cubicBezTo>
                    <a:pt x="9574" y="243"/>
                    <a:pt x="11476" y="176"/>
                    <a:pt x="12843" y="176"/>
                  </a:cubicBezTo>
                  <a:lnTo>
                    <a:pt x="15045" y="176"/>
                  </a:lnTo>
                  <a:cubicBezTo>
                    <a:pt x="14845" y="109"/>
                    <a:pt x="14644" y="109"/>
                    <a:pt x="14478" y="109"/>
                  </a:cubicBezTo>
                  <a:cubicBezTo>
                    <a:pt x="14077" y="76"/>
                    <a:pt x="13510" y="9"/>
                    <a:pt x="12843" y="9"/>
                  </a:cubicBezTo>
                  <a:cubicBezTo>
                    <a:pt x="12534" y="4"/>
                    <a:pt x="12226" y="1"/>
                    <a:pt x="11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2"/>
            <p:cNvSpPr/>
            <p:nvPr/>
          </p:nvSpPr>
          <p:spPr>
            <a:xfrm>
              <a:off x="3186075" y="3636050"/>
              <a:ext cx="135125" cy="491200"/>
            </a:xfrm>
            <a:custGeom>
              <a:avLst/>
              <a:gdLst/>
              <a:ahLst/>
              <a:cxnLst/>
              <a:rect l="l" t="t" r="r" b="b"/>
              <a:pathLst>
                <a:path w="5405" h="19648" extrusionOk="0">
                  <a:moveTo>
                    <a:pt x="1" y="1"/>
                  </a:moveTo>
                  <a:cubicBezTo>
                    <a:pt x="1" y="67"/>
                    <a:pt x="34" y="134"/>
                    <a:pt x="34" y="201"/>
                  </a:cubicBezTo>
                  <a:cubicBezTo>
                    <a:pt x="101" y="367"/>
                    <a:pt x="134" y="534"/>
                    <a:pt x="201" y="768"/>
                  </a:cubicBezTo>
                  <a:lnTo>
                    <a:pt x="802" y="2869"/>
                  </a:lnTo>
                  <a:cubicBezTo>
                    <a:pt x="1269" y="4637"/>
                    <a:pt x="1902" y="7106"/>
                    <a:pt x="2603" y="9841"/>
                  </a:cubicBezTo>
                  <a:cubicBezTo>
                    <a:pt x="3303" y="12576"/>
                    <a:pt x="3937" y="15045"/>
                    <a:pt x="4471" y="16813"/>
                  </a:cubicBezTo>
                  <a:cubicBezTo>
                    <a:pt x="4738" y="17680"/>
                    <a:pt x="4971" y="18380"/>
                    <a:pt x="5138" y="18881"/>
                  </a:cubicBezTo>
                  <a:cubicBezTo>
                    <a:pt x="5205" y="19114"/>
                    <a:pt x="5271" y="19314"/>
                    <a:pt x="5338" y="19448"/>
                  </a:cubicBezTo>
                  <a:cubicBezTo>
                    <a:pt x="5371" y="19581"/>
                    <a:pt x="5405" y="19648"/>
                    <a:pt x="5405" y="19648"/>
                  </a:cubicBezTo>
                  <a:cubicBezTo>
                    <a:pt x="5405" y="19548"/>
                    <a:pt x="5371" y="19481"/>
                    <a:pt x="5371" y="19414"/>
                  </a:cubicBezTo>
                  <a:lnTo>
                    <a:pt x="5205" y="18847"/>
                  </a:lnTo>
                  <a:cubicBezTo>
                    <a:pt x="5071" y="18347"/>
                    <a:pt x="4871" y="17647"/>
                    <a:pt x="4604" y="16779"/>
                  </a:cubicBezTo>
                  <a:cubicBezTo>
                    <a:pt x="4137" y="15011"/>
                    <a:pt x="3503" y="12543"/>
                    <a:pt x="2803" y="9808"/>
                  </a:cubicBezTo>
                  <a:cubicBezTo>
                    <a:pt x="2102" y="7072"/>
                    <a:pt x="1469" y="4604"/>
                    <a:pt x="935" y="2836"/>
                  </a:cubicBezTo>
                  <a:cubicBezTo>
                    <a:pt x="668" y="1935"/>
                    <a:pt x="435" y="1235"/>
                    <a:pt x="268" y="734"/>
                  </a:cubicBezTo>
                  <a:lnTo>
                    <a:pt x="68" y="201"/>
                  </a:lnTo>
                  <a:cubicBezTo>
                    <a:pt x="68" y="101"/>
                    <a:pt x="34" y="6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2"/>
            <p:cNvSpPr/>
            <p:nvPr/>
          </p:nvSpPr>
          <p:spPr>
            <a:xfrm>
              <a:off x="3321175" y="4021325"/>
              <a:ext cx="507900" cy="105100"/>
            </a:xfrm>
            <a:custGeom>
              <a:avLst/>
              <a:gdLst/>
              <a:ahLst/>
              <a:cxnLst/>
              <a:rect l="l" t="t" r="r" b="b"/>
              <a:pathLst>
                <a:path w="20316" h="4204" extrusionOk="0">
                  <a:moveTo>
                    <a:pt x="20082" y="1"/>
                  </a:moveTo>
                  <a:lnTo>
                    <a:pt x="19481" y="101"/>
                  </a:lnTo>
                  <a:cubicBezTo>
                    <a:pt x="18981" y="167"/>
                    <a:pt x="18214" y="301"/>
                    <a:pt x="17313" y="501"/>
                  </a:cubicBezTo>
                  <a:cubicBezTo>
                    <a:pt x="15445" y="835"/>
                    <a:pt x="12910" y="1368"/>
                    <a:pt x="10141" y="2002"/>
                  </a:cubicBezTo>
                  <a:cubicBezTo>
                    <a:pt x="7339" y="2636"/>
                    <a:pt x="4804" y="3170"/>
                    <a:pt x="2970" y="3570"/>
                  </a:cubicBezTo>
                  <a:lnTo>
                    <a:pt x="801" y="4003"/>
                  </a:lnTo>
                  <a:lnTo>
                    <a:pt x="201" y="4137"/>
                  </a:lnTo>
                  <a:cubicBezTo>
                    <a:pt x="134" y="4170"/>
                    <a:pt x="68" y="4170"/>
                    <a:pt x="1" y="4204"/>
                  </a:cubicBezTo>
                  <a:lnTo>
                    <a:pt x="201" y="4204"/>
                  </a:lnTo>
                  <a:lnTo>
                    <a:pt x="801" y="4104"/>
                  </a:lnTo>
                  <a:cubicBezTo>
                    <a:pt x="1335" y="4037"/>
                    <a:pt x="2069" y="3903"/>
                    <a:pt x="3003" y="3737"/>
                  </a:cubicBezTo>
                  <a:cubicBezTo>
                    <a:pt x="4838" y="3370"/>
                    <a:pt x="7373" y="2836"/>
                    <a:pt x="10175" y="2236"/>
                  </a:cubicBezTo>
                  <a:cubicBezTo>
                    <a:pt x="12977" y="1602"/>
                    <a:pt x="15512" y="1035"/>
                    <a:pt x="17347" y="668"/>
                  </a:cubicBezTo>
                  <a:lnTo>
                    <a:pt x="19515" y="201"/>
                  </a:lnTo>
                  <a:lnTo>
                    <a:pt x="20082" y="67"/>
                  </a:lnTo>
                  <a:cubicBezTo>
                    <a:pt x="20149" y="67"/>
                    <a:pt x="20249" y="34"/>
                    <a:pt x="20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72"/>
          <p:cNvGrpSpPr/>
          <p:nvPr/>
        </p:nvGrpSpPr>
        <p:grpSpPr>
          <a:xfrm>
            <a:off x="-21726" y="170481"/>
            <a:ext cx="1157499" cy="1565786"/>
            <a:chOff x="1505725" y="2448675"/>
            <a:chExt cx="867300" cy="1173225"/>
          </a:xfrm>
        </p:grpSpPr>
        <p:sp>
          <p:nvSpPr>
            <p:cNvPr id="2312" name="Google Shape;2312;p72"/>
            <p:cNvSpPr/>
            <p:nvPr/>
          </p:nvSpPr>
          <p:spPr>
            <a:xfrm>
              <a:off x="1505725" y="2448675"/>
              <a:ext cx="867300" cy="1147375"/>
            </a:xfrm>
            <a:custGeom>
              <a:avLst/>
              <a:gdLst/>
              <a:ahLst/>
              <a:cxnLst/>
              <a:rect l="l" t="t" r="r" b="b"/>
              <a:pathLst>
                <a:path w="34692" h="45895" extrusionOk="0">
                  <a:moveTo>
                    <a:pt x="3620" y="1"/>
                  </a:moveTo>
                  <a:cubicBezTo>
                    <a:pt x="2995" y="1"/>
                    <a:pt x="2636" y="262"/>
                    <a:pt x="2636" y="262"/>
                  </a:cubicBezTo>
                  <a:lnTo>
                    <a:pt x="2702" y="262"/>
                  </a:lnTo>
                  <a:cubicBezTo>
                    <a:pt x="2702" y="262"/>
                    <a:pt x="0" y="1363"/>
                    <a:pt x="3136" y="7100"/>
                  </a:cubicBezTo>
                  <a:cubicBezTo>
                    <a:pt x="6238" y="12871"/>
                    <a:pt x="8373" y="15706"/>
                    <a:pt x="8373" y="15706"/>
                  </a:cubicBezTo>
                  <a:cubicBezTo>
                    <a:pt x="8373" y="15706"/>
                    <a:pt x="8940" y="17074"/>
                    <a:pt x="7806" y="17307"/>
                  </a:cubicBezTo>
                  <a:cubicBezTo>
                    <a:pt x="6672" y="17541"/>
                    <a:pt x="4170" y="17207"/>
                    <a:pt x="3670" y="18608"/>
                  </a:cubicBezTo>
                  <a:cubicBezTo>
                    <a:pt x="3203" y="20009"/>
                    <a:pt x="4270" y="21410"/>
                    <a:pt x="6438" y="22544"/>
                  </a:cubicBezTo>
                  <a:cubicBezTo>
                    <a:pt x="8606" y="23712"/>
                    <a:pt x="13276" y="26380"/>
                    <a:pt x="13677" y="26614"/>
                  </a:cubicBezTo>
                  <a:cubicBezTo>
                    <a:pt x="14110" y="26881"/>
                    <a:pt x="14511" y="27481"/>
                    <a:pt x="13777" y="27781"/>
                  </a:cubicBezTo>
                  <a:cubicBezTo>
                    <a:pt x="13010" y="28048"/>
                    <a:pt x="7372" y="28782"/>
                    <a:pt x="7906" y="31451"/>
                  </a:cubicBezTo>
                  <a:cubicBezTo>
                    <a:pt x="8406" y="34119"/>
                    <a:pt x="14944" y="36288"/>
                    <a:pt x="15678" y="36554"/>
                  </a:cubicBezTo>
                  <a:cubicBezTo>
                    <a:pt x="16379" y="36821"/>
                    <a:pt x="16545" y="37088"/>
                    <a:pt x="16512" y="37488"/>
                  </a:cubicBezTo>
                  <a:cubicBezTo>
                    <a:pt x="16445" y="37889"/>
                    <a:pt x="14544" y="37955"/>
                    <a:pt x="12943" y="38222"/>
                  </a:cubicBezTo>
                  <a:cubicBezTo>
                    <a:pt x="11342" y="38489"/>
                    <a:pt x="9540" y="39090"/>
                    <a:pt x="9974" y="40591"/>
                  </a:cubicBezTo>
                  <a:cubicBezTo>
                    <a:pt x="10408" y="42092"/>
                    <a:pt x="14311" y="45194"/>
                    <a:pt x="23684" y="45861"/>
                  </a:cubicBezTo>
                  <a:lnTo>
                    <a:pt x="28054" y="45894"/>
                  </a:lnTo>
                  <a:lnTo>
                    <a:pt x="30322" y="42158"/>
                  </a:lnTo>
                  <a:cubicBezTo>
                    <a:pt x="34692" y="33852"/>
                    <a:pt x="34158" y="28882"/>
                    <a:pt x="33091" y="27715"/>
                  </a:cubicBezTo>
                  <a:cubicBezTo>
                    <a:pt x="32789" y="27394"/>
                    <a:pt x="32457" y="27260"/>
                    <a:pt x="32113" y="27260"/>
                  </a:cubicBezTo>
                  <a:cubicBezTo>
                    <a:pt x="31241" y="27260"/>
                    <a:pt x="30287" y="28121"/>
                    <a:pt x="29521" y="28982"/>
                  </a:cubicBezTo>
                  <a:cubicBezTo>
                    <a:pt x="28474" y="30125"/>
                    <a:pt x="27457" y="31630"/>
                    <a:pt x="27073" y="31630"/>
                  </a:cubicBezTo>
                  <a:cubicBezTo>
                    <a:pt x="27054" y="31630"/>
                    <a:pt x="27036" y="31626"/>
                    <a:pt x="27020" y="31618"/>
                  </a:cubicBezTo>
                  <a:cubicBezTo>
                    <a:pt x="26653" y="31451"/>
                    <a:pt x="26486" y="31151"/>
                    <a:pt x="26653" y="30417"/>
                  </a:cubicBezTo>
                  <a:cubicBezTo>
                    <a:pt x="26819" y="29649"/>
                    <a:pt x="28421" y="22945"/>
                    <a:pt x="26419" y="21110"/>
                  </a:cubicBezTo>
                  <a:cubicBezTo>
                    <a:pt x="26083" y="20797"/>
                    <a:pt x="25699" y="20665"/>
                    <a:pt x="25290" y="20665"/>
                  </a:cubicBezTo>
                  <a:cubicBezTo>
                    <a:pt x="23307" y="20665"/>
                    <a:pt x="20740" y="23758"/>
                    <a:pt x="20215" y="24145"/>
                  </a:cubicBezTo>
                  <a:cubicBezTo>
                    <a:pt x="20060" y="24268"/>
                    <a:pt x="19924" y="24318"/>
                    <a:pt x="19806" y="24318"/>
                  </a:cubicBezTo>
                  <a:cubicBezTo>
                    <a:pt x="19440" y="24318"/>
                    <a:pt x="19256" y="23831"/>
                    <a:pt x="19281" y="23478"/>
                  </a:cubicBezTo>
                  <a:cubicBezTo>
                    <a:pt x="19281" y="22978"/>
                    <a:pt x="19481" y="17641"/>
                    <a:pt x="19648" y="15172"/>
                  </a:cubicBezTo>
                  <a:cubicBezTo>
                    <a:pt x="19814" y="12737"/>
                    <a:pt x="19247" y="11103"/>
                    <a:pt x="17746" y="10736"/>
                  </a:cubicBezTo>
                  <a:cubicBezTo>
                    <a:pt x="17641" y="10710"/>
                    <a:pt x="17537" y="10697"/>
                    <a:pt x="17436" y="10697"/>
                  </a:cubicBezTo>
                  <a:cubicBezTo>
                    <a:pt x="16131" y="10697"/>
                    <a:pt x="15189" y="12764"/>
                    <a:pt x="14477" y="13538"/>
                  </a:cubicBezTo>
                  <a:cubicBezTo>
                    <a:pt x="14265" y="13768"/>
                    <a:pt x="14048" y="13853"/>
                    <a:pt x="13843" y="13853"/>
                  </a:cubicBezTo>
                  <a:cubicBezTo>
                    <a:pt x="13278" y="13853"/>
                    <a:pt x="12809" y="13204"/>
                    <a:pt x="12809" y="13204"/>
                  </a:cubicBezTo>
                  <a:cubicBezTo>
                    <a:pt x="12809" y="13204"/>
                    <a:pt x="11542" y="9869"/>
                    <a:pt x="8306" y="4165"/>
                  </a:cubicBezTo>
                  <a:cubicBezTo>
                    <a:pt x="6313" y="672"/>
                    <a:pt x="4624" y="1"/>
                    <a:pt x="3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2"/>
            <p:cNvSpPr/>
            <p:nvPr/>
          </p:nvSpPr>
          <p:spPr>
            <a:xfrm>
              <a:off x="1643325" y="2583625"/>
              <a:ext cx="572100" cy="1038275"/>
            </a:xfrm>
            <a:custGeom>
              <a:avLst/>
              <a:gdLst/>
              <a:ahLst/>
              <a:cxnLst/>
              <a:rect l="l" t="t" r="r" b="b"/>
              <a:pathLst>
                <a:path w="22884" h="41531" extrusionOk="0">
                  <a:moveTo>
                    <a:pt x="0" y="1"/>
                  </a:moveTo>
                  <a:lnTo>
                    <a:pt x="29" y="44"/>
                  </a:lnTo>
                  <a:lnTo>
                    <a:pt x="29" y="44"/>
                  </a:lnTo>
                  <a:cubicBezTo>
                    <a:pt x="12" y="13"/>
                    <a:pt x="0" y="1"/>
                    <a:pt x="0" y="1"/>
                  </a:cubicBezTo>
                  <a:close/>
                  <a:moveTo>
                    <a:pt x="29" y="44"/>
                  </a:moveTo>
                  <a:cubicBezTo>
                    <a:pt x="40" y="65"/>
                    <a:pt x="54" y="94"/>
                    <a:pt x="67" y="134"/>
                  </a:cubicBezTo>
                  <a:lnTo>
                    <a:pt x="267" y="468"/>
                  </a:lnTo>
                  <a:lnTo>
                    <a:pt x="67" y="101"/>
                  </a:lnTo>
                  <a:lnTo>
                    <a:pt x="29" y="44"/>
                  </a:lnTo>
                  <a:close/>
                  <a:moveTo>
                    <a:pt x="267" y="468"/>
                  </a:moveTo>
                  <a:lnTo>
                    <a:pt x="1001" y="1835"/>
                  </a:lnTo>
                  <a:lnTo>
                    <a:pt x="3770" y="6839"/>
                  </a:lnTo>
                  <a:cubicBezTo>
                    <a:pt x="6105" y="11042"/>
                    <a:pt x="9307" y="16879"/>
                    <a:pt x="12843" y="23317"/>
                  </a:cubicBezTo>
                  <a:cubicBezTo>
                    <a:pt x="16379" y="29789"/>
                    <a:pt x="20448" y="37327"/>
                    <a:pt x="22817" y="41530"/>
                  </a:cubicBezTo>
                  <a:lnTo>
                    <a:pt x="22883" y="41464"/>
                  </a:lnTo>
                  <a:cubicBezTo>
                    <a:pt x="20548" y="37261"/>
                    <a:pt x="16479" y="29689"/>
                    <a:pt x="12976" y="23251"/>
                  </a:cubicBezTo>
                  <a:cubicBezTo>
                    <a:pt x="9440" y="16813"/>
                    <a:pt x="6238" y="10975"/>
                    <a:pt x="3870" y="6772"/>
                  </a:cubicBezTo>
                  <a:cubicBezTo>
                    <a:pt x="2702" y="4671"/>
                    <a:pt x="1735" y="2970"/>
                    <a:pt x="1068" y="1802"/>
                  </a:cubicBezTo>
                  <a:lnTo>
                    <a:pt x="267" y="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2"/>
            <p:cNvSpPr/>
            <p:nvPr/>
          </p:nvSpPr>
          <p:spPr>
            <a:xfrm>
              <a:off x="1685850" y="2928875"/>
              <a:ext cx="187650" cy="70075"/>
            </a:xfrm>
            <a:custGeom>
              <a:avLst/>
              <a:gdLst/>
              <a:ahLst/>
              <a:cxnLst/>
              <a:rect l="l" t="t" r="r" b="b"/>
              <a:pathLst>
                <a:path w="7506" h="2803" extrusionOk="0">
                  <a:moveTo>
                    <a:pt x="0" y="1"/>
                  </a:moveTo>
                  <a:lnTo>
                    <a:pt x="0" y="1"/>
                  </a:lnTo>
                  <a:cubicBezTo>
                    <a:pt x="101" y="67"/>
                    <a:pt x="201" y="101"/>
                    <a:pt x="301" y="134"/>
                  </a:cubicBezTo>
                  <a:lnTo>
                    <a:pt x="1101" y="434"/>
                  </a:lnTo>
                  <a:lnTo>
                    <a:pt x="3736" y="1468"/>
                  </a:lnTo>
                  <a:cubicBezTo>
                    <a:pt x="4771" y="1869"/>
                    <a:pt x="5705" y="2202"/>
                    <a:pt x="6405" y="2436"/>
                  </a:cubicBezTo>
                  <a:cubicBezTo>
                    <a:pt x="6739" y="2569"/>
                    <a:pt x="7005" y="2669"/>
                    <a:pt x="7206" y="2703"/>
                  </a:cubicBezTo>
                  <a:cubicBezTo>
                    <a:pt x="7306" y="2736"/>
                    <a:pt x="7406" y="2769"/>
                    <a:pt x="7506" y="2803"/>
                  </a:cubicBezTo>
                  <a:cubicBezTo>
                    <a:pt x="7406" y="2736"/>
                    <a:pt x="7339" y="2703"/>
                    <a:pt x="7206" y="2669"/>
                  </a:cubicBezTo>
                  <a:lnTo>
                    <a:pt x="6438" y="2369"/>
                  </a:lnTo>
                  <a:lnTo>
                    <a:pt x="3803" y="1335"/>
                  </a:lnTo>
                  <a:cubicBezTo>
                    <a:pt x="2769" y="935"/>
                    <a:pt x="1835" y="601"/>
                    <a:pt x="1135" y="368"/>
                  </a:cubicBezTo>
                  <a:cubicBezTo>
                    <a:pt x="768" y="234"/>
                    <a:pt x="501" y="134"/>
                    <a:pt x="301" y="101"/>
                  </a:cubicBezTo>
                  <a:cubicBezTo>
                    <a:pt x="201" y="67"/>
                    <a:pt x="101" y="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2"/>
            <p:cNvSpPr/>
            <p:nvPr/>
          </p:nvSpPr>
          <p:spPr>
            <a:xfrm>
              <a:off x="1879325" y="2772925"/>
              <a:ext cx="75075" cy="218525"/>
            </a:xfrm>
            <a:custGeom>
              <a:avLst/>
              <a:gdLst/>
              <a:ahLst/>
              <a:cxnLst/>
              <a:rect l="l" t="t" r="r" b="b"/>
              <a:pathLst>
                <a:path w="3003" h="8741" extrusionOk="0">
                  <a:moveTo>
                    <a:pt x="2968" y="0"/>
                  </a:moveTo>
                  <a:cubicBezTo>
                    <a:pt x="2924" y="0"/>
                    <a:pt x="2229" y="1956"/>
                    <a:pt x="1435" y="4337"/>
                  </a:cubicBezTo>
                  <a:cubicBezTo>
                    <a:pt x="634" y="6772"/>
                    <a:pt x="0" y="8740"/>
                    <a:pt x="34" y="8740"/>
                  </a:cubicBezTo>
                  <a:cubicBezTo>
                    <a:pt x="100" y="8740"/>
                    <a:pt x="768" y="6806"/>
                    <a:pt x="1568" y="4404"/>
                  </a:cubicBezTo>
                  <a:cubicBezTo>
                    <a:pt x="2369" y="1969"/>
                    <a:pt x="3002" y="1"/>
                    <a:pt x="2969" y="1"/>
                  </a:cubicBezTo>
                  <a:cubicBezTo>
                    <a:pt x="2969" y="1"/>
                    <a:pt x="2968" y="0"/>
                    <a:pt x="2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2"/>
            <p:cNvSpPr/>
            <p:nvPr/>
          </p:nvSpPr>
          <p:spPr>
            <a:xfrm>
              <a:off x="2004400" y="3073150"/>
              <a:ext cx="109275" cy="171800"/>
            </a:xfrm>
            <a:custGeom>
              <a:avLst/>
              <a:gdLst/>
              <a:ahLst/>
              <a:cxnLst/>
              <a:rect l="l" t="t" r="r" b="b"/>
              <a:pathLst>
                <a:path w="4371" h="6872" extrusionOk="0">
                  <a:moveTo>
                    <a:pt x="4371" y="0"/>
                  </a:moveTo>
                  <a:lnTo>
                    <a:pt x="4371" y="0"/>
                  </a:lnTo>
                  <a:cubicBezTo>
                    <a:pt x="4304" y="67"/>
                    <a:pt x="4237" y="167"/>
                    <a:pt x="4204" y="267"/>
                  </a:cubicBezTo>
                  <a:cubicBezTo>
                    <a:pt x="4104" y="467"/>
                    <a:pt x="3937" y="734"/>
                    <a:pt x="3770" y="1034"/>
                  </a:cubicBezTo>
                  <a:cubicBezTo>
                    <a:pt x="3403" y="1668"/>
                    <a:pt x="2870" y="2536"/>
                    <a:pt x="2269" y="3503"/>
                  </a:cubicBezTo>
                  <a:cubicBezTo>
                    <a:pt x="1669" y="4437"/>
                    <a:pt x="1102" y="5271"/>
                    <a:pt x="668" y="5905"/>
                  </a:cubicBezTo>
                  <a:lnTo>
                    <a:pt x="201" y="6605"/>
                  </a:lnTo>
                  <a:cubicBezTo>
                    <a:pt x="101" y="6705"/>
                    <a:pt x="68" y="6772"/>
                    <a:pt x="1" y="6872"/>
                  </a:cubicBezTo>
                  <a:cubicBezTo>
                    <a:pt x="101" y="6805"/>
                    <a:pt x="168" y="6739"/>
                    <a:pt x="201" y="6639"/>
                  </a:cubicBezTo>
                  <a:cubicBezTo>
                    <a:pt x="334" y="6472"/>
                    <a:pt x="535" y="6238"/>
                    <a:pt x="735" y="5938"/>
                  </a:cubicBezTo>
                  <a:cubicBezTo>
                    <a:pt x="1168" y="5371"/>
                    <a:pt x="1735" y="4537"/>
                    <a:pt x="2369" y="3570"/>
                  </a:cubicBezTo>
                  <a:cubicBezTo>
                    <a:pt x="3003" y="2602"/>
                    <a:pt x="3470" y="1735"/>
                    <a:pt x="3837" y="1068"/>
                  </a:cubicBezTo>
                  <a:cubicBezTo>
                    <a:pt x="4037" y="734"/>
                    <a:pt x="4171" y="467"/>
                    <a:pt x="4237" y="301"/>
                  </a:cubicBezTo>
                  <a:cubicBezTo>
                    <a:pt x="4304" y="201"/>
                    <a:pt x="4337" y="100"/>
                    <a:pt x="4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2"/>
            <p:cNvSpPr/>
            <p:nvPr/>
          </p:nvSpPr>
          <p:spPr>
            <a:xfrm>
              <a:off x="1815950" y="3227625"/>
              <a:ext cx="188475" cy="15675"/>
            </a:xfrm>
            <a:custGeom>
              <a:avLst/>
              <a:gdLst/>
              <a:ahLst/>
              <a:cxnLst/>
              <a:rect l="l" t="t" r="r" b="b"/>
              <a:pathLst>
                <a:path w="7539" h="627" extrusionOk="0">
                  <a:moveTo>
                    <a:pt x="150" y="1"/>
                  </a:moveTo>
                  <a:cubicBezTo>
                    <a:pt x="100" y="1"/>
                    <a:pt x="50" y="9"/>
                    <a:pt x="0" y="26"/>
                  </a:cubicBezTo>
                  <a:cubicBezTo>
                    <a:pt x="100" y="26"/>
                    <a:pt x="200" y="59"/>
                    <a:pt x="300" y="59"/>
                  </a:cubicBezTo>
                  <a:lnTo>
                    <a:pt x="1101" y="159"/>
                  </a:lnTo>
                  <a:cubicBezTo>
                    <a:pt x="1801" y="226"/>
                    <a:pt x="2735" y="293"/>
                    <a:pt x="3770" y="393"/>
                  </a:cubicBezTo>
                  <a:cubicBezTo>
                    <a:pt x="4804" y="460"/>
                    <a:pt x="5738" y="526"/>
                    <a:pt x="6438" y="560"/>
                  </a:cubicBezTo>
                  <a:lnTo>
                    <a:pt x="7239" y="626"/>
                  </a:lnTo>
                  <a:lnTo>
                    <a:pt x="7539" y="626"/>
                  </a:lnTo>
                  <a:cubicBezTo>
                    <a:pt x="7439" y="593"/>
                    <a:pt x="7339" y="560"/>
                    <a:pt x="7239" y="560"/>
                  </a:cubicBezTo>
                  <a:lnTo>
                    <a:pt x="6438" y="493"/>
                  </a:lnTo>
                  <a:cubicBezTo>
                    <a:pt x="5771" y="426"/>
                    <a:pt x="4804" y="326"/>
                    <a:pt x="3770" y="259"/>
                  </a:cubicBezTo>
                  <a:cubicBezTo>
                    <a:pt x="2735" y="159"/>
                    <a:pt x="1801" y="93"/>
                    <a:pt x="1101" y="59"/>
                  </a:cubicBezTo>
                  <a:lnTo>
                    <a:pt x="300" y="26"/>
                  </a:lnTo>
                  <a:cubicBezTo>
                    <a:pt x="250" y="9"/>
                    <a:pt x="200"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2"/>
            <p:cNvSpPr/>
            <p:nvPr/>
          </p:nvSpPr>
          <p:spPr>
            <a:xfrm>
              <a:off x="1897675" y="3465300"/>
              <a:ext cx="241025" cy="17325"/>
            </a:xfrm>
            <a:custGeom>
              <a:avLst/>
              <a:gdLst/>
              <a:ahLst/>
              <a:cxnLst/>
              <a:rect l="l" t="t" r="r" b="b"/>
              <a:pathLst>
                <a:path w="9641" h="693" extrusionOk="0">
                  <a:moveTo>
                    <a:pt x="171" y="1"/>
                  </a:moveTo>
                  <a:cubicBezTo>
                    <a:pt x="109" y="1"/>
                    <a:pt x="50" y="9"/>
                    <a:pt x="0" y="26"/>
                  </a:cubicBezTo>
                  <a:cubicBezTo>
                    <a:pt x="100" y="59"/>
                    <a:pt x="234" y="59"/>
                    <a:pt x="367" y="59"/>
                  </a:cubicBezTo>
                  <a:lnTo>
                    <a:pt x="1401" y="159"/>
                  </a:lnTo>
                  <a:cubicBezTo>
                    <a:pt x="2268" y="226"/>
                    <a:pt x="3469" y="326"/>
                    <a:pt x="4804" y="426"/>
                  </a:cubicBezTo>
                  <a:cubicBezTo>
                    <a:pt x="6138" y="526"/>
                    <a:pt x="7339" y="593"/>
                    <a:pt x="8206" y="659"/>
                  </a:cubicBezTo>
                  <a:lnTo>
                    <a:pt x="9273" y="693"/>
                  </a:lnTo>
                  <a:lnTo>
                    <a:pt x="9640" y="693"/>
                  </a:lnTo>
                  <a:cubicBezTo>
                    <a:pt x="9507" y="659"/>
                    <a:pt x="9374" y="659"/>
                    <a:pt x="9273" y="659"/>
                  </a:cubicBezTo>
                  <a:lnTo>
                    <a:pt x="8239" y="559"/>
                  </a:lnTo>
                  <a:cubicBezTo>
                    <a:pt x="7372" y="459"/>
                    <a:pt x="6138" y="393"/>
                    <a:pt x="4804" y="293"/>
                  </a:cubicBezTo>
                  <a:cubicBezTo>
                    <a:pt x="3503" y="192"/>
                    <a:pt x="2268" y="126"/>
                    <a:pt x="1401" y="59"/>
                  </a:cubicBezTo>
                  <a:lnTo>
                    <a:pt x="367" y="26"/>
                  </a:lnTo>
                  <a:cubicBezTo>
                    <a:pt x="300" y="9"/>
                    <a:pt x="234" y="1"/>
                    <a:pt x="1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2"/>
            <p:cNvSpPr/>
            <p:nvPr/>
          </p:nvSpPr>
          <p:spPr>
            <a:xfrm rot="-3597654" flipH="1">
              <a:off x="1855546" y="3161277"/>
              <a:ext cx="109277" cy="171803"/>
            </a:xfrm>
            <a:custGeom>
              <a:avLst/>
              <a:gdLst/>
              <a:ahLst/>
              <a:cxnLst/>
              <a:rect l="l" t="t" r="r" b="b"/>
              <a:pathLst>
                <a:path w="4371" h="6872" extrusionOk="0">
                  <a:moveTo>
                    <a:pt x="4371" y="0"/>
                  </a:moveTo>
                  <a:lnTo>
                    <a:pt x="4371" y="0"/>
                  </a:lnTo>
                  <a:cubicBezTo>
                    <a:pt x="4304" y="67"/>
                    <a:pt x="4237" y="167"/>
                    <a:pt x="4204" y="267"/>
                  </a:cubicBezTo>
                  <a:cubicBezTo>
                    <a:pt x="4104" y="467"/>
                    <a:pt x="3937" y="734"/>
                    <a:pt x="3770" y="1034"/>
                  </a:cubicBezTo>
                  <a:cubicBezTo>
                    <a:pt x="3403" y="1668"/>
                    <a:pt x="2870" y="2536"/>
                    <a:pt x="2269" y="3503"/>
                  </a:cubicBezTo>
                  <a:cubicBezTo>
                    <a:pt x="1669" y="4437"/>
                    <a:pt x="1102" y="5271"/>
                    <a:pt x="668" y="5905"/>
                  </a:cubicBezTo>
                  <a:lnTo>
                    <a:pt x="201" y="6605"/>
                  </a:lnTo>
                  <a:cubicBezTo>
                    <a:pt x="101" y="6705"/>
                    <a:pt x="68" y="6772"/>
                    <a:pt x="1" y="6872"/>
                  </a:cubicBezTo>
                  <a:cubicBezTo>
                    <a:pt x="101" y="6805"/>
                    <a:pt x="168" y="6739"/>
                    <a:pt x="201" y="6639"/>
                  </a:cubicBezTo>
                  <a:cubicBezTo>
                    <a:pt x="334" y="6472"/>
                    <a:pt x="535" y="6238"/>
                    <a:pt x="735" y="5938"/>
                  </a:cubicBezTo>
                  <a:cubicBezTo>
                    <a:pt x="1168" y="5371"/>
                    <a:pt x="1735" y="4537"/>
                    <a:pt x="2369" y="3570"/>
                  </a:cubicBezTo>
                  <a:cubicBezTo>
                    <a:pt x="3003" y="2602"/>
                    <a:pt x="3470" y="1735"/>
                    <a:pt x="3837" y="1068"/>
                  </a:cubicBezTo>
                  <a:cubicBezTo>
                    <a:pt x="4037" y="734"/>
                    <a:pt x="4171" y="467"/>
                    <a:pt x="4237" y="301"/>
                  </a:cubicBezTo>
                  <a:cubicBezTo>
                    <a:pt x="4304" y="201"/>
                    <a:pt x="4337" y="100"/>
                    <a:pt x="43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72"/>
          <p:cNvSpPr txBox="1">
            <a:spLocks noGrp="1"/>
          </p:cNvSpPr>
          <p:nvPr>
            <p:ph type="title"/>
          </p:nvPr>
        </p:nvSpPr>
        <p:spPr>
          <a:xfrm>
            <a:off x="765707" y="241842"/>
            <a:ext cx="7339948" cy="78213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dirty="0"/>
              <a:t>Grupos y rendimiento escalable</a:t>
            </a:r>
            <a:endParaRPr dirty="0"/>
          </a:p>
        </p:txBody>
      </p:sp>
      <p:sp>
        <p:nvSpPr>
          <p:cNvPr id="2321" name="Google Shape;2321;p72"/>
          <p:cNvSpPr txBox="1">
            <a:spLocks noGrp="1"/>
          </p:cNvSpPr>
          <p:nvPr>
            <p:ph type="subTitle" idx="1"/>
          </p:nvPr>
        </p:nvSpPr>
        <p:spPr>
          <a:xfrm>
            <a:off x="978274" y="953374"/>
            <a:ext cx="6738863" cy="3850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t>Puede definir la cantidad de recursos asignados.</a:t>
            </a:r>
          </a:p>
          <a:p>
            <a:pPr marL="0" lvl="0" indent="0" algn="l" rtl="0">
              <a:spcBef>
                <a:spcPts val="0"/>
              </a:spcBef>
              <a:spcAft>
                <a:spcPts val="0"/>
              </a:spcAft>
              <a:buNone/>
            </a:pPr>
            <a:r>
              <a:rPr lang="es-MX" sz="1800" dirty="0"/>
              <a:t>Con las bases de datos únicas, cada base de datos está aislada de otras y es portátil. Cada una tiene su propia cantidad garantizada de recursos de proceso, memoria y almacenamiento. La cantidad de recursos asignados a la base de datos está dedicada a esa base de datos y no se comparte con otras bases de datos de Azure.</a:t>
            </a:r>
          </a:p>
          <a:p>
            <a:pPr marL="0" lvl="0" indent="0" algn="l" rtl="0">
              <a:spcBef>
                <a:spcPts val="0"/>
              </a:spcBef>
              <a:spcAft>
                <a:spcPts val="0"/>
              </a:spcAft>
              <a:buNone/>
            </a:pPr>
            <a:r>
              <a:rPr lang="es-MX" sz="1800" dirty="0"/>
              <a:t>Gracias a los grupos elásticos, puede asignar recursos que comparten todas las bases de datos del grupo. Puede crear una base de datos o mover las bases de datos únicas existentes a un grupo de recursos para así maximizar el uso de recursos y ahorrar dinero. Esta opción también ofrece la posibilidad de escalar y reducir verticalmente los recursos del grupo elástico de forma dinámica.</a:t>
            </a:r>
          </a:p>
          <a:p>
            <a:pPr marL="0" lvl="0" indent="0" algn="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43"/>
          <p:cNvPicPr preferRelativeResize="0"/>
          <p:nvPr/>
        </p:nvPicPr>
        <p:blipFill rotWithShape="1">
          <a:blip r:embed="rId3">
            <a:alphaModFix/>
          </a:blip>
          <a:srcRect l="4671"/>
          <a:stretch/>
        </p:blipFill>
        <p:spPr>
          <a:xfrm flipH="1">
            <a:off x="5308629" y="719410"/>
            <a:ext cx="3800525" cy="3986800"/>
          </a:xfrm>
          <a:prstGeom prst="rect">
            <a:avLst/>
          </a:prstGeom>
          <a:noFill/>
          <a:ln>
            <a:noFill/>
          </a:ln>
        </p:spPr>
      </p:pic>
      <p:sp>
        <p:nvSpPr>
          <p:cNvPr id="191" name="Google Shape;191;p43"/>
          <p:cNvSpPr txBox="1">
            <a:spLocks noGrp="1"/>
          </p:cNvSpPr>
          <p:nvPr>
            <p:ph type="subTitle" idx="1"/>
          </p:nvPr>
        </p:nvSpPr>
        <p:spPr>
          <a:xfrm>
            <a:off x="352973" y="1052050"/>
            <a:ext cx="3482400" cy="792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400" b="1" i="0" dirty="0">
                <a:solidFill>
                  <a:srgbClr val="171717"/>
                </a:solidFill>
                <a:effectLst/>
                <a:latin typeface="Times New Roman" panose="02020603050405020304" pitchFamily="18" charset="0"/>
                <a:cs typeface="Times New Roman" panose="02020603050405020304" pitchFamily="18" charset="0"/>
              </a:rPr>
              <a:t>La cuenta gratuita de Azure incluye acceso gratuito a productos populares de Azure durante </a:t>
            </a:r>
          </a:p>
          <a:p>
            <a:pPr marL="0" lvl="0" indent="0" algn="just" rtl="0">
              <a:spcBef>
                <a:spcPts val="0"/>
              </a:spcBef>
              <a:spcAft>
                <a:spcPts val="1600"/>
              </a:spcAft>
              <a:buNone/>
            </a:pPr>
            <a:endParaRPr lang="es-MX" sz="1400" b="1" i="0" dirty="0">
              <a:solidFill>
                <a:srgbClr val="171717"/>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1600"/>
              </a:spcAft>
            </a:pPr>
            <a:endParaRPr lang="es-MX" sz="1400" b="1" i="0" dirty="0">
              <a:solidFill>
                <a:srgbClr val="171717"/>
              </a:solidFill>
              <a:effectLst/>
              <a:latin typeface="Times New Roman" panose="02020603050405020304" pitchFamily="18" charset="0"/>
              <a:cs typeface="Times New Roman" panose="02020603050405020304" pitchFamily="18" charset="0"/>
            </a:endParaRPr>
          </a:p>
          <a:p>
            <a:pPr marL="0" indent="0" algn="just">
              <a:spcAft>
                <a:spcPts val="1600"/>
              </a:spcAft>
            </a:pPr>
            <a:r>
              <a:rPr lang="es-MX" sz="1400" b="1" i="0" dirty="0">
                <a:solidFill>
                  <a:srgbClr val="171717"/>
                </a:solidFill>
                <a:effectLst/>
                <a:latin typeface="Times New Roman" panose="02020603050405020304" pitchFamily="18" charset="0"/>
                <a:cs typeface="Times New Roman" panose="02020603050405020304" pitchFamily="18" charset="0"/>
              </a:rPr>
              <a:t>acceso a más de 25 productos que siempre son gratuitos. </a:t>
            </a:r>
          </a:p>
        </p:txBody>
      </p:sp>
      <p:sp>
        <p:nvSpPr>
          <p:cNvPr id="192" name="Google Shape;192;p43"/>
          <p:cNvSpPr txBox="1">
            <a:spLocks noGrp="1"/>
          </p:cNvSpPr>
          <p:nvPr>
            <p:ph type="title"/>
          </p:nvPr>
        </p:nvSpPr>
        <p:spPr>
          <a:xfrm>
            <a:off x="352973" y="322960"/>
            <a:ext cx="7621446" cy="792900"/>
          </a:xfrm>
          <a:prstGeom prst="rect">
            <a:avLst/>
          </a:prstGeom>
        </p:spPr>
        <p:txBody>
          <a:bodyPr spcFirstLastPara="1" wrap="square" lIns="91425" tIns="91425" rIns="91425" bIns="91425" anchor="t" anchorCtr="0">
            <a:noAutofit/>
          </a:bodyPr>
          <a:lstStyle/>
          <a:p>
            <a:pPr algn="ctr"/>
            <a:r>
              <a:rPr lang="es-MX" sz="3200" b="1" i="0" dirty="0">
                <a:solidFill>
                  <a:srgbClr val="FFC000"/>
                </a:solidFill>
                <a:effectLst/>
                <a:latin typeface="Segoe UI" panose="020B0502040204020203" pitchFamily="34" charset="0"/>
              </a:rPr>
              <a:t>¿Qué es la cuenta gratuita de Azure?</a:t>
            </a:r>
            <a:br>
              <a:rPr lang="es-MX" sz="3200" b="1" i="0" dirty="0">
                <a:solidFill>
                  <a:srgbClr val="FFC000"/>
                </a:solidFill>
                <a:effectLst/>
                <a:latin typeface="Segoe UI" panose="020B0502040204020203" pitchFamily="34" charset="0"/>
              </a:rPr>
            </a:br>
            <a:endParaRPr sz="3200" dirty="0">
              <a:solidFill>
                <a:srgbClr val="FFC000"/>
              </a:solidFill>
            </a:endParaRPr>
          </a:p>
        </p:txBody>
      </p:sp>
      <p:sp>
        <p:nvSpPr>
          <p:cNvPr id="5" name="Google Shape;206;p44">
            <a:extLst>
              <a:ext uri="{FF2B5EF4-FFF2-40B4-BE49-F238E27FC236}">
                <a16:creationId xmlns:a16="http://schemas.microsoft.com/office/drawing/2014/main" id="{B7B1507F-A421-7B66-B01A-3A24100105E9}"/>
              </a:ext>
            </a:extLst>
          </p:cNvPr>
          <p:cNvSpPr txBox="1">
            <a:spLocks/>
          </p:cNvSpPr>
          <p:nvPr/>
        </p:nvSpPr>
        <p:spPr>
          <a:xfrm>
            <a:off x="672110" y="1876693"/>
            <a:ext cx="424981" cy="473478"/>
          </a:xfrm>
          <a:prstGeom prst="rect">
            <a:avLst/>
          </a:prstGeom>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800" b="1" dirty="0">
                <a:solidFill>
                  <a:schemeClr val="bg1"/>
                </a:solidFill>
              </a:rPr>
              <a:t>01</a:t>
            </a:r>
          </a:p>
        </p:txBody>
      </p:sp>
      <p:sp>
        <p:nvSpPr>
          <p:cNvPr id="6" name="Google Shape;210;p44">
            <a:extLst>
              <a:ext uri="{FF2B5EF4-FFF2-40B4-BE49-F238E27FC236}">
                <a16:creationId xmlns:a16="http://schemas.microsoft.com/office/drawing/2014/main" id="{667DA3F5-0271-590E-4C38-A39B550F8876}"/>
              </a:ext>
            </a:extLst>
          </p:cNvPr>
          <p:cNvSpPr/>
          <p:nvPr/>
        </p:nvSpPr>
        <p:spPr>
          <a:xfrm>
            <a:off x="352973" y="2293114"/>
            <a:ext cx="933567"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142E8871-0C63-6D09-C853-B950F23CBF85}"/>
              </a:ext>
            </a:extLst>
          </p:cNvPr>
          <p:cNvSpPr txBox="1"/>
          <p:nvPr/>
        </p:nvSpPr>
        <p:spPr>
          <a:xfrm>
            <a:off x="1378040" y="1957266"/>
            <a:ext cx="3285460" cy="523220"/>
          </a:xfrm>
          <a:prstGeom prst="rect">
            <a:avLst/>
          </a:prstGeom>
          <a:noFill/>
        </p:spPr>
        <p:txBody>
          <a:bodyPr wrap="square" rtlCol="0">
            <a:spAutoFit/>
          </a:bodyPr>
          <a:lstStyle/>
          <a:p>
            <a:pPr marL="0" lvl="0" indent="0" algn="just" rtl="0">
              <a:spcBef>
                <a:spcPts val="0"/>
              </a:spcBef>
              <a:spcAft>
                <a:spcPts val="1600"/>
              </a:spcAft>
            </a:pPr>
            <a:r>
              <a:rPr lang="es-MX" sz="1400" b="1" i="0" dirty="0">
                <a:solidFill>
                  <a:srgbClr val="171717"/>
                </a:solidFill>
                <a:effectLst/>
                <a:latin typeface="Times New Roman" panose="02020603050405020304" pitchFamily="18" charset="0"/>
                <a:cs typeface="Times New Roman" panose="02020603050405020304" pitchFamily="18" charset="0"/>
              </a:rPr>
              <a:t>12 meses un crédito de 200 USD para gastar durante los primeros 30 días </a:t>
            </a:r>
          </a:p>
        </p:txBody>
      </p:sp>
      <p:sp>
        <p:nvSpPr>
          <p:cNvPr id="8" name="Google Shape;210;p44">
            <a:extLst>
              <a:ext uri="{FF2B5EF4-FFF2-40B4-BE49-F238E27FC236}">
                <a16:creationId xmlns:a16="http://schemas.microsoft.com/office/drawing/2014/main" id="{4C58FCB9-A9D8-E4FE-46B2-3F80005F7908}"/>
              </a:ext>
            </a:extLst>
          </p:cNvPr>
          <p:cNvSpPr/>
          <p:nvPr/>
        </p:nvSpPr>
        <p:spPr>
          <a:xfrm>
            <a:off x="3835372" y="3209751"/>
            <a:ext cx="933567"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6;p44">
            <a:extLst>
              <a:ext uri="{FF2B5EF4-FFF2-40B4-BE49-F238E27FC236}">
                <a16:creationId xmlns:a16="http://schemas.microsoft.com/office/drawing/2014/main" id="{DCAD8D3A-B4F1-2C19-67F0-5EACDD14F553}"/>
              </a:ext>
            </a:extLst>
          </p:cNvPr>
          <p:cNvSpPr txBox="1">
            <a:spLocks/>
          </p:cNvSpPr>
          <p:nvPr/>
        </p:nvSpPr>
        <p:spPr>
          <a:xfrm>
            <a:off x="3835372" y="2825073"/>
            <a:ext cx="424981" cy="473478"/>
          </a:xfrm>
          <a:prstGeom prst="rect">
            <a:avLst/>
          </a:prstGeom>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800" b="1" dirty="0">
                <a:solidFill>
                  <a:schemeClr val="bg1"/>
                </a:solidFill>
              </a:rPr>
              <a:t>02</a:t>
            </a:r>
          </a:p>
        </p:txBody>
      </p:sp>
      <p:sp>
        <p:nvSpPr>
          <p:cNvPr id="11" name="Google Shape;206;p44">
            <a:extLst>
              <a:ext uri="{FF2B5EF4-FFF2-40B4-BE49-F238E27FC236}">
                <a16:creationId xmlns:a16="http://schemas.microsoft.com/office/drawing/2014/main" id="{ECD154B1-7738-D24C-A1C2-1E397A9190FD}"/>
              </a:ext>
            </a:extLst>
          </p:cNvPr>
          <p:cNvSpPr txBox="1">
            <a:spLocks/>
          </p:cNvSpPr>
          <p:nvPr/>
        </p:nvSpPr>
        <p:spPr>
          <a:xfrm>
            <a:off x="953059" y="3594309"/>
            <a:ext cx="424981" cy="473478"/>
          </a:xfrm>
          <a:prstGeom prst="rect">
            <a:avLst/>
          </a:prstGeom>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800" b="1" dirty="0">
                <a:solidFill>
                  <a:schemeClr val="bg1"/>
                </a:solidFill>
              </a:rPr>
              <a:t>03</a:t>
            </a:r>
          </a:p>
        </p:txBody>
      </p:sp>
      <p:sp>
        <p:nvSpPr>
          <p:cNvPr id="12" name="Google Shape;210;p44">
            <a:extLst>
              <a:ext uri="{FF2B5EF4-FFF2-40B4-BE49-F238E27FC236}">
                <a16:creationId xmlns:a16="http://schemas.microsoft.com/office/drawing/2014/main" id="{8ADE18F9-C855-5BB8-796E-48BBFF6DEF45}"/>
              </a:ext>
            </a:extLst>
          </p:cNvPr>
          <p:cNvSpPr/>
          <p:nvPr/>
        </p:nvSpPr>
        <p:spPr>
          <a:xfrm>
            <a:off x="501827" y="4002650"/>
            <a:ext cx="933567"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B7C8DC4-5FA3-C88A-D47A-5C8F930807FB}"/>
              </a:ext>
            </a:extLst>
          </p:cNvPr>
          <p:cNvSpPr txBox="1"/>
          <p:nvPr/>
        </p:nvSpPr>
        <p:spPr>
          <a:xfrm>
            <a:off x="1512645" y="3643138"/>
            <a:ext cx="5495415" cy="861774"/>
          </a:xfrm>
          <a:prstGeom prst="rect">
            <a:avLst/>
          </a:prstGeom>
          <a:noFill/>
        </p:spPr>
        <p:txBody>
          <a:bodyPr wrap="none" rtlCol="0">
            <a:spAutoFit/>
          </a:bodyPr>
          <a:lstStyle/>
          <a:p>
            <a:r>
              <a:rPr lang="es-MX" sz="1200" b="1" i="0" dirty="0">
                <a:solidFill>
                  <a:srgbClr val="171717"/>
                </a:solidFill>
                <a:effectLst/>
                <a:latin typeface="Times New Roman" panose="02020603050405020304" pitchFamily="18" charset="0"/>
                <a:cs typeface="Times New Roman" panose="02020603050405020304" pitchFamily="18" charset="0"/>
              </a:rPr>
              <a:t>Esta es una manera excelente para que los nuevos usuarios empiecen y exploren. </a:t>
            </a:r>
          </a:p>
          <a:p>
            <a:r>
              <a:rPr lang="es-MX" sz="1200" b="1" i="0" dirty="0">
                <a:solidFill>
                  <a:srgbClr val="171717"/>
                </a:solidFill>
                <a:effectLst/>
                <a:latin typeface="Times New Roman" panose="02020603050405020304" pitchFamily="18" charset="0"/>
                <a:cs typeface="Times New Roman" panose="02020603050405020304" pitchFamily="18" charset="0"/>
              </a:rPr>
              <a:t>Para registrarse, necesita un número de teléfono, </a:t>
            </a:r>
          </a:p>
          <a:p>
            <a:r>
              <a:rPr lang="es-MX" sz="1200" b="1" i="0" dirty="0">
                <a:solidFill>
                  <a:srgbClr val="171717"/>
                </a:solidFill>
                <a:effectLst/>
                <a:latin typeface="Times New Roman" panose="02020603050405020304" pitchFamily="18" charset="0"/>
                <a:cs typeface="Times New Roman" panose="02020603050405020304" pitchFamily="18" charset="0"/>
              </a:rPr>
              <a:t>una tarjeta de crédito y una cuenta de Microsoft o de GitHub. </a:t>
            </a:r>
            <a:endParaRPr lang="es-MX" sz="1200" b="1" dirty="0">
              <a:latin typeface="Times New Roman" panose="02020603050405020304" pitchFamily="18" charset="0"/>
              <a:cs typeface="Times New Roman" panose="02020603050405020304" pitchFamily="18" charset="0"/>
            </a:endParaRPr>
          </a:p>
          <a:p>
            <a:endParaRPr lang="es-MX" dirty="0"/>
          </a:p>
        </p:txBody>
      </p:sp>
      <p:pic>
        <p:nvPicPr>
          <p:cNvPr id="14" name="Imagen 13">
            <a:extLst>
              <a:ext uri="{FF2B5EF4-FFF2-40B4-BE49-F238E27FC236}">
                <a16:creationId xmlns:a16="http://schemas.microsoft.com/office/drawing/2014/main" id="{727DAA9D-6765-8436-E13B-9F2F93FB0E0D}"/>
              </a:ext>
            </a:extLst>
          </p:cNvPr>
          <p:cNvPicPr>
            <a:picLocks noChangeAspect="1"/>
          </p:cNvPicPr>
          <p:nvPr/>
        </p:nvPicPr>
        <p:blipFill>
          <a:blip r:embed="rId4"/>
          <a:stretch>
            <a:fillRect/>
          </a:stretch>
        </p:blipFill>
        <p:spPr>
          <a:xfrm>
            <a:off x="7811730" y="103294"/>
            <a:ext cx="1232231" cy="1232231"/>
          </a:xfrm>
          <a:prstGeom prst="ellipse">
            <a:avLst/>
          </a:prstGeom>
          <a:ln>
            <a:noFill/>
          </a:ln>
          <a:effectLst>
            <a:softEdge rad="11250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54" name="Google Shape;2354;p73"/>
          <p:cNvSpPr txBox="1">
            <a:spLocks noGrp="1"/>
          </p:cNvSpPr>
          <p:nvPr>
            <p:ph type="title"/>
          </p:nvPr>
        </p:nvSpPr>
        <p:spPr>
          <a:xfrm>
            <a:off x="1166567" y="169098"/>
            <a:ext cx="7704000" cy="64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Niveles de servicio</a:t>
            </a:r>
            <a:endParaRPr dirty="0"/>
          </a:p>
        </p:txBody>
      </p:sp>
      <p:sp>
        <p:nvSpPr>
          <p:cNvPr id="7" name="Subtítulo 6">
            <a:extLst>
              <a:ext uri="{FF2B5EF4-FFF2-40B4-BE49-F238E27FC236}">
                <a16:creationId xmlns:a16="http://schemas.microsoft.com/office/drawing/2014/main" id="{082DE8DA-C68F-7C01-4B55-1C032DC81F87}"/>
              </a:ext>
            </a:extLst>
          </p:cNvPr>
          <p:cNvSpPr>
            <a:spLocks noGrp="1"/>
          </p:cNvSpPr>
          <p:nvPr>
            <p:ph type="subTitle" idx="3"/>
          </p:nvPr>
        </p:nvSpPr>
        <p:spPr>
          <a:xfrm>
            <a:off x="408141" y="810198"/>
            <a:ext cx="8151068" cy="3868128"/>
          </a:xfrm>
        </p:spPr>
        <p:txBody>
          <a:bodyPr/>
          <a:lstStyle/>
          <a:p>
            <a:pPr algn="l"/>
            <a:r>
              <a:rPr lang="es-MX" sz="1800" dirty="0"/>
              <a:t>Azure SQL </a:t>
            </a:r>
            <a:r>
              <a:rPr lang="es-MX" sz="1800" dirty="0" err="1"/>
              <a:t>Database</a:t>
            </a:r>
            <a:r>
              <a:rPr lang="es-MX" sz="1800" dirty="0"/>
              <a:t> ofrece tres niveles de servicio:</a:t>
            </a:r>
          </a:p>
          <a:p>
            <a:pPr algn="l"/>
            <a:r>
              <a:rPr lang="es-MX" sz="1800" dirty="0"/>
              <a:t>El nivel de servicio De uso general/Estándar está diseñado para cargas de trabajo comunes. </a:t>
            </a:r>
          </a:p>
          <a:p>
            <a:pPr algn="l"/>
            <a:r>
              <a:rPr lang="es-MX" sz="1800" dirty="0"/>
              <a:t>El nivel de servicio Crítico para la empresa/</a:t>
            </a:r>
            <a:r>
              <a:rPr lang="es-MX" sz="1800" dirty="0" err="1"/>
              <a:t>Prémium</a:t>
            </a:r>
            <a:r>
              <a:rPr lang="es-MX" sz="1800" dirty="0"/>
              <a:t> está diseñado para aplicaciones de OLTP con un alto índice de transacciones y requisitos de E/S de baja latencia. </a:t>
            </a:r>
          </a:p>
          <a:p>
            <a:pPr algn="l"/>
            <a:r>
              <a:rPr lang="es-MX" sz="1800" dirty="0"/>
              <a:t>El nivel de servicio </a:t>
            </a:r>
            <a:r>
              <a:rPr lang="es-MX" sz="1800" dirty="0" err="1"/>
              <a:t>Hiperescala</a:t>
            </a:r>
            <a:r>
              <a:rPr lang="es-MX" sz="1800" dirty="0"/>
              <a:t> está diseñado para la mayoría de las cargas de trabajo empresariales. </a:t>
            </a:r>
            <a:r>
              <a:rPr lang="es-MX" sz="1800" dirty="0" err="1"/>
              <a:t>Hiperescala</a:t>
            </a:r>
            <a:r>
              <a:rPr lang="es-MX" sz="1800" dirty="0"/>
              <a:t> está proporciona una gran flexibilidad y un alto rendimiento con recursos de proceso y almacenamiento escalables de forma independiente. </a:t>
            </a:r>
          </a:p>
          <a:p>
            <a:pPr algn="l"/>
            <a:endParaRPr lang="es-MX" sz="1800" dirty="0"/>
          </a:p>
          <a:p>
            <a:pPr algn="l"/>
            <a:endParaRPr lang="es-MX" dirty="0"/>
          </a:p>
        </p:txBody>
      </p:sp>
      <p:pic>
        <p:nvPicPr>
          <p:cNvPr id="11" name="Imagen 10">
            <a:extLst>
              <a:ext uri="{FF2B5EF4-FFF2-40B4-BE49-F238E27FC236}">
                <a16:creationId xmlns:a16="http://schemas.microsoft.com/office/drawing/2014/main" id="{02DA82F6-B659-CB4C-FF67-B3BE9BB078CD}"/>
              </a:ext>
            </a:extLst>
          </p:cNvPr>
          <p:cNvPicPr>
            <a:picLocks noChangeAspect="1"/>
          </p:cNvPicPr>
          <p:nvPr/>
        </p:nvPicPr>
        <p:blipFill>
          <a:blip r:embed="rId3"/>
          <a:stretch>
            <a:fillRect/>
          </a:stretch>
        </p:blipFill>
        <p:spPr>
          <a:xfrm>
            <a:off x="7115353" y="3455580"/>
            <a:ext cx="1599535" cy="15995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8" name="Google Shape;2418;p74"/>
          <p:cNvSpPr txBox="1">
            <a:spLocks noGrp="1"/>
          </p:cNvSpPr>
          <p:nvPr>
            <p:ph type="body" idx="1"/>
          </p:nvPr>
        </p:nvSpPr>
        <p:spPr>
          <a:xfrm>
            <a:off x="768064" y="1289713"/>
            <a:ext cx="3229500" cy="14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Por</a:t>
            </a:r>
            <a:r>
              <a:rPr lang="en" sz="2000" dirty="0"/>
              <a:t> su atencion</a:t>
            </a:r>
            <a:endParaRPr sz="2000" dirty="0"/>
          </a:p>
          <a:p>
            <a:pPr marL="0" lvl="0" indent="0" algn="l" rtl="0">
              <a:lnSpc>
                <a:spcPct val="60000"/>
              </a:lnSpc>
              <a:spcBef>
                <a:spcPts val="0"/>
              </a:spcBef>
              <a:spcAft>
                <a:spcPts val="0"/>
              </a:spcAft>
              <a:buNone/>
            </a:pPr>
            <a:endParaRPr dirty="0"/>
          </a:p>
          <a:p>
            <a:pPr marL="0" lvl="0" indent="0" algn="l" rtl="0">
              <a:spcBef>
                <a:spcPts val="0"/>
              </a:spcBef>
              <a:spcAft>
                <a:spcPts val="0"/>
              </a:spcAft>
              <a:buNone/>
            </a:pPr>
            <a:endParaRPr dirty="0"/>
          </a:p>
        </p:txBody>
      </p:sp>
      <p:sp>
        <p:nvSpPr>
          <p:cNvPr id="2419" name="Google Shape;2419;p74"/>
          <p:cNvSpPr txBox="1">
            <a:spLocks noGrp="1"/>
          </p:cNvSpPr>
          <p:nvPr>
            <p:ph type="title"/>
          </p:nvPr>
        </p:nvSpPr>
        <p:spPr>
          <a:xfrm>
            <a:off x="707332" y="333248"/>
            <a:ext cx="4128447"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¡GRACIAS!</a:t>
            </a:r>
            <a:endParaRPr dirty="0"/>
          </a:p>
        </p:txBody>
      </p:sp>
      <p:sp>
        <p:nvSpPr>
          <p:cNvPr id="2425" name="Google Shape;2425;p74"/>
          <p:cNvSpPr/>
          <p:nvPr/>
        </p:nvSpPr>
        <p:spPr>
          <a:xfrm>
            <a:off x="3414000" y="1289713"/>
            <a:ext cx="535500" cy="5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431" name="Google Shape;2431;p74"/>
          <p:cNvPicPr preferRelativeResize="0"/>
          <p:nvPr/>
        </p:nvPicPr>
        <p:blipFill>
          <a:blip r:embed="rId3">
            <a:alphaModFix/>
          </a:blip>
          <a:stretch>
            <a:fillRect/>
          </a:stretch>
        </p:blipFill>
        <p:spPr>
          <a:xfrm>
            <a:off x="5080050" y="732400"/>
            <a:ext cx="3680900" cy="3680900"/>
          </a:xfrm>
          <a:prstGeom prst="rect">
            <a:avLst/>
          </a:prstGeom>
          <a:noFill/>
          <a:ln>
            <a:noFill/>
          </a:ln>
        </p:spPr>
      </p:pic>
      <p:pic>
        <p:nvPicPr>
          <p:cNvPr id="2" name="Imagen 1">
            <a:extLst>
              <a:ext uri="{FF2B5EF4-FFF2-40B4-BE49-F238E27FC236}">
                <a16:creationId xmlns:a16="http://schemas.microsoft.com/office/drawing/2014/main" id="{E4DB0515-D433-BD4E-6ABC-9E8F74548C3E}"/>
              </a:ext>
            </a:extLst>
          </p:cNvPr>
          <p:cNvPicPr>
            <a:picLocks noChangeAspect="1"/>
          </p:cNvPicPr>
          <p:nvPr/>
        </p:nvPicPr>
        <p:blipFill>
          <a:blip r:embed="rId4"/>
          <a:stretch>
            <a:fillRect/>
          </a:stretch>
        </p:blipFill>
        <p:spPr>
          <a:xfrm>
            <a:off x="737287" y="1904432"/>
            <a:ext cx="3111551" cy="3047753"/>
          </a:xfrm>
          <a:prstGeom prst="rect">
            <a:avLst/>
          </a:prstGeom>
        </p:spPr>
      </p:pic>
      <p:pic>
        <p:nvPicPr>
          <p:cNvPr id="3" name="Imagen 2">
            <a:extLst>
              <a:ext uri="{FF2B5EF4-FFF2-40B4-BE49-F238E27FC236}">
                <a16:creationId xmlns:a16="http://schemas.microsoft.com/office/drawing/2014/main" id="{51A75C60-129B-7E85-AB97-733D2C692D81}"/>
              </a:ext>
            </a:extLst>
          </p:cNvPr>
          <p:cNvPicPr>
            <a:picLocks noChangeAspect="1"/>
          </p:cNvPicPr>
          <p:nvPr/>
        </p:nvPicPr>
        <p:blipFill>
          <a:blip r:embed="rId5"/>
          <a:stretch>
            <a:fillRect/>
          </a:stretch>
        </p:blipFill>
        <p:spPr>
          <a:xfrm>
            <a:off x="3510377" y="1388232"/>
            <a:ext cx="338461" cy="3384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6"/>
        <p:cNvGrpSpPr/>
        <p:nvPr/>
      </p:nvGrpSpPr>
      <p:grpSpPr>
        <a:xfrm>
          <a:off x="0" y="0"/>
          <a:ext cx="0" cy="0"/>
          <a:chOff x="0" y="0"/>
          <a:chExt cx="0" cy="0"/>
        </a:xfrm>
      </p:grpSpPr>
      <p:sp>
        <p:nvSpPr>
          <p:cNvPr id="197" name="Google Shape;197;p44"/>
          <p:cNvSpPr txBox="1">
            <a:spLocks noGrp="1"/>
          </p:cNvSpPr>
          <p:nvPr>
            <p:ph type="title"/>
          </p:nvPr>
        </p:nvSpPr>
        <p:spPr>
          <a:xfrm>
            <a:off x="720000" y="387600"/>
            <a:ext cx="6757200" cy="572700"/>
          </a:xfrm>
          <a:prstGeom prst="rect">
            <a:avLst/>
          </a:prstGeom>
        </p:spPr>
        <p:txBody>
          <a:bodyPr spcFirstLastPara="1" wrap="square" lIns="91425" tIns="91425" rIns="91425" bIns="91425" anchor="t" anchorCtr="0">
            <a:noAutofit/>
          </a:bodyPr>
          <a:lstStyle/>
          <a:p>
            <a:r>
              <a:rPr lang="es-MX" b="1" i="0" dirty="0">
                <a:solidFill>
                  <a:srgbClr val="FFFF00"/>
                </a:solidFill>
                <a:effectLst/>
                <a:latin typeface="Segoe UI" panose="020B0502040204020203" pitchFamily="34" charset="0"/>
              </a:rPr>
              <a:t>Opciones de compra de Azure</a:t>
            </a:r>
            <a:br>
              <a:rPr lang="es-MX" b="1" i="0" dirty="0">
                <a:solidFill>
                  <a:srgbClr val="171717"/>
                </a:solidFill>
                <a:effectLst/>
                <a:highlight>
                  <a:srgbClr val="FFFF00"/>
                </a:highlight>
                <a:latin typeface="Segoe UI" panose="020B0502040204020203" pitchFamily="34" charset="0"/>
              </a:rPr>
            </a:br>
            <a:endParaRPr dirty="0">
              <a:highlight>
                <a:srgbClr val="FFFF00"/>
              </a:highlight>
            </a:endParaRPr>
          </a:p>
        </p:txBody>
      </p:sp>
      <p:sp>
        <p:nvSpPr>
          <p:cNvPr id="198" name="Google Shape;198;p44"/>
          <p:cNvSpPr txBox="1">
            <a:spLocks noGrp="1"/>
          </p:cNvSpPr>
          <p:nvPr>
            <p:ph type="subTitle" idx="2"/>
          </p:nvPr>
        </p:nvSpPr>
        <p:spPr>
          <a:xfrm>
            <a:off x="5498152" y="1302614"/>
            <a:ext cx="2097580" cy="30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sz="1600" b="1" i="0" dirty="0">
                <a:solidFill>
                  <a:srgbClr val="FFFF00"/>
                </a:solidFill>
                <a:effectLst/>
                <a:latin typeface="Segoe UI" panose="020B0502040204020203" pitchFamily="34" charset="0"/>
              </a:rPr>
              <a:t>Representante de Microsoft</a:t>
            </a:r>
            <a:endParaRPr sz="1600" dirty="0">
              <a:solidFill>
                <a:srgbClr val="FFFF00"/>
              </a:solidFill>
            </a:endParaRPr>
          </a:p>
        </p:txBody>
      </p:sp>
      <p:sp>
        <p:nvSpPr>
          <p:cNvPr id="199" name="Google Shape;199;p44"/>
          <p:cNvSpPr txBox="1">
            <a:spLocks noGrp="1"/>
          </p:cNvSpPr>
          <p:nvPr>
            <p:ph type="subTitle" idx="1"/>
          </p:nvPr>
        </p:nvSpPr>
        <p:spPr>
          <a:xfrm>
            <a:off x="2029675" y="1482913"/>
            <a:ext cx="1730100" cy="4415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b="1" i="0" dirty="0">
                <a:solidFill>
                  <a:srgbClr val="FFFF00"/>
                </a:solidFill>
                <a:effectLst/>
                <a:latin typeface="Segoe UI" panose="020B0502040204020203" pitchFamily="34" charset="0"/>
              </a:rPr>
              <a:t>Azure.com</a:t>
            </a:r>
            <a:r>
              <a:rPr lang="es-MX" b="0" i="0" dirty="0">
                <a:solidFill>
                  <a:srgbClr val="FFFF00"/>
                </a:solidFill>
                <a:effectLst/>
                <a:latin typeface="Segoe UI" panose="020B0502040204020203" pitchFamily="34" charset="0"/>
              </a:rPr>
              <a:t>: </a:t>
            </a:r>
            <a:endParaRPr dirty="0">
              <a:solidFill>
                <a:srgbClr val="FFFF00"/>
              </a:solidFill>
            </a:endParaRPr>
          </a:p>
        </p:txBody>
      </p:sp>
      <p:sp>
        <p:nvSpPr>
          <p:cNvPr id="200" name="Google Shape;200;p44"/>
          <p:cNvSpPr txBox="1">
            <a:spLocks noGrp="1"/>
          </p:cNvSpPr>
          <p:nvPr>
            <p:ph type="subTitle" idx="3"/>
          </p:nvPr>
        </p:nvSpPr>
        <p:spPr>
          <a:xfrm>
            <a:off x="5539450" y="1820263"/>
            <a:ext cx="1788300" cy="800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s-MX" sz="1200" b="0" i="0" dirty="0">
                <a:solidFill>
                  <a:srgbClr val="171717"/>
                </a:solidFill>
                <a:effectLst/>
                <a:latin typeface="Times New Roman" panose="02020603050405020304" pitchFamily="18" charset="0"/>
                <a:cs typeface="Times New Roman" panose="02020603050405020304" pitchFamily="18" charset="0"/>
              </a:rPr>
              <a:t>Microsoft está pensada para organizaciones de gran tamaño o clientes que ya trabajan con uno</a:t>
            </a:r>
            <a:endParaRPr sz="1200" dirty="0">
              <a:latin typeface="Times New Roman" panose="02020603050405020304" pitchFamily="18" charset="0"/>
              <a:cs typeface="Times New Roman" panose="02020603050405020304" pitchFamily="18" charset="0"/>
            </a:endParaRPr>
          </a:p>
        </p:txBody>
      </p:sp>
      <p:sp>
        <p:nvSpPr>
          <p:cNvPr id="201" name="Google Shape;201;p44"/>
          <p:cNvSpPr txBox="1">
            <a:spLocks noGrp="1"/>
          </p:cNvSpPr>
          <p:nvPr>
            <p:ph type="subTitle" idx="4"/>
          </p:nvPr>
        </p:nvSpPr>
        <p:spPr>
          <a:xfrm>
            <a:off x="2027424" y="1707998"/>
            <a:ext cx="1788300" cy="80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MX" sz="1100" dirty="0">
                <a:solidFill>
                  <a:srgbClr val="171717"/>
                </a:solidFill>
                <a:latin typeface="Times New Roman" panose="02020603050405020304" pitchFamily="18" charset="0"/>
                <a:cs typeface="Times New Roman" panose="02020603050405020304" pitchFamily="18" charset="0"/>
              </a:rPr>
              <a:t>E</a:t>
            </a:r>
            <a:r>
              <a:rPr lang="es-MX" sz="1100" b="0" i="0" dirty="0">
                <a:solidFill>
                  <a:srgbClr val="171717"/>
                </a:solidFill>
                <a:effectLst/>
                <a:latin typeface="Times New Roman" panose="02020603050405020304" pitchFamily="18" charset="0"/>
                <a:cs typeface="Times New Roman" panose="02020603050405020304" pitchFamily="18" charset="0"/>
              </a:rPr>
              <a:t>s la forma más rápida y fácil que tienen las organizaciones de todos los tamaños para empezar a usar Azure.</a:t>
            </a:r>
            <a:endParaRPr sz="1100" dirty="0">
              <a:latin typeface="Times New Roman" panose="02020603050405020304" pitchFamily="18" charset="0"/>
              <a:cs typeface="Times New Roman" panose="02020603050405020304" pitchFamily="18" charset="0"/>
            </a:endParaRPr>
          </a:p>
        </p:txBody>
      </p:sp>
      <p:sp>
        <p:nvSpPr>
          <p:cNvPr id="202" name="Google Shape;202;p44"/>
          <p:cNvSpPr txBox="1">
            <a:spLocks noGrp="1"/>
          </p:cNvSpPr>
          <p:nvPr>
            <p:ph type="subTitle" idx="5"/>
          </p:nvPr>
        </p:nvSpPr>
        <p:spPr>
          <a:xfrm>
            <a:off x="4572000" y="3495127"/>
            <a:ext cx="2533347" cy="3914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b="1" i="0" dirty="0">
                <a:solidFill>
                  <a:srgbClr val="FFFF00"/>
                </a:solidFill>
                <a:effectLst/>
                <a:latin typeface="Times New Roman" panose="02020603050405020304" pitchFamily="18" charset="0"/>
                <a:cs typeface="Times New Roman" panose="02020603050405020304" pitchFamily="18" charset="0"/>
              </a:rPr>
              <a:t>Partner de Microsoft</a:t>
            </a:r>
            <a:endParaRPr dirty="0">
              <a:solidFill>
                <a:srgbClr val="FFFF00"/>
              </a:solidFill>
              <a:latin typeface="Times New Roman" panose="02020603050405020304" pitchFamily="18" charset="0"/>
              <a:cs typeface="Times New Roman" panose="02020603050405020304" pitchFamily="18" charset="0"/>
            </a:endParaRPr>
          </a:p>
        </p:txBody>
      </p:sp>
      <p:sp>
        <p:nvSpPr>
          <p:cNvPr id="205" name="Google Shape;205;p44"/>
          <p:cNvSpPr txBox="1">
            <a:spLocks noGrp="1"/>
          </p:cNvSpPr>
          <p:nvPr>
            <p:ph type="subTitle" idx="8"/>
          </p:nvPr>
        </p:nvSpPr>
        <p:spPr>
          <a:xfrm>
            <a:off x="4572000" y="3894411"/>
            <a:ext cx="2402958" cy="80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MX" sz="1200" b="1" i="0" dirty="0">
                <a:solidFill>
                  <a:srgbClr val="171717"/>
                </a:solidFill>
                <a:effectLst/>
                <a:latin typeface="Times New Roman" panose="02020603050405020304" pitchFamily="18" charset="0"/>
                <a:cs typeface="Times New Roman" panose="02020603050405020304" pitchFamily="18" charset="0"/>
              </a:rPr>
              <a:t>Como servicio administrado a través de su partner, este le proporcionará acceso a Azure</a:t>
            </a:r>
            <a:endParaRPr sz="1200" b="1" dirty="0">
              <a:latin typeface="Times New Roman" panose="02020603050405020304" pitchFamily="18" charset="0"/>
              <a:cs typeface="Times New Roman" panose="02020603050405020304" pitchFamily="18" charset="0"/>
            </a:endParaRPr>
          </a:p>
        </p:txBody>
      </p:sp>
      <p:sp>
        <p:nvSpPr>
          <p:cNvPr id="206" name="Google Shape;206;p44"/>
          <p:cNvSpPr txBox="1">
            <a:spLocks noGrp="1"/>
          </p:cNvSpPr>
          <p:nvPr>
            <p:ph type="title" idx="9"/>
          </p:nvPr>
        </p:nvSpPr>
        <p:spPr>
          <a:xfrm>
            <a:off x="720000" y="1482913"/>
            <a:ext cx="1278600" cy="9525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01</a:t>
            </a:r>
            <a:endParaRPr/>
          </a:p>
        </p:txBody>
      </p:sp>
      <p:sp>
        <p:nvSpPr>
          <p:cNvPr id="207" name="Google Shape;207;p44"/>
          <p:cNvSpPr txBox="1">
            <a:spLocks noGrp="1"/>
          </p:cNvSpPr>
          <p:nvPr>
            <p:ph type="title" idx="13"/>
          </p:nvPr>
        </p:nvSpPr>
        <p:spPr>
          <a:xfrm>
            <a:off x="4260850" y="1482913"/>
            <a:ext cx="1278600" cy="9525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02</a:t>
            </a:r>
            <a:endParaRPr/>
          </a:p>
        </p:txBody>
      </p:sp>
      <p:sp>
        <p:nvSpPr>
          <p:cNvPr id="208" name="Google Shape;208;p44"/>
          <p:cNvSpPr txBox="1">
            <a:spLocks noGrp="1"/>
          </p:cNvSpPr>
          <p:nvPr>
            <p:ph type="title" idx="14"/>
          </p:nvPr>
        </p:nvSpPr>
        <p:spPr>
          <a:xfrm>
            <a:off x="3090950" y="3552097"/>
            <a:ext cx="1278600" cy="9525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03</a:t>
            </a:r>
            <a:endParaRPr dirty="0"/>
          </a:p>
        </p:txBody>
      </p:sp>
      <p:sp>
        <p:nvSpPr>
          <p:cNvPr id="210" name="Google Shape;210;p44"/>
          <p:cNvSpPr/>
          <p:nvPr/>
        </p:nvSpPr>
        <p:spPr>
          <a:xfrm>
            <a:off x="828475" y="2419298"/>
            <a:ext cx="1170000"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4"/>
          <p:cNvSpPr/>
          <p:nvPr/>
        </p:nvSpPr>
        <p:spPr>
          <a:xfrm>
            <a:off x="3199550" y="4522550"/>
            <a:ext cx="1170000"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4"/>
          <p:cNvSpPr/>
          <p:nvPr/>
        </p:nvSpPr>
        <p:spPr>
          <a:xfrm>
            <a:off x="4369550" y="2419298"/>
            <a:ext cx="1170000" cy="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CuadroTexto 25">
            <a:extLst>
              <a:ext uri="{FF2B5EF4-FFF2-40B4-BE49-F238E27FC236}">
                <a16:creationId xmlns:a16="http://schemas.microsoft.com/office/drawing/2014/main" id="{CF22E728-5D61-C946-626E-9FBE26A277E9}"/>
              </a:ext>
            </a:extLst>
          </p:cNvPr>
          <p:cNvSpPr txBox="1"/>
          <p:nvPr/>
        </p:nvSpPr>
        <p:spPr>
          <a:xfrm>
            <a:off x="828475" y="2670590"/>
            <a:ext cx="2838893" cy="646331"/>
          </a:xfrm>
          <a:prstGeom prst="rect">
            <a:avLst/>
          </a:prstGeom>
          <a:noFill/>
        </p:spPr>
        <p:txBody>
          <a:bodyPr wrap="square">
            <a:spAutoFit/>
          </a:bodyPr>
          <a:lstStyle/>
          <a:p>
            <a:r>
              <a:rPr lang="es-MX" sz="1200" b="1" i="0" dirty="0">
                <a:solidFill>
                  <a:srgbClr val="FFFF00"/>
                </a:solidFill>
                <a:effectLst/>
                <a:latin typeface="Times New Roman" panose="02020603050405020304" pitchFamily="18" charset="0"/>
                <a:cs typeface="Times New Roman" panose="02020603050405020304" pitchFamily="18" charset="0"/>
              </a:rPr>
              <a:t>el uso de Azure usted mismo y obtener una factura mensual de Microsoft por los servicios usados.</a:t>
            </a:r>
            <a:endParaRPr lang="es-MX" sz="1200" b="1" dirty="0">
              <a:solidFill>
                <a:srgbClr val="FFFF00"/>
              </a:solidFill>
              <a:latin typeface="Times New Roman" panose="02020603050405020304" pitchFamily="18" charset="0"/>
              <a:cs typeface="Times New Roman" panose="02020603050405020304" pitchFamily="18" charset="0"/>
            </a:endParaRPr>
          </a:p>
        </p:txBody>
      </p:sp>
      <p:sp>
        <p:nvSpPr>
          <p:cNvPr id="28" name="CuadroTexto 27">
            <a:extLst>
              <a:ext uri="{FF2B5EF4-FFF2-40B4-BE49-F238E27FC236}">
                <a16:creationId xmlns:a16="http://schemas.microsoft.com/office/drawing/2014/main" id="{79B358A7-2469-7671-AB08-518C6600F6FD}"/>
              </a:ext>
            </a:extLst>
          </p:cNvPr>
          <p:cNvSpPr txBox="1"/>
          <p:nvPr/>
        </p:nvSpPr>
        <p:spPr>
          <a:xfrm>
            <a:off x="4725124" y="2594443"/>
            <a:ext cx="3212152" cy="677108"/>
          </a:xfrm>
          <a:prstGeom prst="rect">
            <a:avLst/>
          </a:prstGeom>
          <a:noFill/>
        </p:spPr>
        <p:txBody>
          <a:bodyPr wrap="square">
            <a:spAutoFit/>
          </a:bodyPr>
          <a:lstStyle/>
          <a:p>
            <a:r>
              <a:rPr lang="es-MX" sz="1200" b="1" i="0" dirty="0">
                <a:solidFill>
                  <a:srgbClr val="FFFF00"/>
                </a:solidFill>
                <a:effectLst/>
                <a:latin typeface="Times New Roman" panose="02020603050405020304" pitchFamily="18" charset="0"/>
                <a:cs typeface="Times New Roman" panose="02020603050405020304" pitchFamily="18" charset="0"/>
              </a:rPr>
              <a:t>uso de Azure usted mismo y obtendrá una factura mensual de Microsoft por los servicios usados</a:t>
            </a:r>
            <a:r>
              <a:rPr lang="es-MX" b="0" i="0" dirty="0">
                <a:solidFill>
                  <a:srgbClr val="171717"/>
                </a:solidFill>
                <a:effectLst/>
                <a:latin typeface="Segoe UI" panose="020B0502040204020203" pitchFamily="34" charset="0"/>
              </a:rPr>
              <a:t>.</a:t>
            </a:r>
            <a:endParaRPr lang="es-MX" dirty="0"/>
          </a:p>
        </p:txBody>
      </p:sp>
      <p:pic>
        <p:nvPicPr>
          <p:cNvPr id="29" name="Imagen 28">
            <a:extLst>
              <a:ext uri="{FF2B5EF4-FFF2-40B4-BE49-F238E27FC236}">
                <a16:creationId xmlns:a16="http://schemas.microsoft.com/office/drawing/2014/main" id="{AD3922EB-06F7-BBC2-621A-0E4482F2E84B}"/>
              </a:ext>
            </a:extLst>
          </p:cNvPr>
          <p:cNvPicPr>
            <a:picLocks noChangeAspect="1"/>
          </p:cNvPicPr>
          <p:nvPr/>
        </p:nvPicPr>
        <p:blipFill>
          <a:blip r:embed="rId3"/>
          <a:stretch>
            <a:fillRect/>
          </a:stretch>
        </p:blipFill>
        <p:spPr>
          <a:xfrm>
            <a:off x="7477200" y="0"/>
            <a:ext cx="1232231" cy="1232231"/>
          </a:xfrm>
          <a:prstGeom prst="ellipse">
            <a:avLst/>
          </a:prstGeom>
          <a:ln>
            <a:noFill/>
          </a:ln>
          <a:effectLst>
            <a:softEdge rad="112500"/>
          </a:effectLst>
        </p:spPr>
      </p:pic>
      <p:sp>
        <p:nvSpPr>
          <p:cNvPr id="31" name="CuadroTexto 30">
            <a:extLst>
              <a:ext uri="{FF2B5EF4-FFF2-40B4-BE49-F238E27FC236}">
                <a16:creationId xmlns:a16="http://schemas.microsoft.com/office/drawing/2014/main" id="{DD3779B1-EAA1-7353-FEAA-738A21AFBE81}"/>
              </a:ext>
            </a:extLst>
          </p:cNvPr>
          <p:cNvSpPr txBox="1"/>
          <p:nvPr/>
        </p:nvSpPr>
        <p:spPr>
          <a:xfrm>
            <a:off x="4369550" y="4473496"/>
            <a:ext cx="4572000" cy="892552"/>
          </a:xfrm>
          <a:prstGeom prst="rect">
            <a:avLst/>
          </a:prstGeom>
          <a:noFill/>
        </p:spPr>
        <p:txBody>
          <a:bodyPr wrap="square">
            <a:spAutoFit/>
          </a:bodyPr>
          <a:lstStyle/>
          <a:p>
            <a:pPr algn="l"/>
            <a:r>
              <a:rPr lang="es-MX" sz="1200" b="1" i="0" dirty="0">
                <a:solidFill>
                  <a:srgbClr val="FFFF00"/>
                </a:solidFill>
                <a:effectLst/>
                <a:latin typeface="Times New Roman" panose="02020603050405020304" pitchFamily="18" charset="0"/>
                <a:cs typeface="Times New Roman" panose="02020603050405020304" pitchFamily="18" charset="0"/>
              </a:rPr>
              <a:t>administrará la facturación y proporcionará</a:t>
            </a:r>
          </a:p>
          <a:p>
            <a:pPr algn="l"/>
            <a:r>
              <a:rPr lang="es-MX" sz="1200" b="1" i="0" dirty="0">
                <a:solidFill>
                  <a:srgbClr val="FFFF00"/>
                </a:solidFill>
                <a:effectLst/>
                <a:latin typeface="Times New Roman" panose="02020603050405020304" pitchFamily="18" charset="0"/>
                <a:cs typeface="Times New Roman" panose="02020603050405020304" pitchFamily="18" charset="0"/>
              </a:rPr>
              <a:t>soporte técnico.</a:t>
            </a:r>
          </a:p>
          <a:p>
            <a:br>
              <a:rPr lang="es-MX" b="0" i="0" dirty="0">
                <a:solidFill>
                  <a:srgbClr val="171717"/>
                </a:solidFill>
                <a:effectLst/>
                <a:latin typeface="Segoe UI" panose="020B0502040204020203" pitchFamily="34" charset="0"/>
              </a:rPr>
            </a:b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45"/>
          <p:cNvPicPr preferRelativeResize="0"/>
          <p:nvPr/>
        </p:nvPicPr>
        <p:blipFill>
          <a:blip r:embed="rId3">
            <a:alphaModFix/>
          </a:blip>
          <a:stretch>
            <a:fillRect/>
          </a:stretch>
        </p:blipFill>
        <p:spPr>
          <a:xfrm>
            <a:off x="4618650" y="357050"/>
            <a:ext cx="4429400" cy="4429400"/>
          </a:xfrm>
          <a:prstGeom prst="rect">
            <a:avLst/>
          </a:prstGeom>
          <a:noFill/>
          <a:ln>
            <a:noFill/>
          </a:ln>
        </p:spPr>
      </p:pic>
      <p:sp>
        <p:nvSpPr>
          <p:cNvPr id="220" name="Google Shape;220;p45"/>
          <p:cNvSpPr txBox="1">
            <a:spLocks noGrp="1"/>
          </p:cNvSpPr>
          <p:nvPr>
            <p:ph type="subTitle" idx="1"/>
          </p:nvPr>
        </p:nvSpPr>
        <p:spPr>
          <a:xfrm>
            <a:off x="610650" y="1262250"/>
            <a:ext cx="3350700" cy="1918800"/>
          </a:xfrm>
          <a:prstGeom prst="rect">
            <a:avLst/>
          </a:prstGeom>
        </p:spPr>
        <p:txBody>
          <a:bodyPr spcFirstLastPara="1" wrap="square" lIns="91425" tIns="91425" rIns="91425" bIns="91425" anchor="t" anchorCtr="0">
            <a:noAutofit/>
          </a:bodyPr>
          <a:lstStyle/>
          <a:p>
            <a:pPr algn="l">
              <a:buFont typeface="+mj-lt"/>
              <a:buAutoNum type="arabicPeriod"/>
            </a:pPr>
            <a:r>
              <a:rPr lang="es-MX" sz="2000" b="1" i="0" dirty="0">
                <a:solidFill>
                  <a:schemeClr val="accent3">
                    <a:lumMod val="10000"/>
                  </a:schemeClr>
                </a:solidFill>
                <a:effectLst/>
                <a:latin typeface="Times New Roman" panose="02020603050405020304" pitchFamily="18" charset="0"/>
                <a:cs typeface="Times New Roman" panose="02020603050405020304" pitchFamily="18" charset="0"/>
              </a:rPr>
              <a:t>En un explorador web, vaya a </a:t>
            </a:r>
          </a:p>
          <a:p>
            <a:pPr marL="114300" indent="0" algn="l"/>
            <a:r>
              <a:rPr lang="es-MX" sz="2000" b="1" i="0" u="none" strike="noStrike" dirty="0">
                <a:solidFill>
                  <a:schemeClr val="accent3">
                    <a:lumMod val="10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https://azure.microsoft.com/free</a:t>
            </a:r>
            <a:r>
              <a:rPr lang="es-MX" sz="2000" b="1" i="0" dirty="0">
                <a:solidFill>
                  <a:schemeClr val="accent3">
                    <a:lumMod val="10000"/>
                  </a:schemeClr>
                </a:solidFill>
                <a:effectLst/>
                <a:latin typeface="Times New Roman" panose="02020603050405020304" pitchFamily="18" charset="0"/>
                <a:cs typeface="Times New Roman" panose="02020603050405020304" pitchFamily="18" charset="0"/>
              </a:rPr>
              <a:t>.</a:t>
            </a:r>
          </a:p>
          <a:p>
            <a:br>
              <a:rPr lang="es-MX" sz="1600" dirty="0"/>
            </a:br>
            <a:endParaRPr lang="es-MX" sz="2200" dirty="0"/>
          </a:p>
        </p:txBody>
      </p:sp>
      <p:sp>
        <p:nvSpPr>
          <p:cNvPr id="6" name="CuadroTexto 5">
            <a:extLst>
              <a:ext uri="{FF2B5EF4-FFF2-40B4-BE49-F238E27FC236}">
                <a16:creationId xmlns:a16="http://schemas.microsoft.com/office/drawing/2014/main" id="{D8B3AACD-916B-743F-F70C-03DC906FA258}"/>
              </a:ext>
            </a:extLst>
          </p:cNvPr>
          <p:cNvSpPr txBox="1"/>
          <p:nvPr/>
        </p:nvSpPr>
        <p:spPr>
          <a:xfrm>
            <a:off x="0" y="140581"/>
            <a:ext cx="4429400" cy="1815882"/>
          </a:xfrm>
          <a:prstGeom prst="rect">
            <a:avLst/>
          </a:prstGeom>
          <a:noFill/>
        </p:spPr>
        <p:txBody>
          <a:bodyPr wrap="square">
            <a:spAutoFit/>
          </a:bodyPr>
          <a:lstStyle/>
          <a:p>
            <a:pPr algn="ctr"/>
            <a:r>
              <a:rPr lang="es-MX" sz="2800" b="1" i="0" dirty="0">
                <a:solidFill>
                  <a:srgbClr val="FFFF00"/>
                </a:solidFill>
                <a:effectLst/>
                <a:latin typeface="Times New Roman" panose="02020603050405020304" pitchFamily="18" charset="0"/>
                <a:cs typeface="Times New Roman" panose="02020603050405020304" pitchFamily="18" charset="0"/>
              </a:rPr>
              <a:t>Registro para obtener una cuenta gratuita</a:t>
            </a:r>
          </a:p>
          <a:p>
            <a:pPr algn="ctr"/>
            <a:br>
              <a:rPr lang="es-MX" sz="2800" b="0" i="0" dirty="0">
                <a:solidFill>
                  <a:srgbClr val="FFFF00"/>
                </a:solidFill>
                <a:effectLst/>
                <a:latin typeface="Times New Roman" panose="02020603050405020304" pitchFamily="18" charset="0"/>
                <a:cs typeface="Times New Roman" panose="02020603050405020304" pitchFamily="18" charset="0"/>
              </a:rPr>
            </a:br>
            <a:endParaRPr lang="es-MX" sz="2800" dirty="0">
              <a:solidFill>
                <a:srgbClr val="FFFF00"/>
              </a:solidFill>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F7E19548-5BD0-DEC3-66AB-3158B46FCCF0}"/>
              </a:ext>
            </a:extLst>
          </p:cNvPr>
          <p:cNvPicPr>
            <a:picLocks noChangeAspect="1"/>
          </p:cNvPicPr>
          <p:nvPr/>
        </p:nvPicPr>
        <p:blipFill>
          <a:blip r:embed="rId5"/>
          <a:stretch>
            <a:fillRect/>
          </a:stretch>
        </p:blipFill>
        <p:spPr>
          <a:xfrm>
            <a:off x="349816" y="2792678"/>
            <a:ext cx="3872368" cy="2177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13" name="CuadroTexto 12">
            <a:extLst>
              <a:ext uri="{FF2B5EF4-FFF2-40B4-BE49-F238E27FC236}">
                <a16:creationId xmlns:a16="http://schemas.microsoft.com/office/drawing/2014/main" id="{BA1E39F3-25CF-B991-C036-CFA020C368FC}"/>
              </a:ext>
            </a:extLst>
          </p:cNvPr>
          <p:cNvSpPr txBox="1"/>
          <p:nvPr/>
        </p:nvSpPr>
        <p:spPr>
          <a:xfrm>
            <a:off x="435935" y="428110"/>
            <a:ext cx="4572000" cy="830997"/>
          </a:xfrm>
          <a:prstGeom prst="rect">
            <a:avLst/>
          </a:prstGeom>
          <a:noFill/>
        </p:spPr>
        <p:txBody>
          <a:bodyPr wrap="square">
            <a:spAutoFit/>
          </a:bodyPr>
          <a:lstStyle/>
          <a:p>
            <a:r>
              <a:rPr lang="es-MX" sz="1600" b="1" i="0" dirty="0">
                <a:solidFill>
                  <a:srgbClr val="171717"/>
                </a:solidFill>
                <a:effectLst/>
                <a:latin typeface="Times New Roman" panose="02020603050405020304" pitchFamily="18" charset="0"/>
                <a:cs typeface="Times New Roman" panose="02020603050405020304" pitchFamily="18" charset="0"/>
              </a:rPr>
              <a:t>Desplácese hacia abajo por la página para obtener más información sobre las ventajas y los servicios gratuitos disponibles</a:t>
            </a:r>
            <a:endParaRPr lang="es-MX" sz="1600" b="1"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895AED74-AE18-3E42-CB13-E5BFDFD02553}"/>
              </a:ext>
            </a:extLst>
          </p:cNvPr>
          <p:cNvSpPr txBox="1"/>
          <p:nvPr/>
        </p:nvSpPr>
        <p:spPr>
          <a:xfrm>
            <a:off x="552894" y="2759433"/>
            <a:ext cx="4572000" cy="954107"/>
          </a:xfrm>
          <a:prstGeom prst="rect">
            <a:avLst/>
          </a:prstGeom>
          <a:noFill/>
        </p:spPr>
        <p:txBody>
          <a:bodyPr wrap="square">
            <a:spAutoFit/>
          </a:bodyPr>
          <a:lstStyle/>
          <a:p>
            <a:pPr algn="l">
              <a:buFont typeface="+mj-lt"/>
              <a:buAutoNum type="arabicPeriod"/>
            </a:pPr>
            <a:r>
              <a:rPr lang="es-MX" b="1" i="0" dirty="0">
                <a:solidFill>
                  <a:srgbClr val="171717"/>
                </a:solidFill>
                <a:effectLst/>
                <a:latin typeface="Times New Roman" panose="02020603050405020304" pitchFamily="18" charset="0"/>
                <a:cs typeface="Times New Roman" panose="02020603050405020304" pitchFamily="18" charset="0"/>
              </a:rPr>
              <a:t>Inicie sesión con sus credenciales de Microsoft o de GitHub, o cree una cuenta gratuita de Microsoft.</a:t>
            </a:r>
          </a:p>
          <a:p>
            <a:br>
              <a:rPr lang="es-MX" dirty="0"/>
            </a:br>
            <a:endParaRPr lang="es-MX" dirty="0"/>
          </a:p>
        </p:txBody>
      </p:sp>
      <p:pic>
        <p:nvPicPr>
          <p:cNvPr id="14" name="Imagen 13">
            <a:extLst>
              <a:ext uri="{FF2B5EF4-FFF2-40B4-BE49-F238E27FC236}">
                <a16:creationId xmlns:a16="http://schemas.microsoft.com/office/drawing/2014/main" id="{0505CC96-8DF0-CB0E-5E6E-BC98984CB2AA}"/>
              </a:ext>
            </a:extLst>
          </p:cNvPr>
          <p:cNvPicPr>
            <a:picLocks noChangeAspect="1"/>
          </p:cNvPicPr>
          <p:nvPr/>
        </p:nvPicPr>
        <p:blipFill>
          <a:blip r:embed="rId3"/>
          <a:stretch>
            <a:fillRect/>
          </a:stretch>
        </p:blipFill>
        <p:spPr>
          <a:xfrm>
            <a:off x="3823402" y="963986"/>
            <a:ext cx="3778878" cy="1607764"/>
          </a:xfrm>
          <a:prstGeom prst="rect">
            <a:avLst/>
          </a:prstGeom>
        </p:spPr>
      </p:pic>
      <p:pic>
        <p:nvPicPr>
          <p:cNvPr id="2" name="Imagen 1">
            <a:extLst>
              <a:ext uri="{FF2B5EF4-FFF2-40B4-BE49-F238E27FC236}">
                <a16:creationId xmlns:a16="http://schemas.microsoft.com/office/drawing/2014/main" id="{4FA3CCAD-5FCB-5C7D-2424-DDA2C43A2CBD}"/>
              </a:ext>
            </a:extLst>
          </p:cNvPr>
          <p:cNvPicPr>
            <a:picLocks noChangeAspect="1"/>
          </p:cNvPicPr>
          <p:nvPr/>
        </p:nvPicPr>
        <p:blipFill>
          <a:blip r:embed="rId4"/>
          <a:stretch>
            <a:fillRect/>
          </a:stretch>
        </p:blipFill>
        <p:spPr>
          <a:xfrm>
            <a:off x="6911164" y="2986511"/>
            <a:ext cx="1854316" cy="1847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3" name="Imagen 2">
            <a:extLst>
              <a:ext uri="{FF2B5EF4-FFF2-40B4-BE49-F238E27FC236}">
                <a16:creationId xmlns:a16="http://schemas.microsoft.com/office/drawing/2014/main" id="{724EAAD0-24D1-A347-33B0-152833F83B08}"/>
              </a:ext>
            </a:extLst>
          </p:cNvPr>
          <p:cNvPicPr>
            <a:picLocks noChangeAspect="1"/>
          </p:cNvPicPr>
          <p:nvPr/>
        </p:nvPicPr>
        <p:blipFill>
          <a:blip r:embed="rId3"/>
          <a:stretch>
            <a:fillRect/>
          </a:stretch>
        </p:blipFill>
        <p:spPr>
          <a:xfrm>
            <a:off x="3388943" y="862049"/>
            <a:ext cx="5553037" cy="3122059"/>
          </a:xfrm>
          <a:prstGeom prst="rect">
            <a:avLst/>
          </a:prstGeom>
        </p:spPr>
      </p:pic>
      <p:sp>
        <p:nvSpPr>
          <p:cNvPr id="7" name="CuadroTexto 6">
            <a:extLst>
              <a:ext uri="{FF2B5EF4-FFF2-40B4-BE49-F238E27FC236}">
                <a16:creationId xmlns:a16="http://schemas.microsoft.com/office/drawing/2014/main" id="{1E9AD451-3814-604E-98E1-286FD6285A86}"/>
              </a:ext>
            </a:extLst>
          </p:cNvPr>
          <p:cNvSpPr txBox="1"/>
          <p:nvPr/>
        </p:nvSpPr>
        <p:spPr>
          <a:xfrm>
            <a:off x="85062" y="1294477"/>
            <a:ext cx="3186923" cy="2554545"/>
          </a:xfrm>
          <a:prstGeom prst="rect">
            <a:avLst/>
          </a:prstGeom>
          <a:noFill/>
        </p:spPr>
        <p:txBody>
          <a:bodyPr wrap="square">
            <a:spAutoFit/>
          </a:bodyPr>
          <a:lstStyle/>
          <a:p>
            <a:pPr algn="just">
              <a:buFont typeface="+mj-lt"/>
              <a:buAutoNum type="arabicPeriod"/>
            </a:pPr>
            <a:r>
              <a:rPr lang="es-MX" sz="1600" b="1" i="0" dirty="0">
                <a:solidFill>
                  <a:srgbClr val="171717"/>
                </a:solidFill>
                <a:effectLst/>
                <a:latin typeface="Times New Roman" panose="02020603050405020304" pitchFamily="18" charset="0"/>
                <a:cs typeface="Times New Roman" panose="02020603050405020304" pitchFamily="18" charset="0"/>
              </a:rPr>
              <a:t>En la página Acerca de usted, seleccione su país o región correctos. Escriba su nombre y apellido, dirección de correo electrónico y número de teléfono. En función del país, es posible que aparezcan otros campos, como un número de IVA. Seleccione Siguiente para continuar.</a:t>
            </a:r>
          </a:p>
        </p:txBody>
      </p:sp>
    </p:spTree>
    <p:extLst>
      <p:ext uri="{BB962C8B-B14F-4D97-AF65-F5344CB8AC3E}">
        <p14:creationId xmlns:p14="http://schemas.microsoft.com/office/powerpoint/2010/main" val="223045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5" name="CuadroTexto 4">
            <a:extLst>
              <a:ext uri="{FF2B5EF4-FFF2-40B4-BE49-F238E27FC236}">
                <a16:creationId xmlns:a16="http://schemas.microsoft.com/office/drawing/2014/main" id="{8D7C9825-8215-E083-B02F-A893053FFF8B}"/>
              </a:ext>
            </a:extLst>
          </p:cNvPr>
          <p:cNvSpPr txBox="1"/>
          <p:nvPr/>
        </p:nvSpPr>
        <p:spPr>
          <a:xfrm>
            <a:off x="265814" y="409246"/>
            <a:ext cx="4572000" cy="738664"/>
          </a:xfrm>
          <a:prstGeom prst="rect">
            <a:avLst/>
          </a:prstGeom>
          <a:noFill/>
        </p:spPr>
        <p:txBody>
          <a:bodyPr wrap="square">
            <a:spAutoFit/>
          </a:bodyPr>
          <a:lstStyle/>
          <a:p>
            <a:pPr algn="l">
              <a:buFont typeface="+mj-lt"/>
              <a:buAutoNum type="arabicPeriod"/>
            </a:pPr>
            <a:r>
              <a:rPr lang="es-MX" b="0" i="0" dirty="0">
                <a:solidFill>
                  <a:srgbClr val="171717"/>
                </a:solidFill>
                <a:effectLst/>
                <a:latin typeface="Segoe UI" panose="020B0502040204020203" pitchFamily="34" charset="0"/>
              </a:rPr>
              <a:t>En la pantalla </a:t>
            </a:r>
            <a:r>
              <a:rPr lang="es-MX" b="1" i="0" dirty="0">
                <a:solidFill>
                  <a:srgbClr val="171717"/>
                </a:solidFill>
                <a:effectLst/>
                <a:latin typeface="Segoe UI" panose="020B0502040204020203" pitchFamily="34" charset="0"/>
              </a:rPr>
              <a:t>Verificación de identidad mediante teléfono</a:t>
            </a:r>
            <a:r>
              <a:rPr lang="es-MX" b="0" i="0" dirty="0">
                <a:solidFill>
                  <a:srgbClr val="171717"/>
                </a:solidFill>
                <a:effectLst/>
                <a:latin typeface="Segoe UI" panose="020B0502040204020203" pitchFamily="34" charset="0"/>
              </a:rPr>
              <a:t>, seleccione el código de país y escriba un número de teléfono al que tenga acceso inmediato.</a:t>
            </a:r>
          </a:p>
        </p:txBody>
      </p:sp>
      <p:sp>
        <p:nvSpPr>
          <p:cNvPr id="8" name="CuadroTexto 7">
            <a:extLst>
              <a:ext uri="{FF2B5EF4-FFF2-40B4-BE49-F238E27FC236}">
                <a16:creationId xmlns:a16="http://schemas.microsoft.com/office/drawing/2014/main" id="{306CB784-1C58-D750-F738-C25711166FBA}"/>
              </a:ext>
            </a:extLst>
          </p:cNvPr>
          <p:cNvSpPr txBox="1"/>
          <p:nvPr/>
        </p:nvSpPr>
        <p:spPr>
          <a:xfrm>
            <a:off x="4412512" y="1147910"/>
            <a:ext cx="4572000" cy="1169551"/>
          </a:xfrm>
          <a:prstGeom prst="rect">
            <a:avLst/>
          </a:prstGeom>
          <a:noFill/>
        </p:spPr>
        <p:txBody>
          <a:bodyPr wrap="square">
            <a:spAutoFit/>
          </a:bodyPr>
          <a:lstStyle/>
          <a:p>
            <a:pPr algn="l">
              <a:buFont typeface="+mj-lt"/>
              <a:buAutoNum type="arabicPeriod"/>
            </a:pPr>
            <a:r>
              <a:rPr lang="es-MX" b="0" i="0" dirty="0">
                <a:solidFill>
                  <a:srgbClr val="171717"/>
                </a:solidFill>
                <a:effectLst/>
                <a:latin typeface="Segoe UI" panose="020B0502040204020203" pitchFamily="34" charset="0"/>
              </a:rPr>
              <a:t>Tiene dos opciones para obtener un código de verificación: mediante el envío de un SMS o con una devolución de llamada. Seleccione el botón apropiado, escriba el código en el cuadro </a:t>
            </a:r>
            <a:r>
              <a:rPr lang="es-MX" b="1" i="0" dirty="0">
                <a:solidFill>
                  <a:srgbClr val="171717"/>
                </a:solidFill>
                <a:effectLst/>
                <a:latin typeface="Segoe UI" panose="020B0502040204020203" pitchFamily="34" charset="0"/>
              </a:rPr>
              <a:t>Código de verificación</a:t>
            </a:r>
            <a:r>
              <a:rPr lang="es-MX" b="0" i="0" dirty="0">
                <a:solidFill>
                  <a:srgbClr val="171717"/>
                </a:solidFill>
                <a:effectLst/>
                <a:latin typeface="Segoe UI" panose="020B0502040204020203" pitchFamily="34" charset="0"/>
              </a:rPr>
              <a:t> y seleccione </a:t>
            </a:r>
            <a:r>
              <a:rPr lang="es-MX" b="1" i="0" dirty="0">
                <a:solidFill>
                  <a:srgbClr val="171717"/>
                </a:solidFill>
                <a:effectLst/>
                <a:latin typeface="Segoe UI" panose="020B0502040204020203" pitchFamily="34" charset="0"/>
              </a:rPr>
              <a:t>Comprobar código</a:t>
            </a:r>
            <a:r>
              <a:rPr lang="es-MX" b="0" i="0" dirty="0">
                <a:solidFill>
                  <a:srgbClr val="171717"/>
                </a:solidFill>
                <a:effectLst/>
                <a:latin typeface="Segoe UI" panose="020B0502040204020203" pitchFamily="34" charset="0"/>
              </a:rPr>
              <a:t>.</a:t>
            </a:r>
          </a:p>
        </p:txBody>
      </p:sp>
      <p:sp>
        <p:nvSpPr>
          <p:cNvPr id="9" name="CuadroTexto 8">
            <a:extLst>
              <a:ext uri="{FF2B5EF4-FFF2-40B4-BE49-F238E27FC236}">
                <a16:creationId xmlns:a16="http://schemas.microsoft.com/office/drawing/2014/main" id="{893C20E5-2DE2-E18D-297B-2CE2832EF958}"/>
              </a:ext>
            </a:extLst>
          </p:cNvPr>
          <p:cNvSpPr txBox="1"/>
          <p:nvPr/>
        </p:nvSpPr>
        <p:spPr>
          <a:xfrm>
            <a:off x="297712" y="2634128"/>
            <a:ext cx="4572000" cy="1384995"/>
          </a:xfrm>
          <a:prstGeom prst="rect">
            <a:avLst/>
          </a:prstGeom>
          <a:noFill/>
        </p:spPr>
        <p:txBody>
          <a:bodyPr wrap="square">
            <a:spAutoFit/>
          </a:bodyPr>
          <a:lstStyle/>
          <a:p>
            <a:pPr algn="l">
              <a:buFont typeface="+mj-lt"/>
              <a:buAutoNum type="arabicPeriod"/>
            </a:pPr>
            <a:r>
              <a:rPr lang="es-MX" b="0" i="0" dirty="0">
                <a:solidFill>
                  <a:srgbClr val="171717"/>
                </a:solidFill>
                <a:effectLst/>
                <a:latin typeface="Segoe UI" panose="020B0502040204020203" pitchFamily="34" charset="0"/>
              </a:rPr>
              <a:t>Si el código de verificación es correcto, se le pedirá que escriba los detalles de una tarjeta de crédito válida. Escriba la información de la tarjeta y seleccione </a:t>
            </a:r>
            <a:r>
              <a:rPr lang="es-MX" b="1" i="0" dirty="0">
                <a:solidFill>
                  <a:srgbClr val="171717"/>
                </a:solidFill>
                <a:effectLst/>
                <a:latin typeface="Segoe UI" panose="020B0502040204020203" pitchFamily="34" charset="0"/>
              </a:rPr>
              <a:t>Siguiente</a:t>
            </a:r>
            <a:r>
              <a:rPr lang="es-MX" b="0" i="0" dirty="0">
                <a:solidFill>
                  <a:srgbClr val="171717"/>
                </a:solidFill>
                <a:effectLst/>
                <a:latin typeface="Segoe UI" panose="020B0502040204020203" pitchFamily="34" charset="0"/>
              </a:rPr>
              <a:t>.</a:t>
            </a:r>
          </a:p>
          <a:p>
            <a:br>
              <a:rPr lang="es-MX" dirty="0"/>
            </a:br>
            <a:endParaRPr lang="es-MX" dirty="0"/>
          </a:p>
        </p:txBody>
      </p:sp>
      <p:sp>
        <p:nvSpPr>
          <p:cNvPr id="11" name="CuadroTexto 10">
            <a:extLst>
              <a:ext uri="{FF2B5EF4-FFF2-40B4-BE49-F238E27FC236}">
                <a16:creationId xmlns:a16="http://schemas.microsoft.com/office/drawing/2014/main" id="{C23D7AB3-2BF7-169E-54FE-3DDFE083A9F5}"/>
              </a:ext>
            </a:extLst>
          </p:cNvPr>
          <p:cNvSpPr txBox="1"/>
          <p:nvPr/>
        </p:nvSpPr>
        <p:spPr>
          <a:xfrm>
            <a:off x="265814" y="3712169"/>
            <a:ext cx="8452884" cy="738664"/>
          </a:xfrm>
          <a:prstGeom prst="rect">
            <a:avLst/>
          </a:prstGeom>
          <a:noFill/>
        </p:spPr>
        <p:txBody>
          <a:bodyPr wrap="square">
            <a:spAutoFit/>
          </a:bodyPr>
          <a:lstStyle/>
          <a:p>
            <a:pPr algn="l"/>
            <a:r>
              <a:rPr lang="es-MX" b="0" i="0" dirty="0">
                <a:solidFill>
                  <a:srgbClr val="171717"/>
                </a:solidFill>
                <a:effectLst/>
                <a:latin typeface="Segoe UI" panose="020B0502040204020203" pitchFamily="34" charset="0"/>
              </a:rPr>
              <a:t>El último paso es revisar el contrato y la declaración de privacidad y seleccionar </a:t>
            </a:r>
            <a:r>
              <a:rPr lang="es-MX" b="1" i="0" dirty="0">
                <a:solidFill>
                  <a:srgbClr val="171717"/>
                </a:solidFill>
                <a:effectLst/>
                <a:latin typeface="Segoe UI" panose="020B0502040204020203" pitchFamily="34" charset="0"/>
              </a:rPr>
              <a:t>Registrarse</a:t>
            </a:r>
            <a:r>
              <a:rPr lang="es-MX" b="0" i="0" dirty="0">
                <a:solidFill>
                  <a:srgbClr val="171717"/>
                </a:solidFill>
                <a:effectLst/>
                <a:latin typeface="Segoe UI" panose="020B0502040204020203" pitchFamily="34" charset="0"/>
              </a:rPr>
              <a:t>.</a:t>
            </a:r>
          </a:p>
          <a:p>
            <a:pPr algn="l"/>
            <a:r>
              <a:rPr lang="es-MX" b="0" i="0" dirty="0">
                <a:solidFill>
                  <a:srgbClr val="171717"/>
                </a:solidFill>
                <a:effectLst/>
                <a:latin typeface="Segoe UI" panose="020B0502040204020203" pitchFamily="34" charset="0"/>
              </a:rPr>
              <a:t>Enhorabuena. Ha configurado correctamente una cuenta gratuita y debería estar en la página principal de Azure Portal.</a:t>
            </a:r>
          </a:p>
        </p:txBody>
      </p:sp>
    </p:spTree>
    <p:extLst>
      <p:ext uri="{BB962C8B-B14F-4D97-AF65-F5344CB8AC3E}">
        <p14:creationId xmlns:p14="http://schemas.microsoft.com/office/powerpoint/2010/main" val="279247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616825" y="1451850"/>
            <a:ext cx="5910600" cy="22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440" name="Google Shape;440;p50"/>
          <p:cNvGrpSpPr/>
          <p:nvPr/>
        </p:nvGrpSpPr>
        <p:grpSpPr>
          <a:xfrm>
            <a:off x="204750" y="4615075"/>
            <a:ext cx="403650" cy="176775"/>
            <a:chOff x="10387125" y="4663575"/>
            <a:chExt cx="403650" cy="176775"/>
          </a:xfrm>
        </p:grpSpPr>
        <p:sp>
          <p:nvSpPr>
            <p:cNvPr id="441" name="Google Shape;441;p50"/>
            <p:cNvSpPr/>
            <p:nvPr/>
          </p:nvSpPr>
          <p:spPr>
            <a:xfrm>
              <a:off x="10387125" y="4678925"/>
              <a:ext cx="289400" cy="161425"/>
            </a:xfrm>
            <a:custGeom>
              <a:avLst/>
              <a:gdLst/>
              <a:ahLst/>
              <a:cxnLst/>
              <a:rect l="l" t="t" r="r" b="b"/>
              <a:pathLst>
                <a:path w="11576" h="6457" extrusionOk="0">
                  <a:moveTo>
                    <a:pt x="8189" y="0"/>
                  </a:moveTo>
                  <a:cubicBezTo>
                    <a:pt x="4694" y="0"/>
                    <a:pt x="1399" y="2089"/>
                    <a:pt x="1" y="5491"/>
                  </a:cubicBezTo>
                  <a:cubicBezTo>
                    <a:pt x="1324" y="6137"/>
                    <a:pt x="2760" y="6457"/>
                    <a:pt x="4195" y="6457"/>
                  </a:cubicBezTo>
                  <a:cubicBezTo>
                    <a:pt x="5873" y="6457"/>
                    <a:pt x="7549" y="6020"/>
                    <a:pt x="9041" y="5157"/>
                  </a:cubicBezTo>
                  <a:cubicBezTo>
                    <a:pt x="9841" y="4690"/>
                    <a:pt x="10508" y="4056"/>
                    <a:pt x="11009" y="3289"/>
                  </a:cubicBezTo>
                  <a:cubicBezTo>
                    <a:pt x="11509" y="2489"/>
                    <a:pt x="11576" y="1521"/>
                    <a:pt x="11209" y="687"/>
                  </a:cubicBezTo>
                  <a:lnTo>
                    <a:pt x="10975" y="454"/>
                  </a:lnTo>
                  <a:cubicBezTo>
                    <a:pt x="10053" y="147"/>
                    <a:pt x="9114" y="0"/>
                    <a:pt x="8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10530575" y="4663575"/>
              <a:ext cx="260200" cy="95100"/>
            </a:xfrm>
            <a:custGeom>
              <a:avLst/>
              <a:gdLst/>
              <a:ahLst/>
              <a:cxnLst/>
              <a:rect l="l" t="t" r="r" b="b"/>
              <a:pathLst>
                <a:path w="10408" h="3804" extrusionOk="0">
                  <a:moveTo>
                    <a:pt x="10408" y="0"/>
                  </a:moveTo>
                  <a:cubicBezTo>
                    <a:pt x="10274" y="0"/>
                    <a:pt x="10141" y="34"/>
                    <a:pt x="10007" y="67"/>
                  </a:cubicBezTo>
                  <a:cubicBezTo>
                    <a:pt x="9707" y="100"/>
                    <a:pt x="9307" y="167"/>
                    <a:pt x="8806" y="267"/>
                  </a:cubicBezTo>
                  <a:cubicBezTo>
                    <a:pt x="7539" y="567"/>
                    <a:pt x="6271" y="934"/>
                    <a:pt x="5037" y="1368"/>
                  </a:cubicBezTo>
                  <a:cubicBezTo>
                    <a:pt x="3770" y="1802"/>
                    <a:pt x="2569" y="2335"/>
                    <a:pt x="1401" y="2969"/>
                  </a:cubicBezTo>
                  <a:cubicBezTo>
                    <a:pt x="934" y="3203"/>
                    <a:pt x="601" y="3403"/>
                    <a:pt x="334" y="3536"/>
                  </a:cubicBezTo>
                  <a:cubicBezTo>
                    <a:pt x="100" y="3670"/>
                    <a:pt x="0" y="3803"/>
                    <a:pt x="0" y="3803"/>
                  </a:cubicBezTo>
                  <a:cubicBezTo>
                    <a:pt x="0" y="3803"/>
                    <a:pt x="534" y="3503"/>
                    <a:pt x="1435" y="3069"/>
                  </a:cubicBezTo>
                  <a:cubicBezTo>
                    <a:pt x="2369" y="2636"/>
                    <a:pt x="3636" y="2069"/>
                    <a:pt x="5070" y="1568"/>
                  </a:cubicBezTo>
                  <a:cubicBezTo>
                    <a:pt x="6505" y="1034"/>
                    <a:pt x="7839" y="668"/>
                    <a:pt x="8840" y="401"/>
                  </a:cubicBezTo>
                  <a:cubicBezTo>
                    <a:pt x="9374" y="301"/>
                    <a:pt x="9874" y="167"/>
                    <a:pt x="10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50"/>
          <p:cNvGrpSpPr/>
          <p:nvPr/>
        </p:nvGrpSpPr>
        <p:grpSpPr>
          <a:xfrm>
            <a:off x="8574875" y="225988"/>
            <a:ext cx="340275" cy="485375"/>
            <a:chOff x="13233325" y="1024300"/>
            <a:chExt cx="340275" cy="485375"/>
          </a:xfrm>
        </p:grpSpPr>
        <p:sp>
          <p:nvSpPr>
            <p:cNvPr id="444" name="Google Shape;444;p50"/>
            <p:cNvSpPr/>
            <p:nvPr/>
          </p:nvSpPr>
          <p:spPr>
            <a:xfrm>
              <a:off x="13394275" y="1024300"/>
              <a:ext cx="179325" cy="301075"/>
            </a:xfrm>
            <a:custGeom>
              <a:avLst/>
              <a:gdLst/>
              <a:ahLst/>
              <a:cxnLst/>
              <a:rect l="l" t="t" r="r" b="b"/>
              <a:pathLst>
                <a:path w="7173" h="12043" extrusionOk="0">
                  <a:moveTo>
                    <a:pt x="5471" y="0"/>
                  </a:moveTo>
                  <a:cubicBezTo>
                    <a:pt x="3570" y="1201"/>
                    <a:pt x="1735" y="2936"/>
                    <a:pt x="901" y="5037"/>
                  </a:cubicBezTo>
                  <a:cubicBezTo>
                    <a:pt x="1" y="7306"/>
                    <a:pt x="34" y="9808"/>
                    <a:pt x="1001" y="12042"/>
                  </a:cubicBezTo>
                  <a:lnTo>
                    <a:pt x="1168" y="12042"/>
                  </a:lnTo>
                  <a:cubicBezTo>
                    <a:pt x="3436" y="11175"/>
                    <a:pt x="5471" y="9407"/>
                    <a:pt x="6305" y="7106"/>
                  </a:cubicBezTo>
                  <a:cubicBezTo>
                    <a:pt x="7172" y="4837"/>
                    <a:pt x="6639" y="2169"/>
                    <a:pt x="5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13233325" y="1104250"/>
              <a:ext cx="124275" cy="204450"/>
            </a:xfrm>
            <a:custGeom>
              <a:avLst/>
              <a:gdLst/>
              <a:ahLst/>
              <a:cxnLst/>
              <a:rect l="l" t="t" r="r" b="b"/>
              <a:pathLst>
                <a:path w="4971" h="8178" extrusionOk="0">
                  <a:moveTo>
                    <a:pt x="749" y="1"/>
                  </a:moveTo>
                  <a:cubicBezTo>
                    <a:pt x="637" y="1"/>
                    <a:pt x="529" y="31"/>
                    <a:pt x="434" y="105"/>
                  </a:cubicBezTo>
                  <a:cubicBezTo>
                    <a:pt x="301" y="272"/>
                    <a:pt x="201" y="505"/>
                    <a:pt x="201" y="705"/>
                  </a:cubicBezTo>
                  <a:cubicBezTo>
                    <a:pt x="34" y="2206"/>
                    <a:pt x="1" y="3774"/>
                    <a:pt x="468" y="5175"/>
                  </a:cubicBezTo>
                  <a:cubicBezTo>
                    <a:pt x="968" y="6610"/>
                    <a:pt x="2102" y="7910"/>
                    <a:pt x="3570" y="8177"/>
                  </a:cubicBezTo>
                  <a:lnTo>
                    <a:pt x="3703" y="8044"/>
                  </a:lnTo>
                  <a:cubicBezTo>
                    <a:pt x="4771" y="6943"/>
                    <a:pt x="4971" y="5175"/>
                    <a:pt x="4404" y="3741"/>
                  </a:cubicBezTo>
                  <a:cubicBezTo>
                    <a:pt x="3837" y="2306"/>
                    <a:pt x="2736" y="1206"/>
                    <a:pt x="1468" y="305"/>
                  </a:cubicBezTo>
                  <a:cubicBezTo>
                    <a:pt x="1263" y="145"/>
                    <a:pt x="995" y="1"/>
                    <a:pt x="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0"/>
            <p:cNvSpPr/>
            <p:nvPr/>
          </p:nvSpPr>
          <p:spPr>
            <a:xfrm>
              <a:off x="13280025" y="1181900"/>
              <a:ext cx="54225" cy="327775"/>
            </a:xfrm>
            <a:custGeom>
              <a:avLst/>
              <a:gdLst/>
              <a:ahLst/>
              <a:cxnLst/>
              <a:rect l="l" t="t" r="r" b="b"/>
              <a:pathLst>
                <a:path w="2169" h="13111" extrusionOk="0">
                  <a:moveTo>
                    <a:pt x="34" y="1"/>
                  </a:moveTo>
                  <a:cubicBezTo>
                    <a:pt x="1" y="34"/>
                    <a:pt x="434" y="668"/>
                    <a:pt x="935" y="1836"/>
                  </a:cubicBezTo>
                  <a:cubicBezTo>
                    <a:pt x="1035" y="2102"/>
                    <a:pt x="1135" y="2436"/>
                    <a:pt x="1268" y="2770"/>
                  </a:cubicBezTo>
                  <a:cubicBezTo>
                    <a:pt x="1402" y="3137"/>
                    <a:pt x="1468" y="3470"/>
                    <a:pt x="1568" y="3904"/>
                  </a:cubicBezTo>
                  <a:cubicBezTo>
                    <a:pt x="1735" y="4771"/>
                    <a:pt x="1835" y="5672"/>
                    <a:pt x="1835" y="6539"/>
                  </a:cubicBezTo>
                  <a:cubicBezTo>
                    <a:pt x="1835" y="7440"/>
                    <a:pt x="1735" y="8340"/>
                    <a:pt x="1568" y="9208"/>
                  </a:cubicBezTo>
                  <a:cubicBezTo>
                    <a:pt x="1468" y="9608"/>
                    <a:pt x="1402" y="10008"/>
                    <a:pt x="1268" y="10342"/>
                  </a:cubicBezTo>
                  <a:cubicBezTo>
                    <a:pt x="1168" y="10675"/>
                    <a:pt x="1068" y="10976"/>
                    <a:pt x="935" y="11276"/>
                  </a:cubicBezTo>
                  <a:cubicBezTo>
                    <a:pt x="468" y="12443"/>
                    <a:pt x="1" y="13077"/>
                    <a:pt x="34" y="13110"/>
                  </a:cubicBezTo>
                  <a:cubicBezTo>
                    <a:pt x="167" y="12977"/>
                    <a:pt x="268" y="12810"/>
                    <a:pt x="368" y="12677"/>
                  </a:cubicBezTo>
                  <a:cubicBezTo>
                    <a:pt x="468" y="12477"/>
                    <a:pt x="601" y="12310"/>
                    <a:pt x="701" y="12110"/>
                  </a:cubicBezTo>
                  <a:cubicBezTo>
                    <a:pt x="835" y="11876"/>
                    <a:pt x="935" y="11609"/>
                    <a:pt x="1068" y="11342"/>
                  </a:cubicBezTo>
                  <a:cubicBezTo>
                    <a:pt x="1202" y="11042"/>
                    <a:pt x="1335" y="10709"/>
                    <a:pt x="1435" y="10375"/>
                  </a:cubicBezTo>
                  <a:cubicBezTo>
                    <a:pt x="1568" y="10008"/>
                    <a:pt x="1669" y="9641"/>
                    <a:pt x="1769" y="9241"/>
                  </a:cubicBezTo>
                  <a:cubicBezTo>
                    <a:pt x="2169" y="7473"/>
                    <a:pt x="2169" y="5638"/>
                    <a:pt x="1769" y="3870"/>
                  </a:cubicBezTo>
                  <a:cubicBezTo>
                    <a:pt x="1669" y="3470"/>
                    <a:pt x="1568" y="3103"/>
                    <a:pt x="1435" y="2736"/>
                  </a:cubicBezTo>
                  <a:cubicBezTo>
                    <a:pt x="1335" y="2403"/>
                    <a:pt x="1202" y="2069"/>
                    <a:pt x="1068" y="1769"/>
                  </a:cubicBezTo>
                  <a:cubicBezTo>
                    <a:pt x="935" y="1502"/>
                    <a:pt x="835" y="1235"/>
                    <a:pt x="668" y="1002"/>
                  </a:cubicBezTo>
                  <a:cubicBezTo>
                    <a:pt x="568" y="802"/>
                    <a:pt x="468" y="635"/>
                    <a:pt x="368" y="468"/>
                  </a:cubicBezTo>
                  <a:cubicBezTo>
                    <a:pt x="268" y="301"/>
                    <a:pt x="167" y="134"/>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0"/>
            <p:cNvSpPr/>
            <p:nvPr/>
          </p:nvSpPr>
          <p:spPr>
            <a:xfrm>
              <a:off x="13290025" y="1200250"/>
              <a:ext cx="190175" cy="296075"/>
            </a:xfrm>
            <a:custGeom>
              <a:avLst/>
              <a:gdLst/>
              <a:ahLst/>
              <a:cxnLst/>
              <a:rect l="l" t="t" r="r" b="b"/>
              <a:pathLst>
                <a:path w="7607" h="11843" extrusionOk="0">
                  <a:moveTo>
                    <a:pt x="7606" y="1"/>
                  </a:moveTo>
                  <a:lnTo>
                    <a:pt x="7606" y="1"/>
                  </a:lnTo>
                  <a:cubicBezTo>
                    <a:pt x="7506" y="168"/>
                    <a:pt x="7440" y="368"/>
                    <a:pt x="7373" y="535"/>
                  </a:cubicBezTo>
                  <a:cubicBezTo>
                    <a:pt x="7239" y="868"/>
                    <a:pt x="7039" y="1335"/>
                    <a:pt x="6772" y="1902"/>
                  </a:cubicBezTo>
                  <a:cubicBezTo>
                    <a:pt x="6072" y="3437"/>
                    <a:pt x="5271" y="4904"/>
                    <a:pt x="4371" y="6305"/>
                  </a:cubicBezTo>
                  <a:cubicBezTo>
                    <a:pt x="3470" y="7706"/>
                    <a:pt x="2469" y="9041"/>
                    <a:pt x="1369" y="10308"/>
                  </a:cubicBezTo>
                  <a:cubicBezTo>
                    <a:pt x="935" y="10775"/>
                    <a:pt x="601" y="11176"/>
                    <a:pt x="368" y="11442"/>
                  </a:cubicBezTo>
                  <a:cubicBezTo>
                    <a:pt x="234" y="11576"/>
                    <a:pt x="101" y="11709"/>
                    <a:pt x="1" y="11843"/>
                  </a:cubicBezTo>
                  <a:cubicBezTo>
                    <a:pt x="134" y="11743"/>
                    <a:pt x="268" y="11609"/>
                    <a:pt x="401" y="11476"/>
                  </a:cubicBezTo>
                  <a:cubicBezTo>
                    <a:pt x="668" y="11242"/>
                    <a:pt x="1035" y="10875"/>
                    <a:pt x="1469" y="10408"/>
                  </a:cubicBezTo>
                  <a:cubicBezTo>
                    <a:pt x="3737" y="7907"/>
                    <a:pt x="5572" y="5071"/>
                    <a:pt x="6906" y="1969"/>
                  </a:cubicBezTo>
                  <a:cubicBezTo>
                    <a:pt x="7139" y="1368"/>
                    <a:pt x="7340" y="901"/>
                    <a:pt x="7440" y="535"/>
                  </a:cubicBezTo>
                  <a:cubicBezTo>
                    <a:pt x="7506" y="368"/>
                    <a:pt x="7573" y="201"/>
                    <a:pt x="7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0"/>
          <p:cNvGrpSpPr/>
          <p:nvPr/>
        </p:nvGrpSpPr>
        <p:grpSpPr>
          <a:xfrm>
            <a:off x="287100" y="239163"/>
            <a:ext cx="543750" cy="445825"/>
            <a:chOff x="9760025" y="1367150"/>
            <a:chExt cx="543750" cy="445825"/>
          </a:xfrm>
        </p:grpSpPr>
        <p:sp>
          <p:nvSpPr>
            <p:cNvPr id="449" name="Google Shape;449;p50"/>
            <p:cNvSpPr/>
            <p:nvPr/>
          </p:nvSpPr>
          <p:spPr>
            <a:xfrm>
              <a:off x="9760025" y="1367150"/>
              <a:ext cx="314400" cy="244050"/>
            </a:xfrm>
            <a:custGeom>
              <a:avLst/>
              <a:gdLst/>
              <a:ahLst/>
              <a:cxnLst/>
              <a:rect l="l" t="t" r="r" b="b"/>
              <a:pathLst>
                <a:path w="12576" h="9762" extrusionOk="0">
                  <a:moveTo>
                    <a:pt x="3947" y="1"/>
                  </a:moveTo>
                  <a:cubicBezTo>
                    <a:pt x="3179" y="1"/>
                    <a:pt x="2407" y="172"/>
                    <a:pt x="1701" y="497"/>
                  </a:cubicBezTo>
                  <a:lnTo>
                    <a:pt x="1735" y="530"/>
                  </a:lnTo>
                  <a:cubicBezTo>
                    <a:pt x="0" y="2031"/>
                    <a:pt x="3169" y="6101"/>
                    <a:pt x="5404" y="7568"/>
                  </a:cubicBezTo>
                  <a:cubicBezTo>
                    <a:pt x="6628" y="8385"/>
                    <a:pt x="9025" y="9762"/>
                    <a:pt x="11502" y="9762"/>
                  </a:cubicBezTo>
                  <a:cubicBezTo>
                    <a:pt x="11860" y="9762"/>
                    <a:pt x="12219" y="9733"/>
                    <a:pt x="12576" y="9670"/>
                  </a:cubicBezTo>
                  <a:cubicBezTo>
                    <a:pt x="11942" y="7135"/>
                    <a:pt x="10808" y="4366"/>
                    <a:pt x="8973" y="2531"/>
                  </a:cubicBezTo>
                  <a:cubicBezTo>
                    <a:pt x="8039" y="1531"/>
                    <a:pt x="6905" y="797"/>
                    <a:pt x="5638" y="297"/>
                  </a:cubicBezTo>
                  <a:cubicBezTo>
                    <a:pt x="5095" y="97"/>
                    <a:pt x="4522"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10137775" y="1410250"/>
              <a:ext cx="129300" cy="215350"/>
            </a:xfrm>
            <a:custGeom>
              <a:avLst/>
              <a:gdLst/>
              <a:ahLst/>
              <a:cxnLst/>
              <a:rect l="l" t="t" r="r" b="b"/>
              <a:pathLst>
                <a:path w="5172" h="8614" extrusionOk="0">
                  <a:moveTo>
                    <a:pt x="3269" y="0"/>
                  </a:moveTo>
                  <a:cubicBezTo>
                    <a:pt x="2626" y="0"/>
                    <a:pt x="2070" y="439"/>
                    <a:pt x="1602" y="908"/>
                  </a:cubicBezTo>
                  <a:cubicBezTo>
                    <a:pt x="568" y="2008"/>
                    <a:pt x="1" y="3476"/>
                    <a:pt x="34" y="5010"/>
                  </a:cubicBezTo>
                  <a:cubicBezTo>
                    <a:pt x="101" y="6538"/>
                    <a:pt x="993" y="7900"/>
                    <a:pt x="2350" y="8603"/>
                  </a:cubicBezTo>
                  <a:lnTo>
                    <a:pt x="2350" y="8603"/>
                  </a:lnTo>
                  <a:cubicBezTo>
                    <a:pt x="4174" y="7335"/>
                    <a:pt x="4838" y="5238"/>
                    <a:pt x="5071" y="3042"/>
                  </a:cubicBezTo>
                  <a:cubicBezTo>
                    <a:pt x="5171" y="2409"/>
                    <a:pt x="5105" y="1741"/>
                    <a:pt x="4871" y="1141"/>
                  </a:cubicBezTo>
                  <a:cubicBezTo>
                    <a:pt x="4638" y="507"/>
                    <a:pt x="4071" y="74"/>
                    <a:pt x="3403" y="7"/>
                  </a:cubicBezTo>
                  <a:cubicBezTo>
                    <a:pt x="3358" y="3"/>
                    <a:pt x="3313" y="0"/>
                    <a:pt x="3269" y="0"/>
                  </a:cubicBezTo>
                  <a:close/>
                  <a:moveTo>
                    <a:pt x="2350" y="8603"/>
                  </a:moveTo>
                  <a:cubicBezTo>
                    <a:pt x="2345" y="8606"/>
                    <a:pt x="2341" y="8610"/>
                    <a:pt x="2336" y="8613"/>
                  </a:cubicBezTo>
                  <a:lnTo>
                    <a:pt x="2369" y="8613"/>
                  </a:lnTo>
                  <a:cubicBezTo>
                    <a:pt x="2363" y="8610"/>
                    <a:pt x="2357" y="8606"/>
                    <a:pt x="2350" y="86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10185325" y="1498800"/>
              <a:ext cx="88425" cy="270225"/>
            </a:xfrm>
            <a:custGeom>
              <a:avLst/>
              <a:gdLst/>
              <a:ahLst/>
              <a:cxnLst/>
              <a:rect l="l" t="t" r="r" b="b"/>
              <a:pathLst>
                <a:path w="3537" h="10809" extrusionOk="0">
                  <a:moveTo>
                    <a:pt x="868" y="1"/>
                  </a:moveTo>
                  <a:cubicBezTo>
                    <a:pt x="768" y="134"/>
                    <a:pt x="701" y="268"/>
                    <a:pt x="634" y="434"/>
                  </a:cubicBezTo>
                  <a:cubicBezTo>
                    <a:pt x="467" y="801"/>
                    <a:pt x="334" y="1202"/>
                    <a:pt x="267" y="1635"/>
                  </a:cubicBezTo>
                  <a:cubicBezTo>
                    <a:pt x="0" y="3036"/>
                    <a:pt x="100" y="4437"/>
                    <a:pt x="567" y="5805"/>
                  </a:cubicBezTo>
                  <a:cubicBezTo>
                    <a:pt x="801" y="6539"/>
                    <a:pt x="1101" y="7239"/>
                    <a:pt x="1435" y="7940"/>
                  </a:cubicBezTo>
                  <a:cubicBezTo>
                    <a:pt x="1702" y="8507"/>
                    <a:pt x="2002" y="9041"/>
                    <a:pt x="2402" y="9541"/>
                  </a:cubicBezTo>
                  <a:cubicBezTo>
                    <a:pt x="2736" y="10008"/>
                    <a:pt x="3136" y="10442"/>
                    <a:pt x="3536" y="10808"/>
                  </a:cubicBezTo>
                  <a:cubicBezTo>
                    <a:pt x="3236" y="10308"/>
                    <a:pt x="2902" y="9841"/>
                    <a:pt x="2569" y="9374"/>
                  </a:cubicBezTo>
                  <a:cubicBezTo>
                    <a:pt x="2202" y="8874"/>
                    <a:pt x="1902" y="8340"/>
                    <a:pt x="1668" y="7773"/>
                  </a:cubicBezTo>
                  <a:cubicBezTo>
                    <a:pt x="1335" y="7106"/>
                    <a:pt x="1068" y="6405"/>
                    <a:pt x="834" y="5705"/>
                  </a:cubicBezTo>
                  <a:cubicBezTo>
                    <a:pt x="401" y="4404"/>
                    <a:pt x="267" y="3036"/>
                    <a:pt x="434" y="1669"/>
                  </a:cubicBezTo>
                  <a:cubicBezTo>
                    <a:pt x="634" y="635"/>
                    <a:pt x="901" y="1"/>
                    <a:pt x="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0"/>
            <p:cNvSpPr/>
            <p:nvPr/>
          </p:nvSpPr>
          <p:spPr>
            <a:xfrm>
              <a:off x="9870100" y="1452100"/>
              <a:ext cx="433675" cy="342775"/>
            </a:xfrm>
            <a:custGeom>
              <a:avLst/>
              <a:gdLst/>
              <a:ahLst/>
              <a:cxnLst/>
              <a:rect l="l" t="t" r="r" b="b"/>
              <a:pathLst>
                <a:path w="17347" h="13711" extrusionOk="0">
                  <a:moveTo>
                    <a:pt x="0" y="1"/>
                  </a:moveTo>
                  <a:cubicBezTo>
                    <a:pt x="200" y="201"/>
                    <a:pt x="401" y="368"/>
                    <a:pt x="634" y="568"/>
                  </a:cubicBezTo>
                  <a:lnTo>
                    <a:pt x="2535" y="2002"/>
                  </a:lnTo>
                  <a:lnTo>
                    <a:pt x="8707" y="6772"/>
                  </a:lnTo>
                  <a:cubicBezTo>
                    <a:pt x="11108" y="8674"/>
                    <a:pt x="13276" y="10408"/>
                    <a:pt x="14811" y="11676"/>
                  </a:cubicBezTo>
                  <a:lnTo>
                    <a:pt x="16646" y="13177"/>
                  </a:lnTo>
                  <a:cubicBezTo>
                    <a:pt x="16846" y="13377"/>
                    <a:pt x="17079" y="13544"/>
                    <a:pt x="17346" y="13711"/>
                  </a:cubicBezTo>
                  <a:cubicBezTo>
                    <a:pt x="17146" y="13477"/>
                    <a:pt x="16946" y="13277"/>
                    <a:pt x="16712" y="13077"/>
                  </a:cubicBezTo>
                  <a:cubicBezTo>
                    <a:pt x="16312" y="12710"/>
                    <a:pt x="15712" y="12176"/>
                    <a:pt x="14944" y="11509"/>
                  </a:cubicBezTo>
                  <a:cubicBezTo>
                    <a:pt x="13443" y="10208"/>
                    <a:pt x="11308" y="8440"/>
                    <a:pt x="8907" y="6539"/>
                  </a:cubicBezTo>
                  <a:cubicBezTo>
                    <a:pt x="6472" y="4671"/>
                    <a:pt x="4270" y="3003"/>
                    <a:pt x="2636" y="1835"/>
                  </a:cubicBezTo>
                  <a:cubicBezTo>
                    <a:pt x="1835" y="1235"/>
                    <a:pt x="1168" y="768"/>
                    <a:pt x="734" y="468"/>
                  </a:cubicBezTo>
                  <a:cubicBezTo>
                    <a:pt x="501" y="268"/>
                    <a:pt x="234" y="1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0"/>
            <p:cNvSpPr/>
            <p:nvPr/>
          </p:nvSpPr>
          <p:spPr>
            <a:xfrm>
              <a:off x="9904275" y="1688775"/>
              <a:ext cx="265225" cy="124200"/>
            </a:xfrm>
            <a:custGeom>
              <a:avLst/>
              <a:gdLst/>
              <a:ahLst/>
              <a:cxnLst/>
              <a:rect l="l" t="t" r="r" b="b"/>
              <a:pathLst>
                <a:path w="10609" h="4968" extrusionOk="0">
                  <a:moveTo>
                    <a:pt x="6843" y="1"/>
                  </a:moveTo>
                  <a:cubicBezTo>
                    <a:pt x="4916" y="1"/>
                    <a:pt x="3005" y="558"/>
                    <a:pt x="1369" y="1642"/>
                  </a:cubicBezTo>
                  <a:cubicBezTo>
                    <a:pt x="668" y="2075"/>
                    <a:pt x="1" y="2776"/>
                    <a:pt x="168" y="3576"/>
                  </a:cubicBezTo>
                  <a:cubicBezTo>
                    <a:pt x="335" y="4377"/>
                    <a:pt x="1235" y="4744"/>
                    <a:pt x="2036" y="4877"/>
                  </a:cubicBezTo>
                  <a:cubicBezTo>
                    <a:pt x="2450" y="4938"/>
                    <a:pt x="2863" y="4968"/>
                    <a:pt x="3273" y="4968"/>
                  </a:cubicBezTo>
                  <a:cubicBezTo>
                    <a:pt x="6235" y="4968"/>
                    <a:pt x="9026" y="3415"/>
                    <a:pt x="10609" y="808"/>
                  </a:cubicBezTo>
                  <a:lnTo>
                    <a:pt x="10442" y="674"/>
                  </a:lnTo>
                  <a:cubicBezTo>
                    <a:pt x="9280" y="223"/>
                    <a:pt x="8058" y="1"/>
                    <a:pt x="6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a:off x="9994350" y="1703800"/>
              <a:ext cx="268550" cy="56050"/>
            </a:xfrm>
            <a:custGeom>
              <a:avLst/>
              <a:gdLst/>
              <a:ahLst/>
              <a:cxnLst/>
              <a:rect l="l" t="t" r="r" b="b"/>
              <a:pathLst>
                <a:path w="10742" h="2242" extrusionOk="0">
                  <a:moveTo>
                    <a:pt x="5792" y="0"/>
                  </a:moveTo>
                  <a:cubicBezTo>
                    <a:pt x="5696" y="0"/>
                    <a:pt x="5600" y="2"/>
                    <a:pt x="5504" y="7"/>
                  </a:cubicBezTo>
                  <a:cubicBezTo>
                    <a:pt x="4137" y="73"/>
                    <a:pt x="2769" y="407"/>
                    <a:pt x="1502" y="974"/>
                  </a:cubicBezTo>
                  <a:cubicBezTo>
                    <a:pt x="1035" y="1207"/>
                    <a:pt x="634" y="1374"/>
                    <a:pt x="401" y="1508"/>
                  </a:cubicBezTo>
                  <a:cubicBezTo>
                    <a:pt x="234" y="1574"/>
                    <a:pt x="101" y="1674"/>
                    <a:pt x="1" y="1775"/>
                  </a:cubicBezTo>
                  <a:cubicBezTo>
                    <a:pt x="534" y="1608"/>
                    <a:pt x="1068" y="1408"/>
                    <a:pt x="1568" y="1174"/>
                  </a:cubicBezTo>
                  <a:cubicBezTo>
                    <a:pt x="2803" y="674"/>
                    <a:pt x="4137" y="374"/>
                    <a:pt x="5504" y="307"/>
                  </a:cubicBezTo>
                  <a:cubicBezTo>
                    <a:pt x="5598" y="303"/>
                    <a:pt x="5691" y="301"/>
                    <a:pt x="5784" y="301"/>
                  </a:cubicBezTo>
                  <a:cubicBezTo>
                    <a:pt x="6424" y="301"/>
                    <a:pt x="7061" y="399"/>
                    <a:pt x="7673" y="574"/>
                  </a:cubicBezTo>
                  <a:cubicBezTo>
                    <a:pt x="8240" y="740"/>
                    <a:pt x="8807" y="974"/>
                    <a:pt x="9341" y="1308"/>
                  </a:cubicBezTo>
                  <a:cubicBezTo>
                    <a:pt x="10241" y="1808"/>
                    <a:pt x="10708" y="2242"/>
                    <a:pt x="10742" y="2242"/>
                  </a:cubicBezTo>
                  <a:cubicBezTo>
                    <a:pt x="10742" y="2208"/>
                    <a:pt x="10641" y="2108"/>
                    <a:pt x="10441" y="1908"/>
                  </a:cubicBezTo>
                  <a:cubicBezTo>
                    <a:pt x="9674" y="1174"/>
                    <a:pt x="8773" y="640"/>
                    <a:pt x="7773" y="307"/>
                  </a:cubicBezTo>
                  <a:cubicBezTo>
                    <a:pt x="7131" y="103"/>
                    <a:pt x="6463" y="0"/>
                    <a:pt x="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50"/>
          <p:cNvGrpSpPr/>
          <p:nvPr/>
        </p:nvGrpSpPr>
        <p:grpSpPr>
          <a:xfrm>
            <a:off x="8424000" y="4295813"/>
            <a:ext cx="612975" cy="615375"/>
            <a:chOff x="13121575" y="4715275"/>
            <a:chExt cx="612975" cy="615375"/>
          </a:xfrm>
        </p:grpSpPr>
        <p:sp>
          <p:nvSpPr>
            <p:cNvPr id="456" name="Google Shape;456;p50"/>
            <p:cNvSpPr/>
            <p:nvPr/>
          </p:nvSpPr>
          <p:spPr>
            <a:xfrm>
              <a:off x="13353425" y="5050725"/>
              <a:ext cx="183475" cy="279925"/>
            </a:xfrm>
            <a:custGeom>
              <a:avLst/>
              <a:gdLst/>
              <a:ahLst/>
              <a:cxnLst/>
              <a:rect l="l" t="t" r="r" b="b"/>
              <a:pathLst>
                <a:path w="7339" h="11197" extrusionOk="0">
                  <a:moveTo>
                    <a:pt x="2053" y="0"/>
                  </a:moveTo>
                  <a:cubicBezTo>
                    <a:pt x="1112" y="0"/>
                    <a:pt x="393" y="887"/>
                    <a:pt x="200" y="1660"/>
                  </a:cubicBezTo>
                  <a:cubicBezTo>
                    <a:pt x="0" y="2561"/>
                    <a:pt x="300" y="3528"/>
                    <a:pt x="567" y="4429"/>
                  </a:cubicBezTo>
                  <a:cubicBezTo>
                    <a:pt x="1201" y="6463"/>
                    <a:pt x="1901" y="8632"/>
                    <a:pt x="3436" y="10133"/>
                  </a:cubicBezTo>
                  <a:cubicBezTo>
                    <a:pt x="3870" y="10600"/>
                    <a:pt x="4437" y="10933"/>
                    <a:pt x="5070" y="11133"/>
                  </a:cubicBezTo>
                  <a:cubicBezTo>
                    <a:pt x="5222" y="11176"/>
                    <a:pt x="5381" y="11196"/>
                    <a:pt x="5540" y="11196"/>
                  </a:cubicBezTo>
                  <a:cubicBezTo>
                    <a:pt x="6011" y="11196"/>
                    <a:pt x="6490" y="11015"/>
                    <a:pt x="6838" y="10666"/>
                  </a:cubicBezTo>
                  <a:cubicBezTo>
                    <a:pt x="7339" y="10099"/>
                    <a:pt x="7339" y="9232"/>
                    <a:pt x="7239" y="8465"/>
                  </a:cubicBezTo>
                  <a:cubicBezTo>
                    <a:pt x="6938" y="6230"/>
                    <a:pt x="6138" y="4095"/>
                    <a:pt x="4904" y="2227"/>
                  </a:cubicBezTo>
                  <a:cubicBezTo>
                    <a:pt x="4337" y="1360"/>
                    <a:pt x="3636" y="492"/>
                    <a:pt x="2669" y="92"/>
                  </a:cubicBezTo>
                  <a:lnTo>
                    <a:pt x="2669" y="126"/>
                  </a:lnTo>
                  <a:cubicBezTo>
                    <a:pt x="2456" y="39"/>
                    <a:pt x="2249" y="0"/>
                    <a:pt x="2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a:off x="13121575" y="4881725"/>
              <a:ext cx="176000" cy="172600"/>
            </a:xfrm>
            <a:custGeom>
              <a:avLst/>
              <a:gdLst/>
              <a:ahLst/>
              <a:cxnLst/>
              <a:rect l="l" t="t" r="r" b="b"/>
              <a:pathLst>
                <a:path w="7040" h="6904" extrusionOk="0">
                  <a:moveTo>
                    <a:pt x="4976" y="0"/>
                  </a:moveTo>
                  <a:cubicBezTo>
                    <a:pt x="4610" y="0"/>
                    <a:pt x="4244" y="141"/>
                    <a:pt x="3970" y="414"/>
                  </a:cubicBezTo>
                  <a:cubicBezTo>
                    <a:pt x="3570" y="915"/>
                    <a:pt x="3637" y="1582"/>
                    <a:pt x="3437" y="2149"/>
                  </a:cubicBezTo>
                  <a:cubicBezTo>
                    <a:pt x="3070" y="3183"/>
                    <a:pt x="2002" y="3650"/>
                    <a:pt x="1102" y="4250"/>
                  </a:cubicBezTo>
                  <a:cubicBezTo>
                    <a:pt x="701" y="4450"/>
                    <a:pt x="401" y="4784"/>
                    <a:pt x="234" y="5184"/>
                  </a:cubicBezTo>
                  <a:cubicBezTo>
                    <a:pt x="1" y="5918"/>
                    <a:pt x="601" y="6685"/>
                    <a:pt x="1335" y="6852"/>
                  </a:cubicBezTo>
                  <a:cubicBezTo>
                    <a:pt x="1525" y="6887"/>
                    <a:pt x="1717" y="6903"/>
                    <a:pt x="1908" y="6903"/>
                  </a:cubicBezTo>
                  <a:cubicBezTo>
                    <a:pt x="2459" y="6903"/>
                    <a:pt x="3009" y="6766"/>
                    <a:pt x="3503" y="6519"/>
                  </a:cubicBezTo>
                  <a:cubicBezTo>
                    <a:pt x="4771" y="5985"/>
                    <a:pt x="5872" y="5084"/>
                    <a:pt x="6606" y="3883"/>
                  </a:cubicBezTo>
                  <a:cubicBezTo>
                    <a:pt x="7006" y="3150"/>
                    <a:pt x="7039" y="2282"/>
                    <a:pt x="6706" y="1515"/>
                  </a:cubicBezTo>
                  <a:cubicBezTo>
                    <a:pt x="6539" y="915"/>
                    <a:pt x="6139" y="448"/>
                    <a:pt x="5605" y="147"/>
                  </a:cubicBezTo>
                  <a:cubicBezTo>
                    <a:pt x="5407" y="49"/>
                    <a:pt x="5192" y="0"/>
                    <a:pt x="4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a:off x="13439300" y="4946250"/>
              <a:ext cx="295250" cy="168575"/>
            </a:xfrm>
            <a:custGeom>
              <a:avLst/>
              <a:gdLst/>
              <a:ahLst/>
              <a:cxnLst/>
              <a:rect l="l" t="t" r="r" b="b"/>
              <a:pathLst>
                <a:path w="11810" h="6743" extrusionOk="0">
                  <a:moveTo>
                    <a:pt x="3291" y="0"/>
                  </a:moveTo>
                  <a:cubicBezTo>
                    <a:pt x="2972" y="0"/>
                    <a:pt x="2653" y="31"/>
                    <a:pt x="2336" y="102"/>
                  </a:cubicBezTo>
                  <a:cubicBezTo>
                    <a:pt x="1135" y="368"/>
                    <a:pt x="168" y="1069"/>
                    <a:pt x="101" y="2036"/>
                  </a:cubicBezTo>
                  <a:lnTo>
                    <a:pt x="101" y="1869"/>
                  </a:lnTo>
                  <a:lnTo>
                    <a:pt x="101" y="1869"/>
                  </a:lnTo>
                  <a:cubicBezTo>
                    <a:pt x="1" y="3170"/>
                    <a:pt x="568" y="4405"/>
                    <a:pt x="1569" y="5205"/>
                  </a:cubicBezTo>
                  <a:cubicBezTo>
                    <a:pt x="2569" y="5972"/>
                    <a:pt x="3770" y="6473"/>
                    <a:pt x="5038" y="6606"/>
                  </a:cubicBezTo>
                  <a:cubicBezTo>
                    <a:pt x="5609" y="6697"/>
                    <a:pt x="6184" y="6742"/>
                    <a:pt x="6761" y="6742"/>
                  </a:cubicBezTo>
                  <a:cubicBezTo>
                    <a:pt x="7668" y="6742"/>
                    <a:pt x="8577" y="6630"/>
                    <a:pt x="9474" y="6406"/>
                  </a:cubicBezTo>
                  <a:cubicBezTo>
                    <a:pt x="10041" y="6273"/>
                    <a:pt x="10575" y="6039"/>
                    <a:pt x="11042" y="5706"/>
                  </a:cubicBezTo>
                  <a:cubicBezTo>
                    <a:pt x="11542" y="5339"/>
                    <a:pt x="11809" y="4772"/>
                    <a:pt x="11776" y="4171"/>
                  </a:cubicBezTo>
                  <a:cubicBezTo>
                    <a:pt x="11676" y="3337"/>
                    <a:pt x="10875" y="2770"/>
                    <a:pt x="10108" y="2370"/>
                  </a:cubicBezTo>
                  <a:cubicBezTo>
                    <a:pt x="8774" y="1636"/>
                    <a:pt x="7373" y="1036"/>
                    <a:pt x="5905" y="535"/>
                  </a:cubicBezTo>
                  <a:cubicBezTo>
                    <a:pt x="5070" y="241"/>
                    <a:pt x="4181"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13199150" y="4715275"/>
              <a:ext cx="68400" cy="282725"/>
            </a:xfrm>
            <a:custGeom>
              <a:avLst/>
              <a:gdLst/>
              <a:ahLst/>
              <a:cxnLst/>
              <a:rect l="l" t="t" r="r" b="b"/>
              <a:pathLst>
                <a:path w="2736" h="11309" extrusionOk="0">
                  <a:moveTo>
                    <a:pt x="0" y="1"/>
                  </a:moveTo>
                  <a:lnTo>
                    <a:pt x="0" y="1"/>
                  </a:lnTo>
                  <a:cubicBezTo>
                    <a:pt x="33" y="134"/>
                    <a:pt x="100" y="301"/>
                    <a:pt x="200" y="434"/>
                  </a:cubicBezTo>
                  <a:lnTo>
                    <a:pt x="834" y="1602"/>
                  </a:lnTo>
                  <a:cubicBezTo>
                    <a:pt x="1134" y="2202"/>
                    <a:pt x="1401" y="2803"/>
                    <a:pt x="1668" y="3403"/>
                  </a:cubicBezTo>
                  <a:cubicBezTo>
                    <a:pt x="1935" y="4170"/>
                    <a:pt x="2168" y="4937"/>
                    <a:pt x="2335" y="5705"/>
                  </a:cubicBezTo>
                  <a:cubicBezTo>
                    <a:pt x="2502" y="6505"/>
                    <a:pt x="2535" y="7306"/>
                    <a:pt x="2502" y="8106"/>
                  </a:cubicBezTo>
                  <a:cubicBezTo>
                    <a:pt x="2435" y="8773"/>
                    <a:pt x="2235" y="9374"/>
                    <a:pt x="1935" y="9974"/>
                  </a:cubicBezTo>
                  <a:cubicBezTo>
                    <a:pt x="1701" y="10341"/>
                    <a:pt x="1434" y="10675"/>
                    <a:pt x="1101" y="10975"/>
                  </a:cubicBezTo>
                  <a:cubicBezTo>
                    <a:pt x="967" y="11075"/>
                    <a:pt x="834" y="11175"/>
                    <a:pt x="734" y="11309"/>
                  </a:cubicBezTo>
                  <a:cubicBezTo>
                    <a:pt x="867" y="11242"/>
                    <a:pt x="1001" y="11142"/>
                    <a:pt x="1134" y="11042"/>
                  </a:cubicBezTo>
                  <a:cubicBezTo>
                    <a:pt x="1501" y="10742"/>
                    <a:pt x="1801" y="10408"/>
                    <a:pt x="2035" y="10041"/>
                  </a:cubicBezTo>
                  <a:cubicBezTo>
                    <a:pt x="2402" y="9441"/>
                    <a:pt x="2602" y="8807"/>
                    <a:pt x="2669" y="8140"/>
                  </a:cubicBezTo>
                  <a:cubicBezTo>
                    <a:pt x="2735" y="7306"/>
                    <a:pt x="2702" y="6472"/>
                    <a:pt x="2535" y="5671"/>
                  </a:cubicBezTo>
                  <a:cubicBezTo>
                    <a:pt x="2368" y="4871"/>
                    <a:pt x="2135" y="4103"/>
                    <a:pt x="1835" y="3336"/>
                  </a:cubicBezTo>
                  <a:cubicBezTo>
                    <a:pt x="1568" y="2736"/>
                    <a:pt x="1268" y="2135"/>
                    <a:pt x="967" y="1535"/>
                  </a:cubicBezTo>
                  <a:cubicBezTo>
                    <a:pt x="667" y="1035"/>
                    <a:pt x="434" y="668"/>
                    <a:pt x="267" y="401"/>
                  </a:cubicBezTo>
                  <a:cubicBezTo>
                    <a:pt x="200" y="234"/>
                    <a:pt x="100" y="1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0"/>
            <p:cNvSpPr/>
            <p:nvPr/>
          </p:nvSpPr>
          <p:spPr>
            <a:xfrm>
              <a:off x="13210825" y="4737800"/>
              <a:ext cx="250200" cy="492875"/>
            </a:xfrm>
            <a:custGeom>
              <a:avLst/>
              <a:gdLst/>
              <a:ahLst/>
              <a:cxnLst/>
              <a:rect l="l" t="t" r="r" b="b"/>
              <a:pathLst>
                <a:path w="10008" h="19715" extrusionOk="0">
                  <a:moveTo>
                    <a:pt x="0" y="0"/>
                  </a:moveTo>
                  <a:cubicBezTo>
                    <a:pt x="33" y="67"/>
                    <a:pt x="67" y="134"/>
                    <a:pt x="100" y="167"/>
                  </a:cubicBezTo>
                  <a:lnTo>
                    <a:pt x="467" y="734"/>
                  </a:lnTo>
                  <a:cubicBezTo>
                    <a:pt x="767" y="1201"/>
                    <a:pt x="1234" y="1868"/>
                    <a:pt x="1735" y="2735"/>
                  </a:cubicBezTo>
                  <a:cubicBezTo>
                    <a:pt x="2802" y="4437"/>
                    <a:pt x="4203" y="6838"/>
                    <a:pt x="5571" y="9574"/>
                  </a:cubicBezTo>
                  <a:cubicBezTo>
                    <a:pt x="6972" y="12276"/>
                    <a:pt x="8106" y="14811"/>
                    <a:pt x="8840" y="16679"/>
                  </a:cubicBezTo>
                  <a:cubicBezTo>
                    <a:pt x="9040" y="17146"/>
                    <a:pt x="9207" y="17579"/>
                    <a:pt x="9340" y="17946"/>
                  </a:cubicBezTo>
                  <a:cubicBezTo>
                    <a:pt x="9473" y="18313"/>
                    <a:pt x="9607" y="18647"/>
                    <a:pt x="9707" y="18914"/>
                  </a:cubicBezTo>
                  <a:cubicBezTo>
                    <a:pt x="9774" y="19181"/>
                    <a:pt x="9840" y="19347"/>
                    <a:pt x="9907" y="19514"/>
                  </a:cubicBezTo>
                  <a:cubicBezTo>
                    <a:pt x="9940" y="19581"/>
                    <a:pt x="9974" y="19648"/>
                    <a:pt x="10007" y="19714"/>
                  </a:cubicBezTo>
                  <a:cubicBezTo>
                    <a:pt x="10007" y="19648"/>
                    <a:pt x="9974" y="19581"/>
                    <a:pt x="9940" y="19481"/>
                  </a:cubicBezTo>
                  <a:cubicBezTo>
                    <a:pt x="9907" y="19347"/>
                    <a:pt x="9840" y="19114"/>
                    <a:pt x="9774" y="18880"/>
                  </a:cubicBezTo>
                  <a:cubicBezTo>
                    <a:pt x="9707" y="18613"/>
                    <a:pt x="9574" y="18280"/>
                    <a:pt x="9440" y="17913"/>
                  </a:cubicBezTo>
                  <a:cubicBezTo>
                    <a:pt x="9307" y="17513"/>
                    <a:pt x="9173" y="17079"/>
                    <a:pt x="8973" y="16612"/>
                  </a:cubicBezTo>
                  <a:cubicBezTo>
                    <a:pt x="8039" y="14177"/>
                    <a:pt x="6972" y="11809"/>
                    <a:pt x="5771" y="9474"/>
                  </a:cubicBezTo>
                  <a:cubicBezTo>
                    <a:pt x="4370" y="6738"/>
                    <a:pt x="2969" y="4337"/>
                    <a:pt x="1868" y="2635"/>
                  </a:cubicBezTo>
                  <a:cubicBezTo>
                    <a:pt x="1334" y="1801"/>
                    <a:pt x="867" y="1134"/>
                    <a:pt x="534" y="667"/>
                  </a:cubicBezTo>
                  <a:lnTo>
                    <a:pt x="133" y="167"/>
                  </a:lnTo>
                  <a:cubicBezTo>
                    <a:pt x="100" y="100"/>
                    <a:pt x="33" y="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a:off x="13284200" y="4849550"/>
              <a:ext cx="355275" cy="215175"/>
            </a:xfrm>
            <a:custGeom>
              <a:avLst/>
              <a:gdLst/>
              <a:ahLst/>
              <a:cxnLst/>
              <a:rect l="l" t="t" r="r" b="b"/>
              <a:pathLst>
                <a:path w="14211" h="8607" extrusionOk="0">
                  <a:moveTo>
                    <a:pt x="0" y="0"/>
                  </a:moveTo>
                  <a:lnTo>
                    <a:pt x="0" y="0"/>
                  </a:lnTo>
                  <a:cubicBezTo>
                    <a:pt x="101" y="200"/>
                    <a:pt x="234" y="400"/>
                    <a:pt x="367" y="567"/>
                  </a:cubicBezTo>
                  <a:cubicBezTo>
                    <a:pt x="634" y="901"/>
                    <a:pt x="1035" y="1401"/>
                    <a:pt x="1535" y="1968"/>
                  </a:cubicBezTo>
                  <a:cubicBezTo>
                    <a:pt x="2936" y="3469"/>
                    <a:pt x="4470" y="4770"/>
                    <a:pt x="6172" y="5904"/>
                  </a:cubicBezTo>
                  <a:cubicBezTo>
                    <a:pt x="7839" y="7038"/>
                    <a:pt x="9741" y="7872"/>
                    <a:pt x="11709" y="8373"/>
                  </a:cubicBezTo>
                  <a:cubicBezTo>
                    <a:pt x="12042" y="8439"/>
                    <a:pt x="12409" y="8506"/>
                    <a:pt x="12743" y="8539"/>
                  </a:cubicBezTo>
                  <a:cubicBezTo>
                    <a:pt x="12910" y="8539"/>
                    <a:pt x="13043" y="8573"/>
                    <a:pt x="13177" y="8606"/>
                  </a:cubicBezTo>
                  <a:lnTo>
                    <a:pt x="14211" y="8606"/>
                  </a:lnTo>
                  <a:cubicBezTo>
                    <a:pt x="13377" y="8506"/>
                    <a:pt x="12543" y="8406"/>
                    <a:pt x="11742" y="8239"/>
                  </a:cubicBezTo>
                  <a:cubicBezTo>
                    <a:pt x="9774" y="7706"/>
                    <a:pt x="7939" y="6872"/>
                    <a:pt x="6272" y="5737"/>
                  </a:cubicBezTo>
                  <a:cubicBezTo>
                    <a:pt x="5338" y="5104"/>
                    <a:pt x="4470" y="4437"/>
                    <a:pt x="3603" y="3736"/>
                  </a:cubicBezTo>
                  <a:cubicBezTo>
                    <a:pt x="2936" y="3136"/>
                    <a:pt x="2269" y="2535"/>
                    <a:pt x="1635" y="1868"/>
                  </a:cubicBezTo>
                  <a:cubicBezTo>
                    <a:pt x="1101" y="1301"/>
                    <a:pt x="701" y="834"/>
                    <a:pt x="401" y="500"/>
                  </a:cubicBezTo>
                  <a:cubicBezTo>
                    <a:pt x="301" y="334"/>
                    <a:pt x="134" y="1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50"/>
          <p:cNvGrpSpPr/>
          <p:nvPr/>
        </p:nvGrpSpPr>
        <p:grpSpPr>
          <a:xfrm>
            <a:off x="7925288" y="3149213"/>
            <a:ext cx="997400" cy="942375"/>
            <a:chOff x="13512700" y="3337625"/>
            <a:chExt cx="997400" cy="942375"/>
          </a:xfrm>
        </p:grpSpPr>
        <p:sp>
          <p:nvSpPr>
            <p:cNvPr id="463" name="Google Shape;463;p50"/>
            <p:cNvSpPr/>
            <p:nvPr/>
          </p:nvSpPr>
          <p:spPr>
            <a:xfrm>
              <a:off x="13679475" y="3449375"/>
              <a:ext cx="830625" cy="830625"/>
            </a:xfrm>
            <a:custGeom>
              <a:avLst/>
              <a:gdLst/>
              <a:ahLst/>
              <a:cxnLst/>
              <a:rect l="l" t="t" r="r" b="b"/>
              <a:pathLst>
                <a:path w="33225" h="33225" extrusionOk="0">
                  <a:moveTo>
                    <a:pt x="25819" y="0"/>
                  </a:moveTo>
                  <a:lnTo>
                    <a:pt x="1" y="7406"/>
                  </a:lnTo>
                  <a:lnTo>
                    <a:pt x="7406" y="33224"/>
                  </a:lnTo>
                  <a:lnTo>
                    <a:pt x="33225" y="25819"/>
                  </a:lnTo>
                  <a:lnTo>
                    <a:pt x="25819" y="0"/>
                  </a:ln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0"/>
            <p:cNvSpPr/>
            <p:nvPr/>
          </p:nvSpPr>
          <p:spPr>
            <a:xfrm>
              <a:off x="13516025" y="3340125"/>
              <a:ext cx="830625" cy="830625"/>
            </a:xfrm>
            <a:custGeom>
              <a:avLst/>
              <a:gdLst/>
              <a:ahLst/>
              <a:cxnLst/>
              <a:rect l="l" t="t" r="r" b="b"/>
              <a:pathLst>
                <a:path w="33225" h="33225" extrusionOk="0">
                  <a:moveTo>
                    <a:pt x="25853" y="0"/>
                  </a:moveTo>
                  <a:lnTo>
                    <a:pt x="1" y="7406"/>
                  </a:lnTo>
                  <a:lnTo>
                    <a:pt x="7406" y="33224"/>
                  </a:lnTo>
                  <a:lnTo>
                    <a:pt x="33225" y="25819"/>
                  </a:lnTo>
                  <a:lnTo>
                    <a:pt x="25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13512700" y="3337625"/>
              <a:ext cx="834775" cy="836450"/>
            </a:xfrm>
            <a:custGeom>
              <a:avLst/>
              <a:gdLst/>
              <a:ahLst/>
              <a:cxnLst/>
              <a:rect l="l" t="t" r="r" b="b"/>
              <a:pathLst>
                <a:path w="33391" h="33458" extrusionOk="0">
                  <a:moveTo>
                    <a:pt x="33383" y="25894"/>
                  </a:moveTo>
                  <a:lnTo>
                    <a:pt x="33383" y="25894"/>
                  </a:lnTo>
                  <a:cubicBezTo>
                    <a:pt x="33391" y="25919"/>
                    <a:pt x="33391" y="25919"/>
                    <a:pt x="33391" y="25919"/>
                  </a:cubicBezTo>
                  <a:cubicBezTo>
                    <a:pt x="33391" y="25919"/>
                    <a:pt x="33391" y="25911"/>
                    <a:pt x="33383" y="25894"/>
                  </a:cubicBezTo>
                  <a:close/>
                  <a:moveTo>
                    <a:pt x="26052" y="0"/>
                  </a:moveTo>
                  <a:lnTo>
                    <a:pt x="25952" y="34"/>
                  </a:lnTo>
                  <a:lnTo>
                    <a:pt x="100" y="7406"/>
                  </a:lnTo>
                  <a:lnTo>
                    <a:pt x="0" y="7439"/>
                  </a:lnTo>
                  <a:lnTo>
                    <a:pt x="34" y="7539"/>
                  </a:lnTo>
                  <a:cubicBezTo>
                    <a:pt x="2736" y="17013"/>
                    <a:pt x="5304" y="25852"/>
                    <a:pt x="7439" y="33358"/>
                  </a:cubicBezTo>
                  <a:lnTo>
                    <a:pt x="7472" y="33458"/>
                  </a:lnTo>
                  <a:lnTo>
                    <a:pt x="7572" y="33424"/>
                  </a:lnTo>
                  <a:lnTo>
                    <a:pt x="26319" y="28020"/>
                  </a:lnTo>
                  <a:lnTo>
                    <a:pt x="31523" y="26486"/>
                  </a:lnTo>
                  <a:lnTo>
                    <a:pt x="32891" y="26086"/>
                  </a:lnTo>
                  <a:lnTo>
                    <a:pt x="33257" y="25986"/>
                  </a:lnTo>
                  <a:cubicBezTo>
                    <a:pt x="33291" y="25952"/>
                    <a:pt x="33324" y="25952"/>
                    <a:pt x="33358" y="25919"/>
                  </a:cubicBezTo>
                  <a:lnTo>
                    <a:pt x="33358" y="25919"/>
                  </a:lnTo>
                  <a:lnTo>
                    <a:pt x="33257" y="25952"/>
                  </a:lnTo>
                  <a:lnTo>
                    <a:pt x="32891" y="26052"/>
                  </a:lnTo>
                  <a:lnTo>
                    <a:pt x="31490" y="26453"/>
                  </a:lnTo>
                  <a:lnTo>
                    <a:pt x="26219" y="27920"/>
                  </a:lnTo>
                  <a:lnTo>
                    <a:pt x="7614" y="33236"/>
                  </a:lnTo>
                  <a:lnTo>
                    <a:pt x="7614" y="33236"/>
                  </a:lnTo>
                  <a:lnTo>
                    <a:pt x="295" y="7602"/>
                  </a:lnTo>
                  <a:lnTo>
                    <a:pt x="295" y="7602"/>
                  </a:lnTo>
                  <a:lnTo>
                    <a:pt x="25881" y="231"/>
                  </a:lnTo>
                  <a:lnTo>
                    <a:pt x="25881" y="231"/>
                  </a:lnTo>
                  <a:cubicBezTo>
                    <a:pt x="28136" y="7894"/>
                    <a:pt x="29994" y="14330"/>
                    <a:pt x="31289" y="18814"/>
                  </a:cubicBezTo>
                  <a:cubicBezTo>
                    <a:pt x="31923" y="21049"/>
                    <a:pt x="32457" y="22850"/>
                    <a:pt x="32824" y="24051"/>
                  </a:cubicBezTo>
                  <a:cubicBezTo>
                    <a:pt x="32991" y="24651"/>
                    <a:pt x="33124" y="25118"/>
                    <a:pt x="33224" y="25452"/>
                  </a:cubicBezTo>
                  <a:cubicBezTo>
                    <a:pt x="33257" y="25585"/>
                    <a:pt x="33291" y="25719"/>
                    <a:pt x="33324" y="25819"/>
                  </a:cubicBezTo>
                  <a:cubicBezTo>
                    <a:pt x="33358" y="25852"/>
                    <a:pt x="33374" y="25877"/>
                    <a:pt x="33383" y="25894"/>
                  </a:cubicBezTo>
                  <a:lnTo>
                    <a:pt x="33383" y="25894"/>
                  </a:lnTo>
                  <a:cubicBezTo>
                    <a:pt x="33378" y="25879"/>
                    <a:pt x="33370" y="25856"/>
                    <a:pt x="33358" y="25819"/>
                  </a:cubicBezTo>
                  <a:cubicBezTo>
                    <a:pt x="33324" y="25752"/>
                    <a:pt x="33291" y="25619"/>
                    <a:pt x="33257" y="25485"/>
                  </a:cubicBezTo>
                  <a:cubicBezTo>
                    <a:pt x="33191" y="25152"/>
                    <a:pt x="33057" y="24685"/>
                    <a:pt x="32891" y="24084"/>
                  </a:cubicBezTo>
                  <a:cubicBezTo>
                    <a:pt x="32524" y="22883"/>
                    <a:pt x="32057" y="21116"/>
                    <a:pt x="31389" y="18847"/>
                  </a:cubicBezTo>
                  <a:lnTo>
                    <a:pt x="26086" y="100"/>
                  </a:lnTo>
                  <a:lnTo>
                    <a:pt x="26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0"/>
            <p:cNvSpPr/>
            <p:nvPr/>
          </p:nvSpPr>
          <p:spPr>
            <a:xfrm>
              <a:off x="13738700" y="3529425"/>
              <a:ext cx="127600" cy="116775"/>
            </a:xfrm>
            <a:custGeom>
              <a:avLst/>
              <a:gdLst/>
              <a:ahLst/>
              <a:cxnLst/>
              <a:rect l="l" t="t" r="r" b="b"/>
              <a:pathLst>
                <a:path w="5104" h="4671" extrusionOk="0">
                  <a:moveTo>
                    <a:pt x="4136" y="1"/>
                  </a:moveTo>
                  <a:lnTo>
                    <a:pt x="3302" y="234"/>
                  </a:lnTo>
                  <a:lnTo>
                    <a:pt x="2635" y="2602"/>
                  </a:lnTo>
                  <a:lnTo>
                    <a:pt x="834" y="901"/>
                  </a:lnTo>
                  <a:lnTo>
                    <a:pt x="0" y="1135"/>
                  </a:lnTo>
                  <a:lnTo>
                    <a:pt x="967" y="4671"/>
                  </a:lnTo>
                  <a:lnTo>
                    <a:pt x="1901" y="4404"/>
                  </a:lnTo>
                  <a:lnTo>
                    <a:pt x="1401" y="2602"/>
                  </a:lnTo>
                  <a:lnTo>
                    <a:pt x="2702" y="3837"/>
                  </a:lnTo>
                  <a:lnTo>
                    <a:pt x="3136" y="3703"/>
                  </a:lnTo>
                  <a:lnTo>
                    <a:pt x="3636" y="1935"/>
                  </a:lnTo>
                  <a:lnTo>
                    <a:pt x="4170" y="3803"/>
                  </a:lnTo>
                  <a:lnTo>
                    <a:pt x="5104" y="3536"/>
                  </a:lnTo>
                  <a:lnTo>
                    <a:pt x="4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0"/>
            <p:cNvSpPr/>
            <p:nvPr/>
          </p:nvSpPr>
          <p:spPr>
            <a:xfrm>
              <a:off x="13872125" y="3511075"/>
              <a:ext cx="103425" cy="105950"/>
            </a:xfrm>
            <a:custGeom>
              <a:avLst/>
              <a:gdLst/>
              <a:ahLst/>
              <a:cxnLst/>
              <a:rect l="l" t="t" r="r" b="b"/>
              <a:pathLst>
                <a:path w="4137" h="4238" extrusionOk="0">
                  <a:moveTo>
                    <a:pt x="1368" y="1101"/>
                  </a:moveTo>
                  <a:lnTo>
                    <a:pt x="2135" y="2102"/>
                  </a:lnTo>
                  <a:lnTo>
                    <a:pt x="1201" y="2369"/>
                  </a:lnTo>
                  <a:lnTo>
                    <a:pt x="1368" y="1101"/>
                  </a:lnTo>
                  <a:close/>
                  <a:moveTo>
                    <a:pt x="1601" y="1"/>
                  </a:moveTo>
                  <a:lnTo>
                    <a:pt x="601" y="268"/>
                  </a:lnTo>
                  <a:lnTo>
                    <a:pt x="0" y="4237"/>
                  </a:lnTo>
                  <a:lnTo>
                    <a:pt x="1034" y="3937"/>
                  </a:lnTo>
                  <a:lnTo>
                    <a:pt x="1134" y="3203"/>
                  </a:lnTo>
                  <a:lnTo>
                    <a:pt x="2602" y="2769"/>
                  </a:lnTo>
                  <a:lnTo>
                    <a:pt x="3069" y="3403"/>
                  </a:lnTo>
                  <a:lnTo>
                    <a:pt x="4137" y="3103"/>
                  </a:lnTo>
                  <a:lnTo>
                    <a:pt x="16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0"/>
            <p:cNvSpPr/>
            <p:nvPr/>
          </p:nvSpPr>
          <p:spPr>
            <a:xfrm>
              <a:off x="13941325" y="3476900"/>
              <a:ext cx="92600" cy="104250"/>
            </a:xfrm>
            <a:custGeom>
              <a:avLst/>
              <a:gdLst/>
              <a:ahLst/>
              <a:cxnLst/>
              <a:rect l="l" t="t" r="r" b="b"/>
              <a:pathLst>
                <a:path w="3704" h="4170" extrusionOk="0">
                  <a:moveTo>
                    <a:pt x="3704" y="0"/>
                  </a:moveTo>
                  <a:lnTo>
                    <a:pt x="2736" y="267"/>
                  </a:lnTo>
                  <a:lnTo>
                    <a:pt x="2269" y="1901"/>
                  </a:lnTo>
                  <a:lnTo>
                    <a:pt x="1035" y="701"/>
                  </a:lnTo>
                  <a:lnTo>
                    <a:pt x="1" y="1001"/>
                  </a:lnTo>
                  <a:lnTo>
                    <a:pt x="1969" y="2902"/>
                  </a:lnTo>
                  <a:lnTo>
                    <a:pt x="2303" y="4170"/>
                  </a:lnTo>
                  <a:lnTo>
                    <a:pt x="3303" y="3903"/>
                  </a:lnTo>
                  <a:lnTo>
                    <a:pt x="2970" y="2635"/>
                  </a:lnTo>
                  <a:lnTo>
                    <a:pt x="3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0"/>
            <p:cNvSpPr/>
            <p:nvPr/>
          </p:nvSpPr>
          <p:spPr>
            <a:xfrm>
              <a:off x="13697000" y="3757925"/>
              <a:ext cx="39225" cy="69250"/>
            </a:xfrm>
            <a:custGeom>
              <a:avLst/>
              <a:gdLst/>
              <a:ahLst/>
              <a:cxnLst/>
              <a:rect l="l" t="t" r="r" b="b"/>
              <a:pathLst>
                <a:path w="1569" h="2770" extrusionOk="0">
                  <a:moveTo>
                    <a:pt x="1568" y="0"/>
                  </a:moveTo>
                  <a:lnTo>
                    <a:pt x="1568" y="0"/>
                  </a:lnTo>
                  <a:cubicBezTo>
                    <a:pt x="1201" y="401"/>
                    <a:pt x="901" y="834"/>
                    <a:pt x="701" y="1335"/>
                  </a:cubicBezTo>
                  <a:cubicBezTo>
                    <a:pt x="401" y="1768"/>
                    <a:pt x="167" y="2269"/>
                    <a:pt x="0" y="2769"/>
                  </a:cubicBezTo>
                  <a:cubicBezTo>
                    <a:pt x="367" y="2369"/>
                    <a:pt x="634" y="1935"/>
                    <a:pt x="868" y="1435"/>
                  </a:cubicBezTo>
                  <a:cubicBezTo>
                    <a:pt x="1168" y="1001"/>
                    <a:pt x="1401" y="501"/>
                    <a:pt x="1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13676150" y="3777100"/>
              <a:ext cx="80075" cy="35050"/>
            </a:xfrm>
            <a:custGeom>
              <a:avLst/>
              <a:gdLst/>
              <a:ahLst/>
              <a:cxnLst/>
              <a:rect l="l" t="t" r="r" b="b"/>
              <a:pathLst>
                <a:path w="3203" h="1402" extrusionOk="0">
                  <a:moveTo>
                    <a:pt x="0" y="1"/>
                  </a:moveTo>
                  <a:lnTo>
                    <a:pt x="0" y="1"/>
                  </a:lnTo>
                  <a:cubicBezTo>
                    <a:pt x="501" y="334"/>
                    <a:pt x="1001" y="601"/>
                    <a:pt x="1568" y="801"/>
                  </a:cubicBezTo>
                  <a:cubicBezTo>
                    <a:pt x="2068" y="1068"/>
                    <a:pt x="2636" y="1268"/>
                    <a:pt x="3203" y="1402"/>
                  </a:cubicBezTo>
                  <a:cubicBezTo>
                    <a:pt x="2702" y="1068"/>
                    <a:pt x="2202" y="801"/>
                    <a:pt x="1635" y="601"/>
                  </a:cubicBezTo>
                  <a:cubicBezTo>
                    <a:pt x="1134" y="334"/>
                    <a:pt x="567" y="1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0"/>
            <p:cNvSpPr/>
            <p:nvPr/>
          </p:nvSpPr>
          <p:spPr>
            <a:xfrm>
              <a:off x="13809575" y="3726225"/>
              <a:ext cx="34225" cy="56750"/>
            </a:xfrm>
            <a:custGeom>
              <a:avLst/>
              <a:gdLst/>
              <a:ahLst/>
              <a:cxnLst/>
              <a:rect l="l" t="t" r="r" b="b"/>
              <a:pathLst>
                <a:path w="1369" h="2270" extrusionOk="0">
                  <a:moveTo>
                    <a:pt x="1368" y="1"/>
                  </a:moveTo>
                  <a:cubicBezTo>
                    <a:pt x="1068" y="334"/>
                    <a:pt x="801" y="701"/>
                    <a:pt x="601" y="1068"/>
                  </a:cubicBezTo>
                  <a:cubicBezTo>
                    <a:pt x="334" y="1435"/>
                    <a:pt x="134" y="1835"/>
                    <a:pt x="0" y="2269"/>
                  </a:cubicBezTo>
                  <a:cubicBezTo>
                    <a:pt x="301" y="1969"/>
                    <a:pt x="568" y="1602"/>
                    <a:pt x="768" y="1202"/>
                  </a:cubicBezTo>
                  <a:cubicBezTo>
                    <a:pt x="1035" y="835"/>
                    <a:pt x="1235" y="434"/>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0"/>
            <p:cNvSpPr/>
            <p:nvPr/>
          </p:nvSpPr>
          <p:spPr>
            <a:xfrm>
              <a:off x="13793725" y="3740400"/>
              <a:ext cx="65075" cy="31725"/>
            </a:xfrm>
            <a:custGeom>
              <a:avLst/>
              <a:gdLst/>
              <a:ahLst/>
              <a:cxnLst/>
              <a:rect l="l" t="t" r="r" b="b"/>
              <a:pathLst>
                <a:path w="2603" h="1269" extrusionOk="0">
                  <a:moveTo>
                    <a:pt x="1" y="1"/>
                  </a:moveTo>
                  <a:cubicBezTo>
                    <a:pt x="401" y="301"/>
                    <a:pt x="801" y="568"/>
                    <a:pt x="1268" y="735"/>
                  </a:cubicBezTo>
                  <a:cubicBezTo>
                    <a:pt x="1669" y="1002"/>
                    <a:pt x="2136" y="1168"/>
                    <a:pt x="2603" y="1268"/>
                  </a:cubicBezTo>
                  <a:cubicBezTo>
                    <a:pt x="2236" y="968"/>
                    <a:pt x="1802" y="735"/>
                    <a:pt x="1368" y="535"/>
                  </a:cubicBezTo>
                  <a:cubicBezTo>
                    <a:pt x="935" y="301"/>
                    <a:pt x="468" y="1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13926325" y="3692875"/>
              <a:ext cx="34225" cy="56725"/>
            </a:xfrm>
            <a:custGeom>
              <a:avLst/>
              <a:gdLst/>
              <a:ahLst/>
              <a:cxnLst/>
              <a:rect l="l" t="t" r="r" b="b"/>
              <a:pathLst>
                <a:path w="1369" h="2269" extrusionOk="0">
                  <a:moveTo>
                    <a:pt x="1368" y="1"/>
                  </a:moveTo>
                  <a:lnTo>
                    <a:pt x="1368" y="1"/>
                  </a:lnTo>
                  <a:cubicBezTo>
                    <a:pt x="1068" y="334"/>
                    <a:pt x="801" y="701"/>
                    <a:pt x="601" y="1101"/>
                  </a:cubicBezTo>
                  <a:cubicBezTo>
                    <a:pt x="334" y="1435"/>
                    <a:pt x="134" y="1835"/>
                    <a:pt x="0" y="2269"/>
                  </a:cubicBezTo>
                  <a:cubicBezTo>
                    <a:pt x="301" y="1969"/>
                    <a:pt x="568" y="1602"/>
                    <a:pt x="768" y="1201"/>
                  </a:cubicBezTo>
                  <a:cubicBezTo>
                    <a:pt x="1035" y="834"/>
                    <a:pt x="1235" y="434"/>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p:nvPr/>
          </p:nvSpPr>
          <p:spPr>
            <a:xfrm>
              <a:off x="13910475" y="3707875"/>
              <a:ext cx="65075" cy="30900"/>
            </a:xfrm>
            <a:custGeom>
              <a:avLst/>
              <a:gdLst/>
              <a:ahLst/>
              <a:cxnLst/>
              <a:rect l="l" t="t" r="r" b="b"/>
              <a:pathLst>
                <a:path w="2603" h="1236" extrusionOk="0">
                  <a:moveTo>
                    <a:pt x="1" y="1"/>
                  </a:moveTo>
                  <a:lnTo>
                    <a:pt x="1" y="1"/>
                  </a:lnTo>
                  <a:cubicBezTo>
                    <a:pt x="368" y="301"/>
                    <a:pt x="801" y="535"/>
                    <a:pt x="1268" y="701"/>
                  </a:cubicBezTo>
                  <a:cubicBezTo>
                    <a:pt x="1669" y="968"/>
                    <a:pt x="2136" y="1135"/>
                    <a:pt x="2603" y="1235"/>
                  </a:cubicBezTo>
                  <a:cubicBezTo>
                    <a:pt x="2236" y="935"/>
                    <a:pt x="1802" y="701"/>
                    <a:pt x="1335" y="535"/>
                  </a:cubicBezTo>
                  <a:cubicBezTo>
                    <a:pt x="935" y="268"/>
                    <a:pt x="468" y="1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0"/>
            <p:cNvSpPr/>
            <p:nvPr/>
          </p:nvSpPr>
          <p:spPr>
            <a:xfrm>
              <a:off x="14035575" y="3662025"/>
              <a:ext cx="34200" cy="56725"/>
            </a:xfrm>
            <a:custGeom>
              <a:avLst/>
              <a:gdLst/>
              <a:ahLst/>
              <a:cxnLst/>
              <a:rect l="l" t="t" r="r" b="b"/>
              <a:pathLst>
                <a:path w="1368" h="2269" extrusionOk="0">
                  <a:moveTo>
                    <a:pt x="1368" y="0"/>
                  </a:moveTo>
                  <a:cubicBezTo>
                    <a:pt x="1068" y="301"/>
                    <a:pt x="801" y="667"/>
                    <a:pt x="601" y="1068"/>
                  </a:cubicBezTo>
                  <a:cubicBezTo>
                    <a:pt x="334" y="1435"/>
                    <a:pt x="134" y="1835"/>
                    <a:pt x="0" y="2269"/>
                  </a:cubicBezTo>
                  <a:cubicBezTo>
                    <a:pt x="300" y="1935"/>
                    <a:pt x="567" y="1568"/>
                    <a:pt x="767" y="1201"/>
                  </a:cubicBezTo>
                  <a:cubicBezTo>
                    <a:pt x="1034" y="834"/>
                    <a:pt x="1234" y="434"/>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0"/>
            <p:cNvSpPr/>
            <p:nvPr/>
          </p:nvSpPr>
          <p:spPr>
            <a:xfrm>
              <a:off x="14019725" y="3676200"/>
              <a:ext cx="65075" cy="31700"/>
            </a:xfrm>
            <a:custGeom>
              <a:avLst/>
              <a:gdLst/>
              <a:ahLst/>
              <a:cxnLst/>
              <a:rect l="l" t="t" r="r" b="b"/>
              <a:pathLst>
                <a:path w="2603" h="1268" extrusionOk="0">
                  <a:moveTo>
                    <a:pt x="0" y="0"/>
                  </a:moveTo>
                  <a:cubicBezTo>
                    <a:pt x="401" y="301"/>
                    <a:pt x="801" y="567"/>
                    <a:pt x="1268" y="734"/>
                  </a:cubicBezTo>
                  <a:cubicBezTo>
                    <a:pt x="1668" y="968"/>
                    <a:pt x="2135" y="1168"/>
                    <a:pt x="2602" y="1268"/>
                  </a:cubicBezTo>
                  <a:cubicBezTo>
                    <a:pt x="2235" y="968"/>
                    <a:pt x="1802" y="701"/>
                    <a:pt x="1368" y="534"/>
                  </a:cubicBezTo>
                  <a:cubicBezTo>
                    <a:pt x="934" y="301"/>
                    <a:pt x="467" y="1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14124800" y="3634500"/>
              <a:ext cx="32550" cy="55900"/>
            </a:xfrm>
            <a:custGeom>
              <a:avLst/>
              <a:gdLst/>
              <a:ahLst/>
              <a:cxnLst/>
              <a:rect l="l" t="t" r="r" b="b"/>
              <a:pathLst>
                <a:path w="1302" h="2236" extrusionOk="0">
                  <a:moveTo>
                    <a:pt x="1301" y="1"/>
                  </a:moveTo>
                  <a:lnTo>
                    <a:pt x="1301" y="1"/>
                  </a:lnTo>
                  <a:cubicBezTo>
                    <a:pt x="734" y="668"/>
                    <a:pt x="301" y="1402"/>
                    <a:pt x="0" y="2235"/>
                  </a:cubicBezTo>
                  <a:cubicBezTo>
                    <a:pt x="301" y="1902"/>
                    <a:pt x="568" y="1568"/>
                    <a:pt x="734" y="1168"/>
                  </a:cubicBezTo>
                  <a:cubicBezTo>
                    <a:pt x="1001" y="801"/>
                    <a:pt x="1168" y="401"/>
                    <a:pt x="1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0"/>
            <p:cNvSpPr/>
            <p:nvPr/>
          </p:nvSpPr>
          <p:spPr>
            <a:xfrm>
              <a:off x="14108950" y="3649500"/>
              <a:ext cx="64250" cy="29225"/>
            </a:xfrm>
            <a:custGeom>
              <a:avLst/>
              <a:gdLst/>
              <a:ahLst/>
              <a:cxnLst/>
              <a:rect l="l" t="t" r="r" b="b"/>
              <a:pathLst>
                <a:path w="2570" h="1169" extrusionOk="0">
                  <a:moveTo>
                    <a:pt x="1" y="1"/>
                  </a:moveTo>
                  <a:lnTo>
                    <a:pt x="1" y="1"/>
                  </a:lnTo>
                  <a:cubicBezTo>
                    <a:pt x="768" y="501"/>
                    <a:pt x="1635" y="902"/>
                    <a:pt x="2569" y="1168"/>
                  </a:cubicBezTo>
                  <a:cubicBezTo>
                    <a:pt x="1769" y="635"/>
                    <a:pt x="901"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0"/>
            <p:cNvSpPr/>
            <p:nvPr/>
          </p:nvSpPr>
          <p:spPr>
            <a:xfrm>
              <a:off x="13739525" y="3854650"/>
              <a:ext cx="39225" cy="70075"/>
            </a:xfrm>
            <a:custGeom>
              <a:avLst/>
              <a:gdLst/>
              <a:ahLst/>
              <a:cxnLst/>
              <a:rect l="l" t="t" r="r" b="b"/>
              <a:pathLst>
                <a:path w="1569" h="2803" extrusionOk="0">
                  <a:moveTo>
                    <a:pt x="1568" y="1"/>
                  </a:moveTo>
                  <a:lnTo>
                    <a:pt x="1568" y="1"/>
                  </a:lnTo>
                  <a:cubicBezTo>
                    <a:pt x="1201" y="401"/>
                    <a:pt x="901" y="868"/>
                    <a:pt x="668" y="1335"/>
                  </a:cubicBezTo>
                  <a:cubicBezTo>
                    <a:pt x="401" y="1802"/>
                    <a:pt x="167" y="2269"/>
                    <a:pt x="0" y="2803"/>
                  </a:cubicBezTo>
                  <a:cubicBezTo>
                    <a:pt x="634" y="1936"/>
                    <a:pt x="1168" y="1002"/>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0"/>
            <p:cNvSpPr/>
            <p:nvPr/>
          </p:nvSpPr>
          <p:spPr>
            <a:xfrm>
              <a:off x="13718675" y="3873850"/>
              <a:ext cx="80075" cy="35050"/>
            </a:xfrm>
            <a:custGeom>
              <a:avLst/>
              <a:gdLst/>
              <a:ahLst/>
              <a:cxnLst/>
              <a:rect l="l" t="t" r="r" b="b"/>
              <a:pathLst>
                <a:path w="3203" h="1402" extrusionOk="0">
                  <a:moveTo>
                    <a:pt x="1" y="0"/>
                  </a:moveTo>
                  <a:cubicBezTo>
                    <a:pt x="1001" y="601"/>
                    <a:pt x="2069" y="1068"/>
                    <a:pt x="3203" y="1401"/>
                  </a:cubicBezTo>
                  <a:cubicBezTo>
                    <a:pt x="2702" y="1068"/>
                    <a:pt x="2202" y="801"/>
                    <a:pt x="1635" y="601"/>
                  </a:cubicBezTo>
                  <a:cubicBezTo>
                    <a:pt x="1135" y="334"/>
                    <a:pt x="568"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0"/>
            <p:cNvSpPr/>
            <p:nvPr/>
          </p:nvSpPr>
          <p:spPr>
            <a:xfrm>
              <a:off x="13852100" y="3822975"/>
              <a:ext cx="34225" cy="56725"/>
            </a:xfrm>
            <a:custGeom>
              <a:avLst/>
              <a:gdLst/>
              <a:ahLst/>
              <a:cxnLst/>
              <a:rect l="l" t="t" r="r" b="b"/>
              <a:pathLst>
                <a:path w="1369" h="2269" extrusionOk="0">
                  <a:moveTo>
                    <a:pt x="1368" y="0"/>
                  </a:moveTo>
                  <a:lnTo>
                    <a:pt x="1368" y="0"/>
                  </a:lnTo>
                  <a:cubicBezTo>
                    <a:pt x="1068" y="301"/>
                    <a:pt x="801" y="667"/>
                    <a:pt x="601" y="1068"/>
                  </a:cubicBezTo>
                  <a:cubicBezTo>
                    <a:pt x="334" y="1435"/>
                    <a:pt x="134" y="1835"/>
                    <a:pt x="1" y="2269"/>
                  </a:cubicBezTo>
                  <a:cubicBezTo>
                    <a:pt x="301" y="1935"/>
                    <a:pt x="568" y="1568"/>
                    <a:pt x="768" y="1201"/>
                  </a:cubicBezTo>
                  <a:cubicBezTo>
                    <a:pt x="1035" y="834"/>
                    <a:pt x="1235" y="434"/>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0"/>
            <p:cNvSpPr/>
            <p:nvPr/>
          </p:nvSpPr>
          <p:spPr>
            <a:xfrm>
              <a:off x="13836250" y="3837150"/>
              <a:ext cx="65075" cy="31700"/>
            </a:xfrm>
            <a:custGeom>
              <a:avLst/>
              <a:gdLst/>
              <a:ahLst/>
              <a:cxnLst/>
              <a:rect l="l" t="t" r="r" b="b"/>
              <a:pathLst>
                <a:path w="2603" h="1268" extrusionOk="0">
                  <a:moveTo>
                    <a:pt x="1" y="0"/>
                  </a:moveTo>
                  <a:cubicBezTo>
                    <a:pt x="368" y="301"/>
                    <a:pt x="801" y="567"/>
                    <a:pt x="1268" y="734"/>
                  </a:cubicBezTo>
                  <a:cubicBezTo>
                    <a:pt x="1669" y="968"/>
                    <a:pt x="2136" y="1168"/>
                    <a:pt x="2603" y="1268"/>
                  </a:cubicBezTo>
                  <a:cubicBezTo>
                    <a:pt x="2202" y="968"/>
                    <a:pt x="1802" y="701"/>
                    <a:pt x="1335" y="534"/>
                  </a:cubicBezTo>
                  <a:cubicBezTo>
                    <a:pt x="935" y="301"/>
                    <a:pt x="468" y="1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0"/>
            <p:cNvSpPr/>
            <p:nvPr/>
          </p:nvSpPr>
          <p:spPr>
            <a:xfrm>
              <a:off x="13968850" y="3789625"/>
              <a:ext cx="34225" cy="56725"/>
            </a:xfrm>
            <a:custGeom>
              <a:avLst/>
              <a:gdLst/>
              <a:ahLst/>
              <a:cxnLst/>
              <a:rect l="l" t="t" r="r" b="b"/>
              <a:pathLst>
                <a:path w="1369" h="2269" extrusionOk="0">
                  <a:moveTo>
                    <a:pt x="1368" y="0"/>
                  </a:moveTo>
                  <a:cubicBezTo>
                    <a:pt x="1068" y="300"/>
                    <a:pt x="801" y="667"/>
                    <a:pt x="601" y="1067"/>
                  </a:cubicBezTo>
                  <a:cubicBezTo>
                    <a:pt x="334" y="1434"/>
                    <a:pt x="134" y="1835"/>
                    <a:pt x="1" y="2268"/>
                  </a:cubicBezTo>
                  <a:cubicBezTo>
                    <a:pt x="301" y="1935"/>
                    <a:pt x="568" y="1601"/>
                    <a:pt x="768" y="1201"/>
                  </a:cubicBezTo>
                  <a:cubicBezTo>
                    <a:pt x="1035" y="834"/>
                    <a:pt x="1235" y="434"/>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13953000" y="3803800"/>
              <a:ext cx="65075" cy="31700"/>
            </a:xfrm>
            <a:custGeom>
              <a:avLst/>
              <a:gdLst/>
              <a:ahLst/>
              <a:cxnLst/>
              <a:rect l="l" t="t" r="r" b="b"/>
              <a:pathLst>
                <a:path w="2603" h="1268" extrusionOk="0">
                  <a:moveTo>
                    <a:pt x="1" y="0"/>
                  </a:moveTo>
                  <a:lnTo>
                    <a:pt x="1" y="0"/>
                  </a:lnTo>
                  <a:cubicBezTo>
                    <a:pt x="368" y="300"/>
                    <a:pt x="801" y="567"/>
                    <a:pt x="1268" y="734"/>
                  </a:cubicBezTo>
                  <a:cubicBezTo>
                    <a:pt x="1669" y="967"/>
                    <a:pt x="2136" y="1168"/>
                    <a:pt x="2603" y="1268"/>
                  </a:cubicBezTo>
                  <a:cubicBezTo>
                    <a:pt x="2202" y="967"/>
                    <a:pt x="1802" y="734"/>
                    <a:pt x="1335" y="534"/>
                  </a:cubicBezTo>
                  <a:cubicBezTo>
                    <a:pt x="935" y="300"/>
                    <a:pt x="468"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14078100" y="3758750"/>
              <a:ext cx="34225" cy="55900"/>
            </a:xfrm>
            <a:custGeom>
              <a:avLst/>
              <a:gdLst/>
              <a:ahLst/>
              <a:cxnLst/>
              <a:rect l="l" t="t" r="r" b="b"/>
              <a:pathLst>
                <a:path w="1369" h="2236" extrusionOk="0">
                  <a:moveTo>
                    <a:pt x="1368" y="1"/>
                  </a:moveTo>
                  <a:cubicBezTo>
                    <a:pt x="1068" y="301"/>
                    <a:pt x="801" y="668"/>
                    <a:pt x="601" y="1068"/>
                  </a:cubicBezTo>
                  <a:cubicBezTo>
                    <a:pt x="334" y="1435"/>
                    <a:pt x="101" y="1835"/>
                    <a:pt x="0" y="2236"/>
                  </a:cubicBezTo>
                  <a:cubicBezTo>
                    <a:pt x="301" y="1936"/>
                    <a:pt x="568" y="1569"/>
                    <a:pt x="768" y="1168"/>
                  </a:cubicBezTo>
                  <a:cubicBezTo>
                    <a:pt x="1035" y="801"/>
                    <a:pt x="1235" y="40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14062250" y="3772925"/>
              <a:ext cx="65075" cy="31725"/>
            </a:xfrm>
            <a:custGeom>
              <a:avLst/>
              <a:gdLst/>
              <a:ahLst/>
              <a:cxnLst/>
              <a:rect l="l" t="t" r="r" b="b"/>
              <a:pathLst>
                <a:path w="2603" h="1269" extrusionOk="0">
                  <a:moveTo>
                    <a:pt x="1" y="1"/>
                  </a:moveTo>
                  <a:lnTo>
                    <a:pt x="1" y="1"/>
                  </a:lnTo>
                  <a:cubicBezTo>
                    <a:pt x="368" y="301"/>
                    <a:pt x="801" y="535"/>
                    <a:pt x="1235" y="735"/>
                  </a:cubicBezTo>
                  <a:cubicBezTo>
                    <a:pt x="1669" y="968"/>
                    <a:pt x="2102" y="1135"/>
                    <a:pt x="2603" y="1268"/>
                  </a:cubicBezTo>
                  <a:lnTo>
                    <a:pt x="2569" y="1235"/>
                  </a:lnTo>
                  <a:cubicBezTo>
                    <a:pt x="1802" y="701"/>
                    <a:pt x="901" y="2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14167325" y="3731225"/>
              <a:ext cx="32550" cy="55075"/>
            </a:xfrm>
            <a:custGeom>
              <a:avLst/>
              <a:gdLst/>
              <a:ahLst/>
              <a:cxnLst/>
              <a:rect l="l" t="t" r="r" b="b"/>
              <a:pathLst>
                <a:path w="1302" h="2203" extrusionOk="0">
                  <a:moveTo>
                    <a:pt x="1302" y="1"/>
                  </a:moveTo>
                  <a:lnTo>
                    <a:pt x="1302" y="1"/>
                  </a:lnTo>
                  <a:cubicBezTo>
                    <a:pt x="1001" y="301"/>
                    <a:pt x="735" y="668"/>
                    <a:pt x="534" y="1035"/>
                  </a:cubicBezTo>
                  <a:cubicBezTo>
                    <a:pt x="301" y="1402"/>
                    <a:pt x="101" y="1802"/>
                    <a:pt x="1" y="2203"/>
                  </a:cubicBezTo>
                  <a:cubicBezTo>
                    <a:pt x="301" y="1902"/>
                    <a:pt x="534" y="1535"/>
                    <a:pt x="735" y="1168"/>
                  </a:cubicBezTo>
                  <a:cubicBezTo>
                    <a:pt x="1001" y="802"/>
                    <a:pt x="1168" y="401"/>
                    <a:pt x="1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14151475" y="3746250"/>
              <a:ext cx="63425" cy="29200"/>
            </a:xfrm>
            <a:custGeom>
              <a:avLst/>
              <a:gdLst/>
              <a:ahLst/>
              <a:cxnLst/>
              <a:rect l="l" t="t" r="r" b="b"/>
              <a:pathLst>
                <a:path w="2537" h="1168" extrusionOk="0">
                  <a:moveTo>
                    <a:pt x="1" y="0"/>
                  </a:moveTo>
                  <a:lnTo>
                    <a:pt x="1" y="0"/>
                  </a:lnTo>
                  <a:cubicBezTo>
                    <a:pt x="768" y="501"/>
                    <a:pt x="1635" y="901"/>
                    <a:pt x="2536" y="1168"/>
                  </a:cubicBezTo>
                  <a:cubicBezTo>
                    <a:pt x="1769" y="634"/>
                    <a:pt x="902"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13773725" y="3953075"/>
              <a:ext cx="39200" cy="70075"/>
            </a:xfrm>
            <a:custGeom>
              <a:avLst/>
              <a:gdLst/>
              <a:ahLst/>
              <a:cxnLst/>
              <a:rect l="l" t="t" r="r" b="b"/>
              <a:pathLst>
                <a:path w="1568" h="2803" extrusionOk="0">
                  <a:moveTo>
                    <a:pt x="1568" y="0"/>
                  </a:moveTo>
                  <a:lnTo>
                    <a:pt x="1568" y="0"/>
                  </a:lnTo>
                  <a:cubicBezTo>
                    <a:pt x="901" y="867"/>
                    <a:pt x="400" y="1801"/>
                    <a:pt x="0" y="2802"/>
                  </a:cubicBezTo>
                  <a:cubicBezTo>
                    <a:pt x="334" y="2402"/>
                    <a:pt x="634" y="1935"/>
                    <a:pt x="867" y="1468"/>
                  </a:cubicBezTo>
                  <a:cubicBezTo>
                    <a:pt x="1168" y="1001"/>
                    <a:pt x="1401" y="534"/>
                    <a:pt x="1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13752875" y="3973075"/>
              <a:ext cx="80075" cy="35050"/>
            </a:xfrm>
            <a:custGeom>
              <a:avLst/>
              <a:gdLst/>
              <a:ahLst/>
              <a:cxnLst/>
              <a:rect l="l" t="t" r="r" b="b"/>
              <a:pathLst>
                <a:path w="3203" h="1402" extrusionOk="0">
                  <a:moveTo>
                    <a:pt x="0" y="1"/>
                  </a:moveTo>
                  <a:lnTo>
                    <a:pt x="0" y="1"/>
                  </a:lnTo>
                  <a:cubicBezTo>
                    <a:pt x="501" y="334"/>
                    <a:pt x="1001" y="601"/>
                    <a:pt x="1568" y="801"/>
                  </a:cubicBezTo>
                  <a:cubicBezTo>
                    <a:pt x="2068" y="1068"/>
                    <a:pt x="2602" y="1268"/>
                    <a:pt x="3202" y="1402"/>
                  </a:cubicBezTo>
                  <a:cubicBezTo>
                    <a:pt x="2702" y="1068"/>
                    <a:pt x="2202" y="801"/>
                    <a:pt x="1635" y="601"/>
                  </a:cubicBezTo>
                  <a:cubicBezTo>
                    <a:pt x="1134" y="334"/>
                    <a:pt x="567"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13886300" y="3922200"/>
              <a:ext cx="34200" cy="55900"/>
            </a:xfrm>
            <a:custGeom>
              <a:avLst/>
              <a:gdLst/>
              <a:ahLst/>
              <a:cxnLst/>
              <a:rect l="l" t="t" r="r" b="b"/>
              <a:pathLst>
                <a:path w="1368" h="2236" extrusionOk="0">
                  <a:moveTo>
                    <a:pt x="1368" y="1"/>
                  </a:moveTo>
                  <a:lnTo>
                    <a:pt x="1368" y="1"/>
                  </a:lnTo>
                  <a:cubicBezTo>
                    <a:pt x="1068" y="301"/>
                    <a:pt x="801" y="668"/>
                    <a:pt x="601" y="1068"/>
                  </a:cubicBezTo>
                  <a:cubicBezTo>
                    <a:pt x="334" y="1435"/>
                    <a:pt x="134" y="1835"/>
                    <a:pt x="0" y="2236"/>
                  </a:cubicBezTo>
                  <a:cubicBezTo>
                    <a:pt x="301" y="1936"/>
                    <a:pt x="567" y="1569"/>
                    <a:pt x="768" y="1168"/>
                  </a:cubicBezTo>
                  <a:cubicBezTo>
                    <a:pt x="1034" y="835"/>
                    <a:pt x="1235" y="434"/>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p:nvPr/>
          </p:nvSpPr>
          <p:spPr>
            <a:xfrm>
              <a:off x="13870450" y="3936375"/>
              <a:ext cx="65075" cy="31725"/>
            </a:xfrm>
            <a:custGeom>
              <a:avLst/>
              <a:gdLst/>
              <a:ahLst/>
              <a:cxnLst/>
              <a:rect l="l" t="t" r="r" b="b"/>
              <a:pathLst>
                <a:path w="2603" h="1269" extrusionOk="0">
                  <a:moveTo>
                    <a:pt x="1" y="1"/>
                  </a:moveTo>
                  <a:lnTo>
                    <a:pt x="1" y="1"/>
                  </a:lnTo>
                  <a:cubicBezTo>
                    <a:pt x="367" y="301"/>
                    <a:pt x="801" y="535"/>
                    <a:pt x="1268" y="735"/>
                  </a:cubicBezTo>
                  <a:cubicBezTo>
                    <a:pt x="1668" y="968"/>
                    <a:pt x="2135" y="1135"/>
                    <a:pt x="2602" y="1268"/>
                  </a:cubicBezTo>
                  <a:cubicBezTo>
                    <a:pt x="2202" y="968"/>
                    <a:pt x="1802" y="701"/>
                    <a:pt x="1335" y="535"/>
                  </a:cubicBezTo>
                  <a:cubicBezTo>
                    <a:pt x="935" y="301"/>
                    <a:pt x="468" y="1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14003050" y="3888850"/>
              <a:ext cx="34200" cy="56725"/>
            </a:xfrm>
            <a:custGeom>
              <a:avLst/>
              <a:gdLst/>
              <a:ahLst/>
              <a:cxnLst/>
              <a:rect l="l" t="t" r="r" b="b"/>
              <a:pathLst>
                <a:path w="1368" h="2269" extrusionOk="0">
                  <a:moveTo>
                    <a:pt x="1368" y="1"/>
                  </a:moveTo>
                  <a:cubicBezTo>
                    <a:pt x="1034" y="301"/>
                    <a:pt x="801" y="668"/>
                    <a:pt x="601" y="1068"/>
                  </a:cubicBezTo>
                  <a:cubicBezTo>
                    <a:pt x="334" y="1435"/>
                    <a:pt x="100" y="1835"/>
                    <a:pt x="0" y="2269"/>
                  </a:cubicBezTo>
                  <a:cubicBezTo>
                    <a:pt x="301" y="1935"/>
                    <a:pt x="567" y="1568"/>
                    <a:pt x="768" y="1168"/>
                  </a:cubicBezTo>
                  <a:cubicBezTo>
                    <a:pt x="1034" y="834"/>
                    <a:pt x="1235" y="434"/>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13987200" y="3903850"/>
              <a:ext cx="65075" cy="30900"/>
            </a:xfrm>
            <a:custGeom>
              <a:avLst/>
              <a:gdLst/>
              <a:ahLst/>
              <a:cxnLst/>
              <a:rect l="l" t="t" r="r" b="b"/>
              <a:pathLst>
                <a:path w="2603" h="1236" extrusionOk="0">
                  <a:moveTo>
                    <a:pt x="1" y="1"/>
                  </a:moveTo>
                  <a:lnTo>
                    <a:pt x="1" y="1"/>
                  </a:lnTo>
                  <a:cubicBezTo>
                    <a:pt x="801" y="535"/>
                    <a:pt x="1668" y="935"/>
                    <a:pt x="2602" y="1235"/>
                  </a:cubicBezTo>
                  <a:cubicBezTo>
                    <a:pt x="2202" y="935"/>
                    <a:pt x="1802" y="701"/>
                    <a:pt x="1335" y="501"/>
                  </a:cubicBezTo>
                  <a:cubicBezTo>
                    <a:pt x="935" y="268"/>
                    <a:pt x="468" y="1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0"/>
            <p:cNvSpPr/>
            <p:nvPr/>
          </p:nvSpPr>
          <p:spPr>
            <a:xfrm>
              <a:off x="14111450" y="3858000"/>
              <a:ext cx="35050" cy="55900"/>
            </a:xfrm>
            <a:custGeom>
              <a:avLst/>
              <a:gdLst/>
              <a:ahLst/>
              <a:cxnLst/>
              <a:rect l="l" t="t" r="r" b="b"/>
              <a:pathLst>
                <a:path w="1402" h="2236" extrusionOk="0">
                  <a:moveTo>
                    <a:pt x="1402" y="0"/>
                  </a:moveTo>
                  <a:cubicBezTo>
                    <a:pt x="1068" y="301"/>
                    <a:pt x="835" y="667"/>
                    <a:pt x="635" y="1068"/>
                  </a:cubicBezTo>
                  <a:cubicBezTo>
                    <a:pt x="368" y="1401"/>
                    <a:pt x="168" y="1802"/>
                    <a:pt x="1" y="2235"/>
                  </a:cubicBezTo>
                  <a:cubicBezTo>
                    <a:pt x="334" y="1935"/>
                    <a:pt x="601" y="1568"/>
                    <a:pt x="801" y="1168"/>
                  </a:cubicBezTo>
                  <a:cubicBezTo>
                    <a:pt x="1068" y="801"/>
                    <a:pt x="1268" y="401"/>
                    <a:pt x="1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14096450" y="3872175"/>
              <a:ext cx="65075" cy="31700"/>
            </a:xfrm>
            <a:custGeom>
              <a:avLst/>
              <a:gdLst/>
              <a:ahLst/>
              <a:cxnLst/>
              <a:rect l="l" t="t" r="r" b="b"/>
              <a:pathLst>
                <a:path w="2603" h="1268" extrusionOk="0">
                  <a:moveTo>
                    <a:pt x="0" y="0"/>
                  </a:moveTo>
                  <a:lnTo>
                    <a:pt x="0" y="0"/>
                  </a:lnTo>
                  <a:cubicBezTo>
                    <a:pt x="367" y="301"/>
                    <a:pt x="801" y="534"/>
                    <a:pt x="1235" y="734"/>
                  </a:cubicBezTo>
                  <a:cubicBezTo>
                    <a:pt x="1668" y="968"/>
                    <a:pt x="2135" y="1135"/>
                    <a:pt x="2602" y="1268"/>
                  </a:cubicBezTo>
                  <a:cubicBezTo>
                    <a:pt x="2202" y="934"/>
                    <a:pt x="1802" y="701"/>
                    <a:pt x="1335" y="534"/>
                  </a:cubicBezTo>
                  <a:cubicBezTo>
                    <a:pt x="934" y="267"/>
                    <a:pt x="467" y="10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14201525" y="3829650"/>
              <a:ext cx="32550" cy="55900"/>
            </a:xfrm>
            <a:custGeom>
              <a:avLst/>
              <a:gdLst/>
              <a:ahLst/>
              <a:cxnLst/>
              <a:rect l="l" t="t" r="r" b="b"/>
              <a:pathLst>
                <a:path w="1302" h="2236" extrusionOk="0">
                  <a:moveTo>
                    <a:pt x="1301" y="0"/>
                  </a:moveTo>
                  <a:cubicBezTo>
                    <a:pt x="1001" y="334"/>
                    <a:pt x="734" y="667"/>
                    <a:pt x="567" y="1068"/>
                  </a:cubicBezTo>
                  <a:cubicBezTo>
                    <a:pt x="301" y="1435"/>
                    <a:pt x="100" y="1835"/>
                    <a:pt x="0" y="2235"/>
                  </a:cubicBezTo>
                  <a:cubicBezTo>
                    <a:pt x="301" y="1935"/>
                    <a:pt x="534" y="1568"/>
                    <a:pt x="734" y="1168"/>
                  </a:cubicBezTo>
                  <a:cubicBezTo>
                    <a:pt x="1001" y="834"/>
                    <a:pt x="1168" y="434"/>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14184850" y="3844650"/>
              <a:ext cx="64225" cy="30050"/>
            </a:xfrm>
            <a:custGeom>
              <a:avLst/>
              <a:gdLst/>
              <a:ahLst/>
              <a:cxnLst/>
              <a:rect l="l" t="t" r="r" b="b"/>
              <a:pathLst>
                <a:path w="2569" h="1202" extrusionOk="0">
                  <a:moveTo>
                    <a:pt x="0" y="1"/>
                  </a:moveTo>
                  <a:lnTo>
                    <a:pt x="0" y="1"/>
                  </a:lnTo>
                  <a:cubicBezTo>
                    <a:pt x="401" y="301"/>
                    <a:pt x="801" y="534"/>
                    <a:pt x="1268" y="701"/>
                  </a:cubicBezTo>
                  <a:cubicBezTo>
                    <a:pt x="1668" y="935"/>
                    <a:pt x="2102" y="1101"/>
                    <a:pt x="2569" y="1201"/>
                  </a:cubicBezTo>
                  <a:cubicBezTo>
                    <a:pt x="2202" y="901"/>
                    <a:pt x="1768" y="668"/>
                    <a:pt x="1335" y="501"/>
                  </a:cubicBezTo>
                  <a:cubicBezTo>
                    <a:pt x="901" y="267"/>
                    <a:pt x="467" y="1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50"/>
          <p:cNvGrpSpPr/>
          <p:nvPr/>
        </p:nvGrpSpPr>
        <p:grpSpPr>
          <a:xfrm>
            <a:off x="6871125" y="-551375"/>
            <a:ext cx="940700" cy="937350"/>
            <a:chOff x="12213425" y="661550"/>
            <a:chExt cx="940700" cy="937350"/>
          </a:xfrm>
        </p:grpSpPr>
        <p:sp>
          <p:nvSpPr>
            <p:cNvPr id="500" name="Google Shape;500;p50"/>
            <p:cNvSpPr/>
            <p:nvPr/>
          </p:nvSpPr>
          <p:spPr>
            <a:xfrm>
              <a:off x="12343525" y="789125"/>
              <a:ext cx="810600" cy="809775"/>
            </a:xfrm>
            <a:custGeom>
              <a:avLst/>
              <a:gdLst/>
              <a:ahLst/>
              <a:cxnLst/>
              <a:rect l="l" t="t" r="r" b="b"/>
              <a:pathLst>
                <a:path w="32424" h="32391" extrusionOk="0">
                  <a:moveTo>
                    <a:pt x="26119" y="1"/>
                  </a:moveTo>
                  <a:lnTo>
                    <a:pt x="1" y="6305"/>
                  </a:lnTo>
                  <a:lnTo>
                    <a:pt x="6305" y="32391"/>
                  </a:lnTo>
                  <a:lnTo>
                    <a:pt x="32424" y="26086"/>
                  </a:lnTo>
                  <a:lnTo>
                    <a:pt x="26119" y="1"/>
                  </a:ln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12215925" y="664050"/>
              <a:ext cx="810625" cy="810600"/>
            </a:xfrm>
            <a:custGeom>
              <a:avLst/>
              <a:gdLst/>
              <a:ahLst/>
              <a:cxnLst/>
              <a:rect l="l" t="t" r="r" b="b"/>
              <a:pathLst>
                <a:path w="32425" h="32424" extrusionOk="0">
                  <a:moveTo>
                    <a:pt x="26120" y="0"/>
                  </a:moveTo>
                  <a:lnTo>
                    <a:pt x="1" y="6305"/>
                  </a:lnTo>
                  <a:lnTo>
                    <a:pt x="6305" y="32423"/>
                  </a:lnTo>
                  <a:lnTo>
                    <a:pt x="32424" y="26119"/>
                  </a:lnTo>
                  <a:lnTo>
                    <a:pt x="26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12213425" y="661550"/>
              <a:ext cx="813125" cy="816425"/>
            </a:xfrm>
            <a:custGeom>
              <a:avLst/>
              <a:gdLst/>
              <a:ahLst/>
              <a:cxnLst/>
              <a:rect l="l" t="t" r="r" b="b"/>
              <a:pathLst>
                <a:path w="32525" h="32657" extrusionOk="0">
                  <a:moveTo>
                    <a:pt x="32491" y="26119"/>
                  </a:moveTo>
                  <a:lnTo>
                    <a:pt x="32524" y="26252"/>
                  </a:lnTo>
                  <a:cubicBezTo>
                    <a:pt x="32524" y="26252"/>
                    <a:pt x="32524" y="26186"/>
                    <a:pt x="32491" y="26119"/>
                  </a:cubicBezTo>
                  <a:close/>
                  <a:moveTo>
                    <a:pt x="26286" y="0"/>
                  </a:moveTo>
                  <a:lnTo>
                    <a:pt x="26220" y="33"/>
                  </a:lnTo>
                  <a:lnTo>
                    <a:pt x="101" y="6305"/>
                  </a:lnTo>
                  <a:lnTo>
                    <a:pt x="1" y="6338"/>
                  </a:lnTo>
                  <a:lnTo>
                    <a:pt x="1" y="6438"/>
                  </a:lnTo>
                  <a:cubicBezTo>
                    <a:pt x="2336" y="16012"/>
                    <a:pt x="4504" y="24951"/>
                    <a:pt x="6339" y="32557"/>
                  </a:cubicBezTo>
                  <a:lnTo>
                    <a:pt x="6339" y="32657"/>
                  </a:lnTo>
                  <a:lnTo>
                    <a:pt x="6439" y="32657"/>
                  </a:lnTo>
                  <a:lnTo>
                    <a:pt x="25386" y="28020"/>
                  </a:lnTo>
                  <a:lnTo>
                    <a:pt x="30689" y="26719"/>
                  </a:lnTo>
                  <a:lnTo>
                    <a:pt x="32057" y="26386"/>
                  </a:lnTo>
                  <a:lnTo>
                    <a:pt x="32424" y="26286"/>
                  </a:lnTo>
                  <a:lnTo>
                    <a:pt x="32524" y="26252"/>
                  </a:lnTo>
                  <a:cubicBezTo>
                    <a:pt x="32491" y="26252"/>
                    <a:pt x="32457" y="26252"/>
                    <a:pt x="32391" y="26286"/>
                  </a:cubicBezTo>
                  <a:lnTo>
                    <a:pt x="32057" y="26352"/>
                  </a:lnTo>
                  <a:lnTo>
                    <a:pt x="30623" y="26686"/>
                  </a:lnTo>
                  <a:lnTo>
                    <a:pt x="25319" y="27953"/>
                  </a:lnTo>
                  <a:lnTo>
                    <a:pt x="6485" y="32438"/>
                  </a:lnTo>
                  <a:lnTo>
                    <a:pt x="6485" y="32438"/>
                  </a:lnTo>
                  <a:cubicBezTo>
                    <a:pt x="4661" y="24878"/>
                    <a:pt x="2543" y="16007"/>
                    <a:pt x="259" y="6508"/>
                  </a:cubicBezTo>
                  <a:lnTo>
                    <a:pt x="259" y="6508"/>
                  </a:lnTo>
                  <a:lnTo>
                    <a:pt x="26174" y="219"/>
                  </a:lnTo>
                  <a:lnTo>
                    <a:pt x="26174" y="219"/>
                  </a:lnTo>
                  <a:cubicBezTo>
                    <a:pt x="28066" y="8020"/>
                    <a:pt x="29626" y="14461"/>
                    <a:pt x="30756" y="19047"/>
                  </a:cubicBezTo>
                  <a:cubicBezTo>
                    <a:pt x="31323" y="21315"/>
                    <a:pt x="31757" y="23083"/>
                    <a:pt x="32057" y="24351"/>
                  </a:cubicBezTo>
                  <a:cubicBezTo>
                    <a:pt x="32191" y="24951"/>
                    <a:pt x="32324" y="25418"/>
                    <a:pt x="32391" y="25752"/>
                  </a:cubicBezTo>
                  <a:cubicBezTo>
                    <a:pt x="32457" y="25919"/>
                    <a:pt x="32457" y="26052"/>
                    <a:pt x="32491" y="26119"/>
                  </a:cubicBezTo>
                  <a:cubicBezTo>
                    <a:pt x="32491" y="26019"/>
                    <a:pt x="32457" y="25919"/>
                    <a:pt x="32424" y="25752"/>
                  </a:cubicBezTo>
                  <a:cubicBezTo>
                    <a:pt x="32357" y="25452"/>
                    <a:pt x="32224" y="24985"/>
                    <a:pt x="32090" y="24384"/>
                  </a:cubicBezTo>
                  <a:cubicBezTo>
                    <a:pt x="31824" y="23150"/>
                    <a:pt x="31390" y="21349"/>
                    <a:pt x="30856" y="19080"/>
                  </a:cubicBezTo>
                  <a:cubicBezTo>
                    <a:pt x="29755" y="14477"/>
                    <a:pt x="28188" y="7939"/>
                    <a:pt x="26320" y="100"/>
                  </a:cubicBezTo>
                  <a:lnTo>
                    <a:pt x="26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12454450" y="871700"/>
              <a:ext cx="77575" cy="105925"/>
            </a:xfrm>
            <a:custGeom>
              <a:avLst/>
              <a:gdLst/>
              <a:ahLst/>
              <a:cxnLst/>
              <a:rect l="l" t="t" r="r" b="b"/>
              <a:pathLst>
                <a:path w="3103" h="4237" extrusionOk="0">
                  <a:moveTo>
                    <a:pt x="2769" y="0"/>
                  </a:moveTo>
                  <a:lnTo>
                    <a:pt x="0" y="701"/>
                  </a:lnTo>
                  <a:lnTo>
                    <a:pt x="834" y="4236"/>
                  </a:lnTo>
                  <a:lnTo>
                    <a:pt x="1835" y="4003"/>
                  </a:lnTo>
                  <a:lnTo>
                    <a:pt x="1535" y="2769"/>
                  </a:lnTo>
                  <a:lnTo>
                    <a:pt x="3102" y="2402"/>
                  </a:lnTo>
                  <a:lnTo>
                    <a:pt x="2936" y="1635"/>
                  </a:lnTo>
                  <a:lnTo>
                    <a:pt x="1334" y="2002"/>
                  </a:lnTo>
                  <a:lnTo>
                    <a:pt x="1168" y="1234"/>
                  </a:lnTo>
                  <a:lnTo>
                    <a:pt x="2969" y="801"/>
                  </a:lnTo>
                  <a:lnTo>
                    <a:pt x="2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12535325" y="853350"/>
              <a:ext cx="92600" cy="105100"/>
            </a:xfrm>
            <a:custGeom>
              <a:avLst/>
              <a:gdLst/>
              <a:ahLst/>
              <a:cxnLst/>
              <a:rect l="l" t="t" r="r" b="b"/>
              <a:pathLst>
                <a:path w="3704" h="4204" extrusionOk="0">
                  <a:moveTo>
                    <a:pt x="2803" y="0"/>
                  </a:moveTo>
                  <a:lnTo>
                    <a:pt x="1" y="667"/>
                  </a:lnTo>
                  <a:lnTo>
                    <a:pt x="835" y="4203"/>
                  </a:lnTo>
                  <a:lnTo>
                    <a:pt x="3703" y="3536"/>
                  </a:lnTo>
                  <a:lnTo>
                    <a:pt x="3537" y="2769"/>
                  </a:lnTo>
                  <a:lnTo>
                    <a:pt x="1669" y="3203"/>
                  </a:lnTo>
                  <a:lnTo>
                    <a:pt x="1535" y="2535"/>
                  </a:lnTo>
                  <a:lnTo>
                    <a:pt x="3103" y="2168"/>
                  </a:lnTo>
                  <a:lnTo>
                    <a:pt x="2936" y="1401"/>
                  </a:lnTo>
                  <a:lnTo>
                    <a:pt x="1335" y="1768"/>
                  </a:lnTo>
                  <a:lnTo>
                    <a:pt x="1202" y="1168"/>
                  </a:lnTo>
                  <a:lnTo>
                    <a:pt x="3003" y="767"/>
                  </a:lnTo>
                  <a:lnTo>
                    <a:pt x="2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12620400" y="835850"/>
              <a:ext cx="104250" cy="101750"/>
            </a:xfrm>
            <a:custGeom>
              <a:avLst/>
              <a:gdLst/>
              <a:ahLst/>
              <a:cxnLst/>
              <a:rect l="l" t="t" r="r" b="b"/>
              <a:pathLst>
                <a:path w="4170" h="4070" extrusionOk="0">
                  <a:moveTo>
                    <a:pt x="2087" y="809"/>
                  </a:moveTo>
                  <a:cubicBezTo>
                    <a:pt x="2291" y="809"/>
                    <a:pt x="2418" y="890"/>
                    <a:pt x="2469" y="1067"/>
                  </a:cubicBezTo>
                  <a:cubicBezTo>
                    <a:pt x="2535" y="1301"/>
                    <a:pt x="2369" y="1434"/>
                    <a:pt x="2035" y="1534"/>
                  </a:cubicBezTo>
                  <a:lnTo>
                    <a:pt x="1334" y="1701"/>
                  </a:lnTo>
                  <a:lnTo>
                    <a:pt x="1201" y="1000"/>
                  </a:lnTo>
                  <a:lnTo>
                    <a:pt x="1868" y="834"/>
                  </a:lnTo>
                  <a:cubicBezTo>
                    <a:pt x="1949" y="817"/>
                    <a:pt x="2022" y="809"/>
                    <a:pt x="2087" y="809"/>
                  </a:cubicBezTo>
                  <a:close/>
                  <a:moveTo>
                    <a:pt x="2626" y="2157"/>
                  </a:moveTo>
                  <a:cubicBezTo>
                    <a:pt x="2807" y="2157"/>
                    <a:pt x="2922" y="2246"/>
                    <a:pt x="2969" y="2435"/>
                  </a:cubicBezTo>
                  <a:cubicBezTo>
                    <a:pt x="3036" y="2668"/>
                    <a:pt x="2869" y="2835"/>
                    <a:pt x="2535" y="2902"/>
                  </a:cubicBezTo>
                  <a:lnTo>
                    <a:pt x="1701" y="3102"/>
                  </a:lnTo>
                  <a:lnTo>
                    <a:pt x="1535" y="2401"/>
                  </a:lnTo>
                  <a:lnTo>
                    <a:pt x="2369" y="2201"/>
                  </a:lnTo>
                  <a:cubicBezTo>
                    <a:pt x="2466" y="2172"/>
                    <a:pt x="2552" y="2157"/>
                    <a:pt x="2626" y="2157"/>
                  </a:cubicBezTo>
                  <a:close/>
                  <a:moveTo>
                    <a:pt x="2409" y="0"/>
                  </a:moveTo>
                  <a:cubicBezTo>
                    <a:pt x="2237" y="0"/>
                    <a:pt x="2045" y="21"/>
                    <a:pt x="1835" y="66"/>
                  </a:cubicBezTo>
                  <a:lnTo>
                    <a:pt x="0" y="533"/>
                  </a:lnTo>
                  <a:lnTo>
                    <a:pt x="834" y="4069"/>
                  </a:lnTo>
                  <a:lnTo>
                    <a:pt x="2769" y="3602"/>
                  </a:lnTo>
                  <a:cubicBezTo>
                    <a:pt x="3736" y="3402"/>
                    <a:pt x="4170" y="2902"/>
                    <a:pt x="4036" y="2301"/>
                  </a:cubicBezTo>
                  <a:cubicBezTo>
                    <a:pt x="3936" y="1868"/>
                    <a:pt x="3569" y="1568"/>
                    <a:pt x="3169" y="1568"/>
                  </a:cubicBezTo>
                  <a:cubicBezTo>
                    <a:pt x="3436" y="1367"/>
                    <a:pt x="3536" y="1000"/>
                    <a:pt x="3436" y="667"/>
                  </a:cubicBezTo>
                  <a:cubicBezTo>
                    <a:pt x="3358" y="253"/>
                    <a:pt x="3001" y="0"/>
                    <a:pt x="2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12399400" y="1065150"/>
              <a:ext cx="36725" cy="55075"/>
            </a:xfrm>
            <a:custGeom>
              <a:avLst/>
              <a:gdLst/>
              <a:ahLst/>
              <a:cxnLst/>
              <a:rect l="l" t="t" r="r" b="b"/>
              <a:pathLst>
                <a:path w="1469" h="2203" extrusionOk="0">
                  <a:moveTo>
                    <a:pt x="1468" y="1"/>
                  </a:moveTo>
                  <a:lnTo>
                    <a:pt x="1468" y="1"/>
                  </a:lnTo>
                  <a:cubicBezTo>
                    <a:pt x="1135" y="301"/>
                    <a:pt x="868" y="668"/>
                    <a:pt x="634" y="1035"/>
                  </a:cubicBezTo>
                  <a:cubicBezTo>
                    <a:pt x="367" y="1402"/>
                    <a:pt x="134" y="1769"/>
                    <a:pt x="1" y="2203"/>
                  </a:cubicBezTo>
                  <a:cubicBezTo>
                    <a:pt x="334" y="1902"/>
                    <a:pt x="601" y="1569"/>
                    <a:pt x="834" y="1168"/>
                  </a:cubicBezTo>
                  <a:cubicBezTo>
                    <a:pt x="1101" y="835"/>
                    <a:pt x="1335" y="435"/>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0"/>
            <p:cNvSpPr/>
            <p:nvPr/>
          </p:nvSpPr>
          <p:spPr>
            <a:xfrm>
              <a:off x="12386050" y="1077675"/>
              <a:ext cx="62575" cy="34200"/>
            </a:xfrm>
            <a:custGeom>
              <a:avLst/>
              <a:gdLst/>
              <a:ahLst/>
              <a:cxnLst/>
              <a:rect l="l" t="t" r="r" b="b"/>
              <a:pathLst>
                <a:path w="2503" h="1368" extrusionOk="0">
                  <a:moveTo>
                    <a:pt x="1" y="0"/>
                  </a:moveTo>
                  <a:lnTo>
                    <a:pt x="1" y="0"/>
                  </a:lnTo>
                  <a:cubicBezTo>
                    <a:pt x="368" y="334"/>
                    <a:pt x="768" y="601"/>
                    <a:pt x="1202" y="801"/>
                  </a:cubicBezTo>
                  <a:cubicBezTo>
                    <a:pt x="1602" y="1034"/>
                    <a:pt x="2036" y="1235"/>
                    <a:pt x="2503" y="1368"/>
                  </a:cubicBezTo>
                  <a:cubicBezTo>
                    <a:pt x="2136" y="1068"/>
                    <a:pt x="1735" y="801"/>
                    <a:pt x="1302" y="601"/>
                  </a:cubicBezTo>
                  <a:cubicBezTo>
                    <a:pt x="901" y="334"/>
                    <a:pt x="468"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0"/>
            <p:cNvSpPr/>
            <p:nvPr/>
          </p:nvSpPr>
          <p:spPr>
            <a:xfrm>
              <a:off x="12496975" y="1042650"/>
              <a:ext cx="39225" cy="52550"/>
            </a:xfrm>
            <a:custGeom>
              <a:avLst/>
              <a:gdLst/>
              <a:ahLst/>
              <a:cxnLst/>
              <a:rect l="l" t="t" r="r" b="b"/>
              <a:pathLst>
                <a:path w="1569" h="2102" extrusionOk="0">
                  <a:moveTo>
                    <a:pt x="1568" y="0"/>
                  </a:moveTo>
                  <a:lnTo>
                    <a:pt x="1568" y="0"/>
                  </a:lnTo>
                  <a:cubicBezTo>
                    <a:pt x="1235" y="267"/>
                    <a:pt x="934" y="601"/>
                    <a:pt x="701" y="968"/>
                  </a:cubicBezTo>
                  <a:cubicBezTo>
                    <a:pt x="401" y="1335"/>
                    <a:pt x="167" y="1702"/>
                    <a:pt x="0" y="2102"/>
                  </a:cubicBezTo>
                  <a:cubicBezTo>
                    <a:pt x="334" y="1835"/>
                    <a:pt x="634" y="1501"/>
                    <a:pt x="868" y="1101"/>
                  </a:cubicBezTo>
                  <a:cubicBezTo>
                    <a:pt x="1168" y="768"/>
                    <a:pt x="1401" y="401"/>
                    <a:pt x="1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12486125" y="1051825"/>
              <a:ext cx="60075" cy="37550"/>
            </a:xfrm>
            <a:custGeom>
              <a:avLst/>
              <a:gdLst/>
              <a:ahLst/>
              <a:cxnLst/>
              <a:rect l="l" t="t" r="r" b="b"/>
              <a:pathLst>
                <a:path w="2403" h="1502" extrusionOk="0">
                  <a:moveTo>
                    <a:pt x="1" y="0"/>
                  </a:moveTo>
                  <a:cubicBezTo>
                    <a:pt x="334" y="334"/>
                    <a:pt x="701" y="634"/>
                    <a:pt x="1135" y="834"/>
                  </a:cubicBezTo>
                  <a:cubicBezTo>
                    <a:pt x="1535" y="1134"/>
                    <a:pt x="1969" y="1335"/>
                    <a:pt x="2402" y="1501"/>
                  </a:cubicBezTo>
                  <a:cubicBezTo>
                    <a:pt x="2069" y="1168"/>
                    <a:pt x="1669" y="868"/>
                    <a:pt x="1235" y="667"/>
                  </a:cubicBezTo>
                  <a:cubicBezTo>
                    <a:pt x="868" y="367"/>
                    <a:pt x="434"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0"/>
            <p:cNvSpPr/>
            <p:nvPr/>
          </p:nvSpPr>
          <p:spPr>
            <a:xfrm>
              <a:off x="12600375" y="1015125"/>
              <a:ext cx="39225" cy="53400"/>
            </a:xfrm>
            <a:custGeom>
              <a:avLst/>
              <a:gdLst/>
              <a:ahLst/>
              <a:cxnLst/>
              <a:rect l="l" t="t" r="r" b="b"/>
              <a:pathLst>
                <a:path w="1569" h="2136" extrusionOk="0">
                  <a:moveTo>
                    <a:pt x="1568" y="1"/>
                  </a:moveTo>
                  <a:lnTo>
                    <a:pt x="1568" y="1"/>
                  </a:lnTo>
                  <a:cubicBezTo>
                    <a:pt x="1235" y="267"/>
                    <a:pt x="935" y="601"/>
                    <a:pt x="701" y="1001"/>
                  </a:cubicBezTo>
                  <a:cubicBezTo>
                    <a:pt x="401" y="1335"/>
                    <a:pt x="167" y="1702"/>
                    <a:pt x="1" y="2135"/>
                  </a:cubicBezTo>
                  <a:cubicBezTo>
                    <a:pt x="334" y="1835"/>
                    <a:pt x="634" y="1502"/>
                    <a:pt x="868" y="1135"/>
                  </a:cubicBezTo>
                  <a:cubicBezTo>
                    <a:pt x="1168" y="801"/>
                    <a:pt x="1402" y="40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a:off x="12589525" y="1024300"/>
              <a:ext cx="60075" cy="37550"/>
            </a:xfrm>
            <a:custGeom>
              <a:avLst/>
              <a:gdLst/>
              <a:ahLst/>
              <a:cxnLst/>
              <a:rect l="l" t="t" r="r" b="b"/>
              <a:pathLst>
                <a:path w="2403" h="1502" extrusionOk="0">
                  <a:moveTo>
                    <a:pt x="1" y="0"/>
                  </a:moveTo>
                  <a:cubicBezTo>
                    <a:pt x="335" y="334"/>
                    <a:pt x="735" y="634"/>
                    <a:pt x="1135" y="834"/>
                  </a:cubicBezTo>
                  <a:cubicBezTo>
                    <a:pt x="1535" y="1135"/>
                    <a:pt x="1969" y="1335"/>
                    <a:pt x="2403" y="1502"/>
                  </a:cubicBezTo>
                  <a:cubicBezTo>
                    <a:pt x="2069" y="1168"/>
                    <a:pt x="1669" y="868"/>
                    <a:pt x="1269" y="668"/>
                  </a:cubicBezTo>
                  <a:cubicBezTo>
                    <a:pt x="868" y="367"/>
                    <a:pt x="435"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12703775" y="987600"/>
              <a:ext cx="39225" cy="52575"/>
            </a:xfrm>
            <a:custGeom>
              <a:avLst/>
              <a:gdLst/>
              <a:ahLst/>
              <a:cxnLst/>
              <a:rect l="l" t="t" r="r" b="b"/>
              <a:pathLst>
                <a:path w="1569" h="2103" extrusionOk="0">
                  <a:moveTo>
                    <a:pt x="1569" y="1"/>
                  </a:moveTo>
                  <a:lnTo>
                    <a:pt x="1569" y="1"/>
                  </a:lnTo>
                  <a:cubicBezTo>
                    <a:pt x="1235" y="268"/>
                    <a:pt x="935" y="601"/>
                    <a:pt x="701" y="1001"/>
                  </a:cubicBezTo>
                  <a:cubicBezTo>
                    <a:pt x="401" y="1335"/>
                    <a:pt x="168" y="1702"/>
                    <a:pt x="1" y="2102"/>
                  </a:cubicBezTo>
                  <a:cubicBezTo>
                    <a:pt x="334" y="1835"/>
                    <a:pt x="635" y="1502"/>
                    <a:pt x="868" y="1135"/>
                  </a:cubicBezTo>
                  <a:cubicBezTo>
                    <a:pt x="1168" y="801"/>
                    <a:pt x="1402" y="401"/>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12692950" y="997625"/>
              <a:ext cx="60050" cy="36700"/>
            </a:xfrm>
            <a:custGeom>
              <a:avLst/>
              <a:gdLst/>
              <a:ahLst/>
              <a:cxnLst/>
              <a:rect l="l" t="t" r="r" b="b"/>
              <a:pathLst>
                <a:path w="2402" h="1468" extrusionOk="0">
                  <a:moveTo>
                    <a:pt x="0" y="0"/>
                  </a:moveTo>
                  <a:lnTo>
                    <a:pt x="0" y="0"/>
                  </a:lnTo>
                  <a:cubicBezTo>
                    <a:pt x="367" y="334"/>
                    <a:pt x="734" y="600"/>
                    <a:pt x="1168" y="834"/>
                  </a:cubicBezTo>
                  <a:cubicBezTo>
                    <a:pt x="1535" y="1101"/>
                    <a:pt x="1968" y="1301"/>
                    <a:pt x="2402" y="1468"/>
                  </a:cubicBezTo>
                  <a:cubicBezTo>
                    <a:pt x="2068" y="1134"/>
                    <a:pt x="1701" y="834"/>
                    <a:pt x="1268" y="634"/>
                  </a:cubicBezTo>
                  <a:cubicBezTo>
                    <a:pt x="901" y="334"/>
                    <a:pt x="467" y="13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12807200" y="960075"/>
              <a:ext cx="39200" cy="52575"/>
            </a:xfrm>
            <a:custGeom>
              <a:avLst/>
              <a:gdLst/>
              <a:ahLst/>
              <a:cxnLst/>
              <a:rect l="l" t="t" r="r" b="b"/>
              <a:pathLst>
                <a:path w="1568" h="2103" extrusionOk="0">
                  <a:moveTo>
                    <a:pt x="1568" y="1"/>
                  </a:moveTo>
                  <a:cubicBezTo>
                    <a:pt x="1234" y="268"/>
                    <a:pt x="934" y="601"/>
                    <a:pt x="701" y="1002"/>
                  </a:cubicBezTo>
                  <a:cubicBezTo>
                    <a:pt x="400" y="1335"/>
                    <a:pt x="167" y="1702"/>
                    <a:pt x="0" y="2102"/>
                  </a:cubicBezTo>
                  <a:cubicBezTo>
                    <a:pt x="334" y="1836"/>
                    <a:pt x="634" y="1502"/>
                    <a:pt x="867" y="1135"/>
                  </a:cubicBezTo>
                  <a:cubicBezTo>
                    <a:pt x="1168" y="768"/>
                    <a:pt x="1401" y="40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12796350" y="970100"/>
              <a:ext cx="60900" cy="36700"/>
            </a:xfrm>
            <a:custGeom>
              <a:avLst/>
              <a:gdLst/>
              <a:ahLst/>
              <a:cxnLst/>
              <a:rect l="l" t="t" r="r" b="b"/>
              <a:pathLst>
                <a:path w="2436" h="1468" extrusionOk="0">
                  <a:moveTo>
                    <a:pt x="1" y="0"/>
                  </a:moveTo>
                  <a:lnTo>
                    <a:pt x="1" y="0"/>
                  </a:lnTo>
                  <a:cubicBezTo>
                    <a:pt x="334" y="334"/>
                    <a:pt x="734" y="601"/>
                    <a:pt x="1135" y="834"/>
                  </a:cubicBezTo>
                  <a:cubicBezTo>
                    <a:pt x="1535" y="1101"/>
                    <a:pt x="1969" y="1301"/>
                    <a:pt x="2436" y="1468"/>
                  </a:cubicBezTo>
                  <a:cubicBezTo>
                    <a:pt x="2069" y="1134"/>
                    <a:pt x="1668" y="834"/>
                    <a:pt x="1268" y="634"/>
                  </a:cubicBezTo>
                  <a:cubicBezTo>
                    <a:pt x="868" y="367"/>
                    <a:pt x="434"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12427750" y="1171075"/>
              <a:ext cx="36725" cy="55050"/>
            </a:xfrm>
            <a:custGeom>
              <a:avLst/>
              <a:gdLst/>
              <a:ahLst/>
              <a:cxnLst/>
              <a:rect l="l" t="t" r="r" b="b"/>
              <a:pathLst>
                <a:path w="1469" h="2202" extrusionOk="0">
                  <a:moveTo>
                    <a:pt x="1468" y="0"/>
                  </a:moveTo>
                  <a:lnTo>
                    <a:pt x="1468" y="0"/>
                  </a:lnTo>
                  <a:cubicBezTo>
                    <a:pt x="1135" y="301"/>
                    <a:pt x="835" y="634"/>
                    <a:pt x="634" y="1034"/>
                  </a:cubicBezTo>
                  <a:cubicBezTo>
                    <a:pt x="368" y="1368"/>
                    <a:pt x="134" y="1768"/>
                    <a:pt x="1" y="2202"/>
                  </a:cubicBezTo>
                  <a:cubicBezTo>
                    <a:pt x="301" y="1902"/>
                    <a:pt x="601" y="1535"/>
                    <a:pt x="835" y="1168"/>
                  </a:cubicBezTo>
                  <a:cubicBezTo>
                    <a:pt x="1101" y="801"/>
                    <a:pt x="1302" y="401"/>
                    <a:pt x="1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0"/>
            <p:cNvSpPr/>
            <p:nvPr/>
          </p:nvSpPr>
          <p:spPr>
            <a:xfrm>
              <a:off x="12414400" y="1182750"/>
              <a:ext cx="61750" cy="34200"/>
            </a:xfrm>
            <a:custGeom>
              <a:avLst/>
              <a:gdLst/>
              <a:ahLst/>
              <a:cxnLst/>
              <a:rect l="l" t="t" r="r" b="b"/>
              <a:pathLst>
                <a:path w="2470" h="1368" extrusionOk="0">
                  <a:moveTo>
                    <a:pt x="1" y="0"/>
                  </a:moveTo>
                  <a:cubicBezTo>
                    <a:pt x="335" y="334"/>
                    <a:pt x="735" y="601"/>
                    <a:pt x="1168" y="801"/>
                  </a:cubicBezTo>
                  <a:cubicBezTo>
                    <a:pt x="1569" y="1068"/>
                    <a:pt x="2002" y="1268"/>
                    <a:pt x="2469" y="1368"/>
                  </a:cubicBezTo>
                  <a:cubicBezTo>
                    <a:pt x="2136" y="1068"/>
                    <a:pt x="1736" y="801"/>
                    <a:pt x="1302" y="601"/>
                  </a:cubicBezTo>
                  <a:cubicBezTo>
                    <a:pt x="902" y="334"/>
                    <a:pt x="435"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a:off x="12525325" y="1146875"/>
              <a:ext cx="38375" cy="53400"/>
            </a:xfrm>
            <a:custGeom>
              <a:avLst/>
              <a:gdLst/>
              <a:ahLst/>
              <a:cxnLst/>
              <a:rect l="l" t="t" r="r" b="b"/>
              <a:pathLst>
                <a:path w="1535" h="2136" extrusionOk="0">
                  <a:moveTo>
                    <a:pt x="1535" y="1"/>
                  </a:moveTo>
                  <a:lnTo>
                    <a:pt x="1535" y="1"/>
                  </a:lnTo>
                  <a:cubicBezTo>
                    <a:pt x="1201" y="301"/>
                    <a:pt x="901" y="635"/>
                    <a:pt x="668" y="1035"/>
                  </a:cubicBezTo>
                  <a:cubicBezTo>
                    <a:pt x="367" y="1369"/>
                    <a:pt x="134" y="1736"/>
                    <a:pt x="0" y="2136"/>
                  </a:cubicBezTo>
                  <a:cubicBezTo>
                    <a:pt x="334" y="1869"/>
                    <a:pt x="601" y="1535"/>
                    <a:pt x="834" y="1135"/>
                  </a:cubicBezTo>
                  <a:cubicBezTo>
                    <a:pt x="1135" y="802"/>
                    <a:pt x="1368" y="435"/>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12513650" y="1156900"/>
              <a:ext cx="60900" cy="37550"/>
            </a:xfrm>
            <a:custGeom>
              <a:avLst/>
              <a:gdLst/>
              <a:ahLst/>
              <a:cxnLst/>
              <a:rect l="l" t="t" r="r" b="b"/>
              <a:pathLst>
                <a:path w="2436" h="1502" extrusionOk="0">
                  <a:moveTo>
                    <a:pt x="0" y="0"/>
                  </a:moveTo>
                  <a:lnTo>
                    <a:pt x="0" y="0"/>
                  </a:lnTo>
                  <a:cubicBezTo>
                    <a:pt x="334" y="367"/>
                    <a:pt x="734" y="634"/>
                    <a:pt x="1168" y="834"/>
                  </a:cubicBezTo>
                  <a:cubicBezTo>
                    <a:pt x="1535" y="1134"/>
                    <a:pt x="1969" y="1335"/>
                    <a:pt x="2436" y="1501"/>
                  </a:cubicBezTo>
                  <a:cubicBezTo>
                    <a:pt x="2069" y="1168"/>
                    <a:pt x="1702" y="868"/>
                    <a:pt x="1268" y="667"/>
                  </a:cubicBezTo>
                  <a:cubicBezTo>
                    <a:pt x="868" y="401"/>
                    <a:pt x="467" y="1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12628725" y="1120200"/>
              <a:ext cx="39225" cy="52575"/>
            </a:xfrm>
            <a:custGeom>
              <a:avLst/>
              <a:gdLst/>
              <a:ahLst/>
              <a:cxnLst/>
              <a:rect l="l" t="t" r="r" b="b"/>
              <a:pathLst>
                <a:path w="1569" h="2103" extrusionOk="0">
                  <a:moveTo>
                    <a:pt x="1569" y="1"/>
                  </a:moveTo>
                  <a:lnTo>
                    <a:pt x="1569" y="1"/>
                  </a:lnTo>
                  <a:cubicBezTo>
                    <a:pt x="1202" y="267"/>
                    <a:pt x="935" y="601"/>
                    <a:pt x="701" y="1001"/>
                  </a:cubicBezTo>
                  <a:cubicBezTo>
                    <a:pt x="401" y="1335"/>
                    <a:pt x="168" y="1702"/>
                    <a:pt x="1" y="2102"/>
                  </a:cubicBezTo>
                  <a:cubicBezTo>
                    <a:pt x="334" y="1835"/>
                    <a:pt x="635" y="1502"/>
                    <a:pt x="868" y="1135"/>
                  </a:cubicBezTo>
                  <a:cubicBezTo>
                    <a:pt x="1135" y="801"/>
                    <a:pt x="1402" y="401"/>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12617050" y="1130200"/>
              <a:ext cx="60900" cy="36725"/>
            </a:xfrm>
            <a:custGeom>
              <a:avLst/>
              <a:gdLst/>
              <a:ahLst/>
              <a:cxnLst/>
              <a:rect l="l" t="t" r="r" b="b"/>
              <a:pathLst>
                <a:path w="2436" h="1469" extrusionOk="0">
                  <a:moveTo>
                    <a:pt x="1" y="1"/>
                  </a:moveTo>
                  <a:cubicBezTo>
                    <a:pt x="334" y="334"/>
                    <a:pt x="735" y="601"/>
                    <a:pt x="1168" y="835"/>
                  </a:cubicBezTo>
                  <a:cubicBezTo>
                    <a:pt x="1535" y="1102"/>
                    <a:pt x="1969" y="1302"/>
                    <a:pt x="2436" y="1469"/>
                  </a:cubicBezTo>
                  <a:cubicBezTo>
                    <a:pt x="2069" y="1135"/>
                    <a:pt x="1702" y="868"/>
                    <a:pt x="1268" y="635"/>
                  </a:cubicBezTo>
                  <a:cubicBezTo>
                    <a:pt x="901" y="368"/>
                    <a:pt x="468" y="1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12732150" y="1092675"/>
              <a:ext cx="39200" cy="53400"/>
            </a:xfrm>
            <a:custGeom>
              <a:avLst/>
              <a:gdLst/>
              <a:ahLst/>
              <a:cxnLst/>
              <a:rect l="l" t="t" r="r" b="b"/>
              <a:pathLst>
                <a:path w="1568" h="2136" extrusionOk="0">
                  <a:moveTo>
                    <a:pt x="1568" y="1"/>
                  </a:moveTo>
                  <a:cubicBezTo>
                    <a:pt x="1201" y="268"/>
                    <a:pt x="934" y="601"/>
                    <a:pt x="701" y="1001"/>
                  </a:cubicBezTo>
                  <a:cubicBezTo>
                    <a:pt x="400" y="1335"/>
                    <a:pt x="167" y="1702"/>
                    <a:pt x="0" y="2136"/>
                  </a:cubicBezTo>
                  <a:cubicBezTo>
                    <a:pt x="334" y="1835"/>
                    <a:pt x="634" y="1502"/>
                    <a:pt x="867" y="1135"/>
                  </a:cubicBezTo>
                  <a:cubicBezTo>
                    <a:pt x="1168" y="801"/>
                    <a:pt x="1401" y="40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12721300" y="1102700"/>
              <a:ext cx="60900" cy="36700"/>
            </a:xfrm>
            <a:custGeom>
              <a:avLst/>
              <a:gdLst/>
              <a:ahLst/>
              <a:cxnLst/>
              <a:rect l="l" t="t" r="r" b="b"/>
              <a:pathLst>
                <a:path w="2436" h="1468" extrusionOk="0">
                  <a:moveTo>
                    <a:pt x="0" y="0"/>
                  </a:moveTo>
                  <a:lnTo>
                    <a:pt x="0" y="0"/>
                  </a:lnTo>
                  <a:cubicBezTo>
                    <a:pt x="367" y="334"/>
                    <a:pt x="734" y="600"/>
                    <a:pt x="1168" y="834"/>
                  </a:cubicBezTo>
                  <a:cubicBezTo>
                    <a:pt x="1535" y="1101"/>
                    <a:pt x="1968" y="1301"/>
                    <a:pt x="2435" y="1468"/>
                  </a:cubicBezTo>
                  <a:cubicBezTo>
                    <a:pt x="2069" y="1134"/>
                    <a:pt x="1702" y="834"/>
                    <a:pt x="1268" y="634"/>
                  </a:cubicBezTo>
                  <a:cubicBezTo>
                    <a:pt x="901" y="367"/>
                    <a:pt x="467" y="13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12835550" y="1065150"/>
              <a:ext cx="39225" cy="53400"/>
            </a:xfrm>
            <a:custGeom>
              <a:avLst/>
              <a:gdLst/>
              <a:ahLst/>
              <a:cxnLst/>
              <a:rect l="l" t="t" r="r" b="b"/>
              <a:pathLst>
                <a:path w="1569" h="2136" extrusionOk="0">
                  <a:moveTo>
                    <a:pt x="1568" y="1"/>
                  </a:moveTo>
                  <a:lnTo>
                    <a:pt x="1568" y="1"/>
                  </a:lnTo>
                  <a:cubicBezTo>
                    <a:pt x="1235" y="268"/>
                    <a:pt x="934" y="601"/>
                    <a:pt x="701" y="1002"/>
                  </a:cubicBezTo>
                  <a:cubicBezTo>
                    <a:pt x="401" y="1335"/>
                    <a:pt x="167" y="1702"/>
                    <a:pt x="0" y="2136"/>
                  </a:cubicBezTo>
                  <a:cubicBezTo>
                    <a:pt x="334" y="1836"/>
                    <a:pt x="634" y="1502"/>
                    <a:pt x="868" y="1135"/>
                  </a:cubicBezTo>
                  <a:cubicBezTo>
                    <a:pt x="1168" y="802"/>
                    <a:pt x="1401" y="40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12823875" y="1075175"/>
              <a:ext cx="60900" cy="36700"/>
            </a:xfrm>
            <a:custGeom>
              <a:avLst/>
              <a:gdLst/>
              <a:ahLst/>
              <a:cxnLst/>
              <a:rect l="l" t="t" r="r" b="b"/>
              <a:pathLst>
                <a:path w="2436" h="1468" extrusionOk="0">
                  <a:moveTo>
                    <a:pt x="0" y="0"/>
                  </a:moveTo>
                  <a:cubicBezTo>
                    <a:pt x="334" y="334"/>
                    <a:pt x="734" y="601"/>
                    <a:pt x="1168" y="834"/>
                  </a:cubicBezTo>
                  <a:cubicBezTo>
                    <a:pt x="1568" y="1101"/>
                    <a:pt x="1968" y="1335"/>
                    <a:pt x="2435" y="1468"/>
                  </a:cubicBezTo>
                  <a:cubicBezTo>
                    <a:pt x="2102" y="1134"/>
                    <a:pt x="1702" y="868"/>
                    <a:pt x="1268" y="634"/>
                  </a:cubicBezTo>
                  <a:cubicBezTo>
                    <a:pt x="901" y="367"/>
                    <a:pt x="467" y="1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12455275" y="1270300"/>
              <a:ext cx="37550" cy="54250"/>
            </a:xfrm>
            <a:custGeom>
              <a:avLst/>
              <a:gdLst/>
              <a:ahLst/>
              <a:cxnLst/>
              <a:rect l="l" t="t" r="r" b="b"/>
              <a:pathLst>
                <a:path w="1502" h="2170" extrusionOk="0">
                  <a:moveTo>
                    <a:pt x="1502" y="1"/>
                  </a:moveTo>
                  <a:lnTo>
                    <a:pt x="1502" y="1"/>
                  </a:lnTo>
                  <a:cubicBezTo>
                    <a:pt x="1168" y="301"/>
                    <a:pt x="868" y="635"/>
                    <a:pt x="668" y="1035"/>
                  </a:cubicBezTo>
                  <a:cubicBezTo>
                    <a:pt x="401" y="1369"/>
                    <a:pt x="167" y="1769"/>
                    <a:pt x="0" y="2169"/>
                  </a:cubicBezTo>
                  <a:cubicBezTo>
                    <a:pt x="334" y="1869"/>
                    <a:pt x="634" y="1535"/>
                    <a:pt x="834" y="1168"/>
                  </a:cubicBezTo>
                  <a:cubicBezTo>
                    <a:pt x="1135" y="801"/>
                    <a:pt x="1335" y="401"/>
                    <a:pt x="1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12442775" y="1281975"/>
              <a:ext cx="62550" cy="35050"/>
            </a:xfrm>
            <a:custGeom>
              <a:avLst/>
              <a:gdLst/>
              <a:ahLst/>
              <a:cxnLst/>
              <a:rect l="l" t="t" r="r" b="b"/>
              <a:pathLst>
                <a:path w="2502" h="1402" extrusionOk="0">
                  <a:moveTo>
                    <a:pt x="0" y="1"/>
                  </a:moveTo>
                  <a:cubicBezTo>
                    <a:pt x="334" y="334"/>
                    <a:pt x="734" y="601"/>
                    <a:pt x="1201" y="801"/>
                  </a:cubicBezTo>
                  <a:cubicBezTo>
                    <a:pt x="1601" y="1035"/>
                    <a:pt x="2035" y="1235"/>
                    <a:pt x="2469" y="1402"/>
                  </a:cubicBezTo>
                  <a:lnTo>
                    <a:pt x="2502" y="1369"/>
                  </a:lnTo>
                  <a:cubicBezTo>
                    <a:pt x="1735" y="801"/>
                    <a:pt x="901" y="3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2553675" y="1246125"/>
              <a:ext cx="39225" cy="53400"/>
            </a:xfrm>
            <a:custGeom>
              <a:avLst/>
              <a:gdLst/>
              <a:ahLst/>
              <a:cxnLst/>
              <a:rect l="l" t="t" r="r" b="b"/>
              <a:pathLst>
                <a:path w="1569" h="2136" extrusionOk="0">
                  <a:moveTo>
                    <a:pt x="1568" y="1"/>
                  </a:moveTo>
                  <a:lnTo>
                    <a:pt x="1568" y="1"/>
                  </a:lnTo>
                  <a:cubicBezTo>
                    <a:pt x="1201" y="301"/>
                    <a:pt x="935" y="634"/>
                    <a:pt x="701" y="1035"/>
                  </a:cubicBezTo>
                  <a:cubicBezTo>
                    <a:pt x="401" y="1335"/>
                    <a:pt x="167" y="1735"/>
                    <a:pt x="1" y="2135"/>
                  </a:cubicBezTo>
                  <a:cubicBezTo>
                    <a:pt x="334" y="1869"/>
                    <a:pt x="634" y="1535"/>
                    <a:pt x="868" y="1135"/>
                  </a:cubicBezTo>
                  <a:cubicBezTo>
                    <a:pt x="1168" y="801"/>
                    <a:pt x="1402" y="434"/>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12542825" y="1256125"/>
              <a:ext cx="60075" cy="37550"/>
            </a:xfrm>
            <a:custGeom>
              <a:avLst/>
              <a:gdLst/>
              <a:ahLst/>
              <a:cxnLst/>
              <a:rect l="l" t="t" r="r" b="b"/>
              <a:pathLst>
                <a:path w="2403" h="1502" extrusionOk="0">
                  <a:moveTo>
                    <a:pt x="1" y="1"/>
                  </a:moveTo>
                  <a:lnTo>
                    <a:pt x="1" y="1"/>
                  </a:lnTo>
                  <a:cubicBezTo>
                    <a:pt x="335" y="334"/>
                    <a:pt x="735" y="635"/>
                    <a:pt x="1135" y="835"/>
                  </a:cubicBezTo>
                  <a:cubicBezTo>
                    <a:pt x="1535" y="1135"/>
                    <a:pt x="1969" y="1335"/>
                    <a:pt x="2403" y="1502"/>
                  </a:cubicBezTo>
                  <a:cubicBezTo>
                    <a:pt x="2069" y="1168"/>
                    <a:pt x="1669" y="868"/>
                    <a:pt x="1269" y="668"/>
                  </a:cubicBezTo>
                  <a:cubicBezTo>
                    <a:pt x="868" y="368"/>
                    <a:pt x="435"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12657075" y="1219450"/>
              <a:ext cx="39225" cy="52550"/>
            </a:xfrm>
            <a:custGeom>
              <a:avLst/>
              <a:gdLst/>
              <a:ahLst/>
              <a:cxnLst/>
              <a:rect l="l" t="t" r="r" b="b"/>
              <a:pathLst>
                <a:path w="1569" h="2102" extrusionOk="0">
                  <a:moveTo>
                    <a:pt x="1569" y="0"/>
                  </a:moveTo>
                  <a:lnTo>
                    <a:pt x="1569" y="0"/>
                  </a:lnTo>
                  <a:cubicBezTo>
                    <a:pt x="1202" y="267"/>
                    <a:pt x="902" y="600"/>
                    <a:pt x="668" y="1001"/>
                  </a:cubicBezTo>
                  <a:cubicBezTo>
                    <a:pt x="401" y="1334"/>
                    <a:pt x="168" y="1701"/>
                    <a:pt x="1" y="2102"/>
                  </a:cubicBezTo>
                  <a:cubicBezTo>
                    <a:pt x="334" y="1835"/>
                    <a:pt x="635" y="1501"/>
                    <a:pt x="868" y="1101"/>
                  </a:cubicBezTo>
                  <a:cubicBezTo>
                    <a:pt x="1135" y="767"/>
                    <a:pt x="1369" y="400"/>
                    <a:pt x="1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12646250" y="1229450"/>
              <a:ext cx="60050" cy="36725"/>
            </a:xfrm>
            <a:custGeom>
              <a:avLst/>
              <a:gdLst/>
              <a:ahLst/>
              <a:cxnLst/>
              <a:rect l="l" t="t" r="r" b="b"/>
              <a:pathLst>
                <a:path w="2402" h="1469" extrusionOk="0">
                  <a:moveTo>
                    <a:pt x="0" y="0"/>
                  </a:moveTo>
                  <a:lnTo>
                    <a:pt x="0" y="0"/>
                  </a:lnTo>
                  <a:cubicBezTo>
                    <a:pt x="334" y="334"/>
                    <a:pt x="734" y="601"/>
                    <a:pt x="1168" y="834"/>
                  </a:cubicBezTo>
                  <a:cubicBezTo>
                    <a:pt x="1535" y="1101"/>
                    <a:pt x="1968" y="1335"/>
                    <a:pt x="2402" y="1468"/>
                  </a:cubicBezTo>
                  <a:cubicBezTo>
                    <a:pt x="2068" y="1135"/>
                    <a:pt x="1668" y="868"/>
                    <a:pt x="1268" y="634"/>
                  </a:cubicBezTo>
                  <a:cubicBezTo>
                    <a:pt x="868" y="367"/>
                    <a:pt x="434" y="1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12760500" y="1191925"/>
              <a:ext cx="39200" cy="53400"/>
            </a:xfrm>
            <a:custGeom>
              <a:avLst/>
              <a:gdLst/>
              <a:ahLst/>
              <a:cxnLst/>
              <a:rect l="l" t="t" r="r" b="b"/>
              <a:pathLst>
                <a:path w="1568" h="2136" extrusionOk="0">
                  <a:moveTo>
                    <a:pt x="1568" y="0"/>
                  </a:moveTo>
                  <a:lnTo>
                    <a:pt x="1568" y="0"/>
                  </a:lnTo>
                  <a:cubicBezTo>
                    <a:pt x="1201" y="300"/>
                    <a:pt x="934" y="634"/>
                    <a:pt x="701" y="1001"/>
                  </a:cubicBezTo>
                  <a:cubicBezTo>
                    <a:pt x="400" y="1335"/>
                    <a:pt x="167" y="1735"/>
                    <a:pt x="0" y="2135"/>
                  </a:cubicBezTo>
                  <a:cubicBezTo>
                    <a:pt x="334" y="1868"/>
                    <a:pt x="634" y="1501"/>
                    <a:pt x="867" y="1134"/>
                  </a:cubicBezTo>
                  <a:cubicBezTo>
                    <a:pt x="1168" y="801"/>
                    <a:pt x="1401" y="434"/>
                    <a:pt x="1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12748825" y="1201925"/>
              <a:ext cx="60900" cy="36725"/>
            </a:xfrm>
            <a:custGeom>
              <a:avLst/>
              <a:gdLst/>
              <a:ahLst/>
              <a:cxnLst/>
              <a:rect l="l" t="t" r="r" b="b"/>
              <a:pathLst>
                <a:path w="2436" h="1469" extrusionOk="0">
                  <a:moveTo>
                    <a:pt x="0" y="1"/>
                  </a:moveTo>
                  <a:lnTo>
                    <a:pt x="0" y="1"/>
                  </a:lnTo>
                  <a:cubicBezTo>
                    <a:pt x="367" y="301"/>
                    <a:pt x="734" y="601"/>
                    <a:pt x="1168" y="834"/>
                  </a:cubicBezTo>
                  <a:cubicBezTo>
                    <a:pt x="1568" y="1101"/>
                    <a:pt x="2002" y="1301"/>
                    <a:pt x="2435" y="1468"/>
                  </a:cubicBezTo>
                  <a:cubicBezTo>
                    <a:pt x="2102" y="1135"/>
                    <a:pt x="1701" y="834"/>
                    <a:pt x="1268" y="634"/>
                  </a:cubicBezTo>
                  <a:cubicBezTo>
                    <a:pt x="901" y="367"/>
                    <a:pt x="467" y="1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a:off x="12863900" y="1164400"/>
              <a:ext cx="39225" cy="52550"/>
            </a:xfrm>
            <a:custGeom>
              <a:avLst/>
              <a:gdLst/>
              <a:ahLst/>
              <a:cxnLst/>
              <a:rect l="l" t="t" r="r" b="b"/>
              <a:pathLst>
                <a:path w="1569" h="2102" extrusionOk="0">
                  <a:moveTo>
                    <a:pt x="1568" y="0"/>
                  </a:moveTo>
                  <a:cubicBezTo>
                    <a:pt x="1235" y="267"/>
                    <a:pt x="934" y="601"/>
                    <a:pt x="701" y="1001"/>
                  </a:cubicBezTo>
                  <a:cubicBezTo>
                    <a:pt x="401" y="1335"/>
                    <a:pt x="167" y="1702"/>
                    <a:pt x="0" y="2102"/>
                  </a:cubicBezTo>
                  <a:cubicBezTo>
                    <a:pt x="334" y="1835"/>
                    <a:pt x="634" y="1502"/>
                    <a:pt x="901" y="1135"/>
                  </a:cubicBezTo>
                  <a:cubicBezTo>
                    <a:pt x="1168" y="768"/>
                    <a:pt x="1401" y="401"/>
                    <a:pt x="1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12852225" y="1174400"/>
              <a:ext cx="60900" cy="36725"/>
            </a:xfrm>
            <a:custGeom>
              <a:avLst/>
              <a:gdLst/>
              <a:ahLst/>
              <a:cxnLst/>
              <a:rect l="l" t="t" r="r" b="b"/>
              <a:pathLst>
                <a:path w="2436" h="1469" extrusionOk="0">
                  <a:moveTo>
                    <a:pt x="0" y="1"/>
                  </a:moveTo>
                  <a:lnTo>
                    <a:pt x="0" y="1"/>
                  </a:lnTo>
                  <a:cubicBezTo>
                    <a:pt x="367" y="334"/>
                    <a:pt x="734" y="601"/>
                    <a:pt x="1168" y="835"/>
                  </a:cubicBezTo>
                  <a:cubicBezTo>
                    <a:pt x="1568" y="1102"/>
                    <a:pt x="1969" y="1302"/>
                    <a:pt x="2436" y="1468"/>
                  </a:cubicBezTo>
                  <a:cubicBezTo>
                    <a:pt x="2102" y="1135"/>
                    <a:pt x="1702" y="835"/>
                    <a:pt x="1268" y="635"/>
                  </a:cubicBezTo>
                  <a:cubicBezTo>
                    <a:pt x="901" y="368"/>
                    <a:pt x="467" y="1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50"/>
          <p:cNvGrpSpPr/>
          <p:nvPr/>
        </p:nvGrpSpPr>
        <p:grpSpPr>
          <a:xfrm>
            <a:off x="7447725" y="385975"/>
            <a:ext cx="1282625" cy="1071625"/>
            <a:chOff x="13091550" y="1473800"/>
            <a:chExt cx="1282625" cy="1071625"/>
          </a:xfrm>
        </p:grpSpPr>
        <p:sp>
          <p:nvSpPr>
            <p:cNvPr id="537" name="Google Shape;537;p50"/>
            <p:cNvSpPr/>
            <p:nvPr/>
          </p:nvSpPr>
          <p:spPr>
            <a:xfrm>
              <a:off x="13596100" y="1890750"/>
              <a:ext cx="778075" cy="654675"/>
            </a:xfrm>
            <a:custGeom>
              <a:avLst/>
              <a:gdLst/>
              <a:ahLst/>
              <a:cxnLst/>
              <a:rect l="l" t="t" r="r" b="b"/>
              <a:pathLst>
                <a:path w="31123" h="26187" extrusionOk="0">
                  <a:moveTo>
                    <a:pt x="10774" y="1"/>
                  </a:moveTo>
                  <a:cubicBezTo>
                    <a:pt x="0" y="10575"/>
                    <a:pt x="4937" y="20349"/>
                    <a:pt x="4937" y="20349"/>
                  </a:cubicBezTo>
                  <a:lnTo>
                    <a:pt x="25285" y="26186"/>
                  </a:lnTo>
                  <a:cubicBezTo>
                    <a:pt x="24418" y="23517"/>
                    <a:pt x="24151" y="20682"/>
                    <a:pt x="24518" y="17913"/>
                  </a:cubicBezTo>
                  <a:cubicBezTo>
                    <a:pt x="25051" y="13143"/>
                    <a:pt x="31122" y="5838"/>
                    <a:pt x="31122" y="5838"/>
                  </a:cubicBezTo>
                  <a:lnTo>
                    <a:pt x="10774" y="1"/>
                  </a:ln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13091550" y="1476300"/>
              <a:ext cx="989075" cy="830600"/>
            </a:xfrm>
            <a:custGeom>
              <a:avLst/>
              <a:gdLst/>
              <a:ahLst/>
              <a:cxnLst/>
              <a:rect l="l" t="t" r="r" b="b"/>
              <a:pathLst>
                <a:path w="39563" h="33224" extrusionOk="0">
                  <a:moveTo>
                    <a:pt x="13711" y="0"/>
                  </a:moveTo>
                  <a:cubicBezTo>
                    <a:pt x="1" y="13410"/>
                    <a:pt x="6305" y="25819"/>
                    <a:pt x="6305" y="25819"/>
                  </a:cubicBezTo>
                  <a:lnTo>
                    <a:pt x="32157" y="33224"/>
                  </a:lnTo>
                  <a:cubicBezTo>
                    <a:pt x="31056" y="29821"/>
                    <a:pt x="30723" y="26252"/>
                    <a:pt x="31157" y="22716"/>
                  </a:cubicBezTo>
                  <a:cubicBezTo>
                    <a:pt x="31857" y="16645"/>
                    <a:pt x="39563" y="7405"/>
                    <a:pt x="39563" y="7405"/>
                  </a:cubicBezTo>
                  <a:lnTo>
                    <a:pt x="13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13209150" y="1473800"/>
              <a:ext cx="871475" cy="836450"/>
            </a:xfrm>
            <a:custGeom>
              <a:avLst/>
              <a:gdLst/>
              <a:ahLst/>
              <a:cxnLst/>
              <a:rect l="l" t="t" r="r" b="b"/>
              <a:pathLst>
                <a:path w="34859" h="33458" extrusionOk="0">
                  <a:moveTo>
                    <a:pt x="9007" y="0"/>
                  </a:moveTo>
                  <a:lnTo>
                    <a:pt x="8940" y="33"/>
                  </a:lnTo>
                  <a:cubicBezTo>
                    <a:pt x="7406" y="1534"/>
                    <a:pt x="6005" y="3169"/>
                    <a:pt x="4737" y="4937"/>
                  </a:cubicBezTo>
                  <a:cubicBezTo>
                    <a:pt x="3403" y="6805"/>
                    <a:pt x="2302" y="8873"/>
                    <a:pt x="1468" y="11041"/>
                  </a:cubicBezTo>
                  <a:cubicBezTo>
                    <a:pt x="601" y="13343"/>
                    <a:pt x="134" y="15811"/>
                    <a:pt x="67" y="18280"/>
                  </a:cubicBezTo>
                  <a:cubicBezTo>
                    <a:pt x="0" y="20848"/>
                    <a:pt x="467" y="23417"/>
                    <a:pt x="1435" y="25819"/>
                  </a:cubicBezTo>
                  <a:lnTo>
                    <a:pt x="1535" y="25985"/>
                  </a:lnTo>
                  <a:lnTo>
                    <a:pt x="1535" y="26019"/>
                  </a:lnTo>
                  <a:lnTo>
                    <a:pt x="1601" y="26019"/>
                  </a:lnTo>
                  <a:lnTo>
                    <a:pt x="27420" y="33391"/>
                  </a:lnTo>
                  <a:lnTo>
                    <a:pt x="27587" y="33457"/>
                  </a:lnTo>
                  <a:lnTo>
                    <a:pt x="27587" y="33457"/>
                  </a:lnTo>
                  <a:lnTo>
                    <a:pt x="27520" y="33291"/>
                  </a:lnTo>
                  <a:cubicBezTo>
                    <a:pt x="26886" y="31356"/>
                    <a:pt x="26519" y="29354"/>
                    <a:pt x="26419" y="27353"/>
                  </a:cubicBezTo>
                  <a:cubicBezTo>
                    <a:pt x="26386" y="26419"/>
                    <a:pt x="26386" y="25485"/>
                    <a:pt x="26419" y="24551"/>
                  </a:cubicBezTo>
                  <a:cubicBezTo>
                    <a:pt x="26453" y="23650"/>
                    <a:pt x="26553" y="22783"/>
                    <a:pt x="26719" y="21916"/>
                  </a:cubicBezTo>
                  <a:cubicBezTo>
                    <a:pt x="27086" y="20348"/>
                    <a:pt x="27653" y="18847"/>
                    <a:pt x="28387" y="17412"/>
                  </a:cubicBezTo>
                  <a:cubicBezTo>
                    <a:pt x="28988" y="16178"/>
                    <a:pt x="29655" y="15011"/>
                    <a:pt x="30389" y="13843"/>
                  </a:cubicBezTo>
                  <a:cubicBezTo>
                    <a:pt x="31690" y="11742"/>
                    <a:pt x="32857" y="10174"/>
                    <a:pt x="33624" y="9107"/>
                  </a:cubicBezTo>
                  <a:lnTo>
                    <a:pt x="34558" y="7906"/>
                  </a:lnTo>
                  <a:lnTo>
                    <a:pt x="34792" y="7605"/>
                  </a:lnTo>
                  <a:cubicBezTo>
                    <a:pt x="34859" y="7539"/>
                    <a:pt x="34859" y="7505"/>
                    <a:pt x="34859" y="7505"/>
                  </a:cubicBezTo>
                  <a:lnTo>
                    <a:pt x="34859" y="7505"/>
                  </a:lnTo>
                  <a:lnTo>
                    <a:pt x="34792" y="7572"/>
                  </a:lnTo>
                  <a:lnTo>
                    <a:pt x="34525" y="7872"/>
                  </a:lnTo>
                  <a:cubicBezTo>
                    <a:pt x="34325" y="8139"/>
                    <a:pt x="34025" y="8539"/>
                    <a:pt x="33591" y="9073"/>
                  </a:cubicBezTo>
                  <a:cubicBezTo>
                    <a:pt x="32790" y="10141"/>
                    <a:pt x="31623" y="11708"/>
                    <a:pt x="30289" y="13777"/>
                  </a:cubicBezTo>
                  <a:cubicBezTo>
                    <a:pt x="29555" y="14944"/>
                    <a:pt x="28888" y="16145"/>
                    <a:pt x="28287" y="17346"/>
                  </a:cubicBezTo>
                  <a:cubicBezTo>
                    <a:pt x="27520" y="18780"/>
                    <a:pt x="26953" y="20315"/>
                    <a:pt x="26586" y="21882"/>
                  </a:cubicBezTo>
                  <a:cubicBezTo>
                    <a:pt x="26419" y="22750"/>
                    <a:pt x="26286" y="23650"/>
                    <a:pt x="26286" y="24551"/>
                  </a:cubicBezTo>
                  <a:cubicBezTo>
                    <a:pt x="26219" y="25485"/>
                    <a:pt x="26219" y="26419"/>
                    <a:pt x="26286" y="27353"/>
                  </a:cubicBezTo>
                  <a:cubicBezTo>
                    <a:pt x="26350" y="29322"/>
                    <a:pt x="26696" y="31290"/>
                    <a:pt x="27292" y="33168"/>
                  </a:cubicBezTo>
                  <a:lnTo>
                    <a:pt x="27292" y="33168"/>
                  </a:lnTo>
                  <a:lnTo>
                    <a:pt x="1716" y="25832"/>
                  </a:lnTo>
                  <a:lnTo>
                    <a:pt x="1716" y="25832"/>
                  </a:lnTo>
                  <a:cubicBezTo>
                    <a:pt x="1690" y="25804"/>
                    <a:pt x="1668" y="25772"/>
                    <a:pt x="1668" y="25718"/>
                  </a:cubicBezTo>
                  <a:cubicBezTo>
                    <a:pt x="701" y="23350"/>
                    <a:pt x="234" y="20815"/>
                    <a:pt x="301" y="18246"/>
                  </a:cubicBezTo>
                  <a:cubicBezTo>
                    <a:pt x="334" y="15811"/>
                    <a:pt x="801" y="13410"/>
                    <a:pt x="1668" y="11108"/>
                  </a:cubicBezTo>
                  <a:cubicBezTo>
                    <a:pt x="2502" y="8940"/>
                    <a:pt x="3570" y="6905"/>
                    <a:pt x="4904" y="5037"/>
                  </a:cubicBezTo>
                  <a:cubicBezTo>
                    <a:pt x="6160" y="3285"/>
                    <a:pt x="7514" y="1664"/>
                    <a:pt x="9032" y="174"/>
                  </a:cubicBezTo>
                  <a:lnTo>
                    <a:pt x="9032" y="174"/>
                  </a:lnTo>
                  <a:lnTo>
                    <a:pt x="27720" y="5471"/>
                  </a:lnTo>
                  <a:lnTo>
                    <a:pt x="32957" y="6972"/>
                  </a:lnTo>
                  <a:lnTo>
                    <a:pt x="34358" y="7372"/>
                  </a:lnTo>
                  <a:lnTo>
                    <a:pt x="34859" y="7505"/>
                  </a:lnTo>
                  <a:lnTo>
                    <a:pt x="34392" y="7339"/>
                  </a:lnTo>
                  <a:lnTo>
                    <a:pt x="33024" y="6938"/>
                  </a:lnTo>
                  <a:lnTo>
                    <a:pt x="27820" y="5404"/>
                  </a:lnTo>
                  <a:lnTo>
                    <a:pt x="9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13501025" y="1618900"/>
              <a:ext cx="129275" cy="119275"/>
            </a:xfrm>
            <a:custGeom>
              <a:avLst/>
              <a:gdLst/>
              <a:ahLst/>
              <a:cxnLst/>
              <a:rect l="l" t="t" r="r" b="b"/>
              <a:pathLst>
                <a:path w="5171" h="4771" extrusionOk="0">
                  <a:moveTo>
                    <a:pt x="1101" y="0"/>
                  </a:moveTo>
                  <a:lnTo>
                    <a:pt x="0" y="3503"/>
                  </a:lnTo>
                  <a:lnTo>
                    <a:pt x="901" y="3803"/>
                  </a:lnTo>
                  <a:lnTo>
                    <a:pt x="1468" y="2002"/>
                  </a:lnTo>
                  <a:lnTo>
                    <a:pt x="1902" y="3736"/>
                  </a:lnTo>
                  <a:lnTo>
                    <a:pt x="2335" y="3870"/>
                  </a:lnTo>
                  <a:lnTo>
                    <a:pt x="3703" y="2635"/>
                  </a:lnTo>
                  <a:lnTo>
                    <a:pt x="3136" y="4503"/>
                  </a:lnTo>
                  <a:lnTo>
                    <a:pt x="4070" y="4770"/>
                  </a:lnTo>
                  <a:lnTo>
                    <a:pt x="5171" y="1301"/>
                  </a:lnTo>
                  <a:lnTo>
                    <a:pt x="4337" y="1034"/>
                  </a:lnTo>
                  <a:lnTo>
                    <a:pt x="2502" y="2669"/>
                  </a:lnTo>
                  <a:lnTo>
                    <a:pt x="1902" y="267"/>
                  </a:lnTo>
                  <a:lnTo>
                    <a:pt x="1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13608600" y="1665600"/>
              <a:ext cx="101750" cy="106750"/>
            </a:xfrm>
            <a:custGeom>
              <a:avLst/>
              <a:gdLst/>
              <a:ahLst/>
              <a:cxnLst/>
              <a:rect l="l" t="t" r="r" b="b"/>
              <a:pathLst>
                <a:path w="4070" h="4270" extrusionOk="0">
                  <a:moveTo>
                    <a:pt x="2836" y="1134"/>
                  </a:moveTo>
                  <a:lnTo>
                    <a:pt x="2936" y="2369"/>
                  </a:lnTo>
                  <a:lnTo>
                    <a:pt x="2035" y="2102"/>
                  </a:lnTo>
                  <a:lnTo>
                    <a:pt x="2836" y="1134"/>
                  </a:lnTo>
                  <a:close/>
                  <a:moveTo>
                    <a:pt x="2636" y="0"/>
                  </a:moveTo>
                  <a:lnTo>
                    <a:pt x="0" y="3002"/>
                  </a:lnTo>
                  <a:lnTo>
                    <a:pt x="1034" y="3336"/>
                  </a:lnTo>
                  <a:lnTo>
                    <a:pt x="1501" y="2735"/>
                  </a:lnTo>
                  <a:lnTo>
                    <a:pt x="3003" y="3202"/>
                  </a:lnTo>
                  <a:lnTo>
                    <a:pt x="3036" y="3936"/>
                  </a:lnTo>
                  <a:lnTo>
                    <a:pt x="4070" y="4270"/>
                  </a:lnTo>
                  <a:lnTo>
                    <a:pt x="4070" y="4270"/>
                  </a:lnTo>
                  <a:lnTo>
                    <a:pt x="3636" y="300"/>
                  </a:lnTo>
                  <a:lnTo>
                    <a:pt x="2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13717850" y="1687275"/>
              <a:ext cx="101750" cy="112600"/>
            </a:xfrm>
            <a:custGeom>
              <a:avLst/>
              <a:gdLst/>
              <a:ahLst/>
              <a:cxnLst/>
              <a:rect l="l" t="t" r="r" b="b"/>
              <a:pathLst>
                <a:path w="4070" h="4504" extrusionOk="0">
                  <a:moveTo>
                    <a:pt x="1835" y="1101"/>
                  </a:moveTo>
                  <a:lnTo>
                    <a:pt x="2369" y="1268"/>
                  </a:lnTo>
                  <a:cubicBezTo>
                    <a:pt x="2769" y="1401"/>
                    <a:pt x="2936" y="1635"/>
                    <a:pt x="2836" y="1969"/>
                  </a:cubicBezTo>
                  <a:cubicBezTo>
                    <a:pt x="2762" y="2190"/>
                    <a:pt x="2597" y="2320"/>
                    <a:pt x="2356" y="2320"/>
                  </a:cubicBezTo>
                  <a:cubicBezTo>
                    <a:pt x="2270" y="2320"/>
                    <a:pt x="2174" y="2304"/>
                    <a:pt x="2068" y="2269"/>
                  </a:cubicBezTo>
                  <a:lnTo>
                    <a:pt x="1501" y="2102"/>
                  </a:lnTo>
                  <a:lnTo>
                    <a:pt x="1835" y="1101"/>
                  </a:lnTo>
                  <a:close/>
                  <a:moveTo>
                    <a:pt x="1068" y="0"/>
                  </a:moveTo>
                  <a:lnTo>
                    <a:pt x="0" y="3503"/>
                  </a:lnTo>
                  <a:lnTo>
                    <a:pt x="968" y="3803"/>
                  </a:lnTo>
                  <a:lnTo>
                    <a:pt x="1268" y="2869"/>
                  </a:lnTo>
                  <a:lnTo>
                    <a:pt x="1801" y="3036"/>
                  </a:lnTo>
                  <a:lnTo>
                    <a:pt x="2168" y="4170"/>
                  </a:lnTo>
                  <a:lnTo>
                    <a:pt x="3202" y="4504"/>
                  </a:lnTo>
                  <a:lnTo>
                    <a:pt x="2802" y="3169"/>
                  </a:lnTo>
                  <a:cubicBezTo>
                    <a:pt x="3269" y="3103"/>
                    <a:pt x="3703" y="2769"/>
                    <a:pt x="3836" y="2269"/>
                  </a:cubicBezTo>
                  <a:cubicBezTo>
                    <a:pt x="4070" y="1468"/>
                    <a:pt x="3636" y="801"/>
                    <a:pt x="2669" y="501"/>
                  </a:cubicBezTo>
                  <a:lnTo>
                    <a:pt x="1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13332575" y="1776500"/>
              <a:ext cx="60050" cy="28375"/>
            </a:xfrm>
            <a:custGeom>
              <a:avLst/>
              <a:gdLst/>
              <a:ahLst/>
              <a:cxnLst/>
              <a:rect l="l" t="t" r="r" b="b"/>
              <a:pathLst>
                <a:path w="2402" h="1135" extrusionOk="0">
                  <a:moveTo>
                    <a:pt x="2402" y="1"/>
                  </a:moveTo>
                  <a:cubicBezTo>
                    <a:pt x="1935" y="67"/>
                    <a:pt x="1535" y="234"/>
                    <a:pt x="1134" y="468"/>
                  </a:cubicBezTo>
                  <a:cubicBezTo>
                    <a:pt x="734" y="634"/>
                    <a:pt x="334" y="835"/>
                    <a:pt x="0" y="1135"/>
                  </a:cubicBezTo>
                  <a:cubicBezTo>
                    <a:pt x="434" y="1035"/>
                    <a:pt x="867" y="901"/>
                    <a:pt x="1234" y="668"/>
                  </a:cubicBezTo>
                  <a:cubicBezTo>
                    <a:pt x="1668" y="501"/>
                    <a:pt x="2035" y="268"/>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13342575" y="1761500"/>
              <a:ext cx="36725" cy="60900"/>
            </a:xfrm>
            <a:custGeom>
              <a:avLst/>
              <a:gdLst/>
              <a:ahLst/>
              <a:cxnLst/>
              <a:rect l="l" t="t" r="r" b="b"/>
              <a:pathLst>
                <a:path w="1469" h="2436" extrusionOk="0">
                  <a:moveTo>
                    <a:pt x="0" y="0"/>
                  </a:moveTo>
                  <a:lnTo>
                    <a:pt x="0" y="0"/>
                  </a:lnTo>
                  <a:cubicBezTo>
                    <a:pt x="134" y="467"/>
                    <a:pt x="334" y="868"/>
                    <a:pt x="634" y="1268"/>
                  </a:cubicBezTo>
                  <a:cubicBezTo>
                    <a:pt x="824" y="1678"/>
                    <a:pt x="1102" y="2058"/>
                    <a:pt x="1414" y="2381"/>
                  </a:cubicBezTo>
                  <a:lnTo>
                    <a:pt x="1414" y="2381"/>
                  </a:lnTo>
                  <a:cubicBezTo>
                    <a:pt x="1081" y="1502"/>
                    <a:pt x="589" y="719"/>
                    <a:pt x="0" y="0"/>
                  </a:cubicBezTo>
                  <a:close/>
                  <a:moveTo>
                    <a:pt x="1414" y="2381"/>
                  </a:moveTo>
                  <a:cubicBezTo>
                    <a:pt x="1421" y="2399"/>
                    <a:pt x="1428" y="2417"/>
                    <a:pt x="1435" y="2435"/>
                  </a:cubicBezTo>
                  <a:lnTo>
                    <a:pt x="1468" y="2435"/>
                  </a:lnTo>
                  <a:cubicBezTo>
                    <a:pt x="1450" y="2417"/>
                    <a:pt x="1432" y="2399"/>
                    <a:pt x="1414" y="2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13429300" y="1806525"/>
              <a:ext cx="60900" cy="25875"/>
            </a:xfrm>
            <a:custGeom>
              <a:avLst/>
              <a:gdLst/>
              <a:ahLst/>
              <a:cxnLst/>
              <a:rect l="l" t="t" r="r" b="b"/>
              <a:pathLst>
                <a:path w="2436" h="1035" extrusionOk="0">
                  <a:moveTo>
                    <a:pt x="2436" y="1"/>
                  </a:moveTo>
                  <a:lnTo>
                    <a:pt x="2436" y="1"/>
                  </a:lnTo>
                  <a:cubicBezTo>
                    <a:pt x="2002" y="67"/>
                    <a:pt x="1568" y="201"/>
                    <a:pt x="1168" y="401"/>
                  </a:cubicBezTo>
                  <a:cubicBezTo>
                    <a:pt x="768" y="568"/>
                    <a:pt x="368" y="768"/>
                    <a:pt x="1" y="1035"/>
                  </a:cubicBezTo>
                  <a:cubicBezTo>
                    <a:pt x="434" y="968"/>
                    <a:pt x="868" y="834"/>
                    <a:pt x="1268" y="634"/>
                  </a:cubicBezTo>
                  <a:cubicBezTo>
                    <a:pt x="1668" y="468"/>
                    <a:pt x="2069" y="267"/>
                    <a:pt x="2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a:off x="13441800" y="1789025"/>
              <a:ext cx="33400" cy="62550"/>
            </a:xfrm>
            <a:custGeom>
              <a:avLst/>
              <a:gdLst/>
              <a:ahLst/>
              <a:cxnLst/>
              <a:rect l="l" t="t" r="r" b="b"/>
              <a:pathLst>
                <a:path w="1336" h="2502" extrusionOk="0">
                  <a:moveTo>
                    <a:pt x="1" y="0"/>
                  </a:moveTo>
                  <a:lnTo>
                    <a:pt x="1" y="0"/>
                  </a:lnTo>
                  <a:cubicBezTo>
                    <a:pt x="134" y="467"/>
                    <a:pt x="301" y="901"/>
                    <a:pt x="568" y="1301"/>
                  </a:cubicBezTo>
                  <a:cubicBezTo>
                    <a:pt x="768" y="1735"/>
                    <a:pt x="1035" y="2168"/>
                    <a:pt x="1335" y="2502"/>
                  </a:cubicBezTo>
                  <a:cubicBezTo>
                    <a:pt x="1235" y="2035"/>
                    <a:pt x="1035" y="1601"/>
                    <a:pt x="768" y="1201"/>
                  </a:cubicBezTo>
                  <a:cubicBezTo>
                    <a:pt x="568" y="767"/>
                    <a:pt x="301" y="3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13532700" y="1834050"/>
              <a:ext cx="60900" cy="26700"/>
            </a:xfrm>
            <a:custGeom>
              <a:avLst/>
              <a:gdLst/>
              <a:ahLst/>
              <a:cxnLst/>
              <a:rect l="l" t="t" r="r" b="b"/>
              <a:pathLst>
                <a:path w="2436" h="1068" extrusionOk="0">
                  <a:moveTo>
                    <a:pt x="2436" y="0"/>
                  </a:moveTo>
                  <a:cubicBezTo>
                    <a:pt x="2002" y="67"/>
                    <a:pt x="1569" y="234"/>
                    <a:pt x="1168" y="434"/>
                  </a:cubicBezTo>
                  <a:cubicBezTo>
                    <a:pt x="768" y="567"/>
                    <a:pt x="368" y="768"/>
                    <a:pt x="1" y="1068"/>
                  </a:cubicBezTo>
                  <a:cubicBezTo>
                    <a:pt x="868" y="834"/>
                    <a:pt x="1669" y="501"/>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13545225" y="1817375"/>
              <a:ext cx="33375" cy="62550"/>
            </a:xfrm>
            <a:custGeom>
              <a:avLst/>
              <a:gdLst/>
              <a:ahLst/>
              <a:cxnLst/>
              <a:rect l="l" t="t" r="r" b="b"/>
              <a:pathLst>
                <a:path w="1335" h="2502" extrusionOk="0">
                  <a:moveTo>
                    <a:pt x="0" y="0"/>
                  </a:moveTo>
                  <a:cubicBezTo>
                    <a:pt x="100" y="467"/>
                    <a:pt x="300" y="901"/>
                    <a:pt x="567" y="1301"/>
                  </a:cubicBezTo>
                  <a:cubicBezTo>
                    <a:pt x="767" y="1735"/>
                    <a:pt x="1034" y="2135"/>
                    <a:pt x="1335" y="2502"/>
                  </a:cubicBezTo>
                  <a:cubicBezTo>
                    <a:pt x="1201" y="2035"/>
                    <a:pt x="1001" y="1601"/>
                    <a:pt x="767" y="1201"/>
                  </a:cubicBezTo>
                  <a:cubicBezTo>
                    <a:pt x="567" y="767"/>
                    <a:pt x="300"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13636950" y="1862400"/>
              <a:ext cx="60075" cy="26700"/>
            </a:xfrm>
            <a:custGeom>
              <a:avLst/>
              <a:gdLst/>
              <a:ahLst/>
              <a:cxnLst/>
              <a:rect l="l" t="t" r="r" b="b"/>
              <a:pathLst>
                <a:path w="2403" h="1068" extrusionOk="0">
                  <a:moveTo>
                    <a:pt x="2402" y="0"/>
                  </a:moveTo>
                  <a:cubicBezTo>
                    <a:pt x="1535" y="234"/>
                    <a:pt x="734" y="568"/>
                    <a:pt x="1" y="1068"/>
                  </a:cubicBezTo>
                  <a:cubicBezTo>
                    <a:pt x="434" y="1001"/>
                    <a:pt x="834" y="834"/>
                    <a:pt x="1235" y="634"/>
                  </a:cubicBezTo>
                  <a:cubicBezTo>
                    <a:pt x="1668" y="501"/>
                    <a:pt x="2069" y="267"/>
                    <a:pt x="2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13647800" y="1845725"/>
              <a:ext cx="34200" cy="62575"/>
            </a:xfrm>
            <a:custGeom>
              <a:avLst/>
              <a:gdLst/>
              <a:ahLst/>
              <a:cxnLst/>
              <a:rect l="l" t="t" r="r" b="b"/>
              <a:pathLst>
                <a:path w="1368" h="2503" extrusionOk="0">
                  <a:moveTo>
                    <a:pt x="0" y="0"/>
                  </a:moveTo>
                  <a:lnTo>
                    <a:pt x="0" y="0"/>
                  </a:lnTo>
                  <a:cubicBezTo>
                    <a:pt x="134" y="467"/>
                    <a:pt x="334" y="901"/>
                    <a:pt x="601" y="1301"/>
                  </a:cubicBezTo>
                  <a:cubicBezTo>
                    <a:pt x="801" y="1735"/>
                    <a:pt x="1034" y="2135"/>
                    <a:pt x="1368" y="2502"/>
                  </a:cubicBezTo>
                  <a:cubicBezTo>
                    <a:pt x="1234" y="2035"/>
                    <a:pt x="1034" y="1601"/>
                    <a:pt x="801" y="1201"/>
                  </a:cubicBezTo>
                  <a:cubicBezTo>
                    <a:pt x="601" y="768"/>
                    <a:pt x="334"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0"/>
            <p:cNvSpPr/>
            <p:nvPr/>
          </p:nvSpPr>
          <p:spPr>
            <a:xfrm>
              <a:off x="13739525" y="1891575"/>
              <a:ext cx="60075" cy="25900"/>
            </a:xfrm>
            <a:custGeom>
              <a:avLst/>
              <a:gdLst/>
              <a:ahLst/>
              <a:cxnLst/>
              <a:rect l="l" t="t" r="r" b="b"/>
              <a:pathLst>
                <a:path w="2403" h="1036" extrusionOk="0">
                  <a:moveTo>
                    <a:pt x="2402" y="1"/>
                  </a:moveTo>
                  <a:cubicBezTo>
                    <a:pt x="1969" y="68"/>
                    <a:pt x="1535" y="201"/>
                    <a:pt x="1168" y="401"/>
                  </a:cubicBezTo>
                  <a:cubicBezTo>
                    <a:pt x="734" y="535"/>
                    <a:pt x="334" y="768"/>
                    <a:pt x="0" y="1035"/>
                  </a:cubicBezTo>
                  <a:cubicBezTo>
                    <a:pt x="434" y="968"/>
                    <a:pt x="834" y="802"/>
                    <a:pt x="1235" y="601"/>
                  </a:cubicBezTo>
                  <a:cubicBezTo>
                    <a:pt x="1668" y="468"/>
                    <a:pt x="2069" y="268"/>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0"/>
            <p:cNvSpPr/>
            <p:nvPr/>
          </p:nvSpPr>
          <p:spPr>
            <a:xfrm>
              <a:off x="13751200" y="1874075"/>
              <a:ext cx="34225" cy="62575"/>
            </a:xfrm>
            <a:custGeom>
              <a:avLst/>
              <a:gdLst/>
              <a:ahLst/>
              <a:cxnLst/>
              <a:rect l="l" t="t" r="r" b="b"/>
              <a:pathLst>
                <a:path w="1369" h="2503" extrusionOk="0">
                  <a:moveTo>
                    <a:pt x="0" y="0"/>
                  </a:moveTo>
                  <a:cubicBezTo>
                    <a:pt x="134" y="467"/>
                    <a:pt x="334" y="901"/>
                    <a:pt x="601" y="1301"/>
                  </a:cubicBezTo>
                  <a:cubicBezTo>
                    <a:pt x="768" y="1735"/>
                    <a:pt x="1035" y="2135"/>
                    <a:pt x="1368" y="2502"/>
                  </a:cubicBezTo>
                  <a:cubicBezTo>
                    <a:pt x="1235" y="2035"/>
                    <a:pt x="1035" y="1602"/>
                    <a:pt x="768" y="1201"/>
                  </a:cubicBezTo>
                  <a:cubicBezTo>
                    <a:pt x="568" y="768"/>
                    <a:pt x="334"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0"/>
            <p:cNvSpPr/>
            <p:nvPr/>
          </p:nvSpPr>
          <p:spPr>
            <a:xfrm>
              <a:off x="13318400" y="1878250"/>
              <a:ext cx="59225" cy="28375"/>
            </a:xfrm>
            <a:custGeom>
              <a:avLst/>
              <a:gdLst/>
              <a:ahLst/>
              <a:cxnLst/>
              <a:rect l="l" t="t" r="r" b="b"/>
              <a:pathLst>
                <a:path w="2369" h="1135" extrusionOk="0">
                  <a:moveTo>
                    <a:pt x="2368" y="0"/>
                  </a:moveTo>
                  <a:cubicBezTo>
                    <a:pt x="1501" y="234"/>
                    <a:pt x="701" y="634"/>
                    <a:pt x="0" y="1134"/>
                  </a:cubicBezTo>
                  <a:cubicBezTo>
                    <a:pt x="434" y="1068"/>
                    <a:pt x="834" y="901"/>
                    <a:pt x="1234" y="667"/>
                  </a:cubicBezTo>
                  <a:cubicBezTo>
                    <a:pt x="1635" y="501"/>
                    <a:pt x="2035" y="300"/>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0"/>
            <p:cNvSpPr/>
            <p:nvPr/>
          </p:nvSpPr>
          <p:spPr>
            <a:xfrm>
              <a:off x="13328400" y="1863225"/>
              <a:ext cx="36725" cy="60900"/>
            </a:xfrm>
            <a:custGeom>
              <a:avLst/>
              <a:gdLst/>
              <a:ahLst/>
              <a:cxnLst/>
              <a:rect l="l" t="t" r="r" b="b"/>
              <a:pathLst>
                <a:path w="1469" h="2436" extrusionOk="0">
                  <a:moveTo>
                    <a:pt x="0" y="1"/>
                  </a:moveTo>
                  <a:lnTo>
                    <a:pt x="0" y="1"/>
                  </a:lnTo>
                  <a:cubicBezTo>
                    <a:pt x="134" y="468"/>
                    <a:pt x="334" y="901"/>
                    <a:pt x="634" y="1302"/>
                  </a:cubicBezTo>
                  <a:cubicBezTo>
                    <a:pt x="834" y="1702"/>
                    <a:pt x="1101" y="2102"/>
                    <a:pt x="1468" y="2436"/>
                  </a:cubicBezTo>
                  <a:cubicBezTo>
                    <a:pt x="1301" y="2002"/>
                    <a:pt x="1101" y="1569"/>
                    <a:pt x="834" y="1168"/>
                  </a:cubicBezTo>
                  <a:cubicBezTo>
                    <a:pt x="601" y="735"/>
                    <a:pt x="301" y="36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p:nvPr/>
          </p:nvSpPr>
          <p:spPr>
            <a:xfrm>
              <a:off x="13415125" y="1908275"/>
              <a:ext cx="60900" cy="25875"/>
            </a:xfrm>
            <a:custGeom>
              <a:avLst/>
              <a:gdLst/>
              <a:ahLst/>
              <a:cxnLst/>
              <a:rect l="l" t="t" r="r" b="b"/>
              <a:pathLst>
                <a:path w="2436" h="1035" extrusionOk="0">
                  <a:moveTo>
                    <a:pt x="2436" y="0"/>
                  </a:moveTo>
                  <a:lnTo>
                    <a:pt x="2436" y="0"/>
                  </a:lnTo>
                  <a:cubicBezTo>
                    <a:pt x="2002" y="67"/>
                    <a:pt x="1568" y="200"/>
                    <a:pt x="1168" y="434"/>
                  </a:cubicBezTo>
                  <a:cubicBezTo>
                    <a:pt x="734" y="567"/>
                    <a:pt x="367" y="767"/>
                    <a:pt x="1" y="1034"/>
                  </a:cubicBezTo>
                  <a:cubicBezTo>
                    <a:pt x="434" y="967"/>
                    <a:pt x="868" y="834"/>
                    <a:pt x="1268" y="634"/>
                  </a:cubicBezTo>
                  <a:cubicBezTo>
                    <a:pt x="1668" y="500"/>
                    <a:pt x="2069" y="267"/>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0"/>
            <p:cNvSpPr/>
            <p:nvPr/>
          </p:nvSpPr>
          <p:spPr>
            <a:xfrm>
              <a:off x="13426800" y="1891575"/>
              <a:ext cx="34225" cy="62575"/>
            </a:xfrm>
            <a:custGeom>
              <a:avLst/>
              <a:gdLst/>
              <a:ahLst/>
              <a:cxnLst/>
              <a:rect l="l" t="t" r="r" b="b"/>
              <a:pathLst>
                <a:path w="1369" h="2503" extrusionOk="0">
                  <a:moveTo>
                    <a:pt x="1" y="1"/>
                  </a:moveTo>
                  <a:lnTo>
                    <a:pt x="1" y="1"/>
                  </a:lnTo>
                  <a:cubicBezTo>
                    <a:pt x="134" y="468"/>
                    <a:pt x="334" y="902"/>
                    <a:pt x="601" y="1302"/>
                  </a:cubicBezTo>
                  <a:cubicBezTo>
                    <a:pt x="801" y="1736"/>
                    <a:pt x="1068" y="2136"/>
                    <a:pt x="1368" y="2503"/>
                  </a:cubicBezTo>
                  <a:cubicBezTo>
                    <a:pt x="1235" y="2036"/>
                    <a:pt x="1035" y="1602"/>
                    <a:pt x="801" y="1202"/>
                  </a:cubicBezTo>
                  <a:cubicBezTo>
                    <a:pt x="601" y="768"/>
                    <a:pt x="334"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p:nvPr/>
          </p:nvSpPr>
          <p:spPr>
            <a:xfrm>
              <a:off x="13518525" y="1936625"/>
              <a:ext cx="60075" cy="25875"/>
            </a:xfrm>
            <a:custGeom>
              <a:avLst/>
              <a:gdLst/>
              <a:ahLst/>
              <a:cxnLst/>
              <a:rect l="l" t="t" r="r" b="b"/>
              <a:pathLst>
                <a:path w="2403" h="1035" extrusionOk="0">
                  <a:moveTo>
                    <a:pt x="2403" y="0"/>
                  </a:moveTo>
                  <a:lnTo>
                    <a:pt x="2403" y="0"/>
                  </a:lnTo>
                  <a:cubicBezTo>
                    <a:pt x="1969" y="67"/>
                    <a:pt x="1569" y="200"/>
                    <a:pt x="1168" y="434"/>
                  </a:cubicBezTo>
                  <a:cubicBezTo>
                    <a:pt x="735" y="567"/>
                    <a:pt x="334" y="767"/>
                    <a:pt x="1" y="1034"/>
                  </a:cubicBezTo>
                  <a:cubicBezTo>
                    <a:pt x="835" y="834"/>
                    <a:pt x="1669" y="467"/>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0"/>
            <p:cNvSpPr/>
            <p:nvPr/>
          </p:nvSpPr>
          <p:spPr>
            <a:xfrm>
              <a:off x="13530200" y="1919950"/>
              <a:ext cx="34225" cy="62550"/>
            </a:xfrm>
            <a:custGeom>
              <a:avLst/>
              <a:gdLst/>
              <a:ahLst/>
              <a:cxnLst/>
              <a:rect l="l" t="t" r="r" b="b"/>
              <a:pathLst>
                <a:path w="1369" h="2502" extrusionOk="0">
                  <a:moveTo>
                    <a:pt x="1" y="0"/>
                  </a:moveTo>
                  <a:cubicBezTo>
                    <a:pt x="134" y="434"/>
                    <a:pt x="334" y="901"/>
                    <a:pt x="601" y="1301"/>
                  </a:cubicBezTo>
                  <a:cubicBezTo>
                    <a:pt x="768" y="1735"/>
                    <a:pt x="1035" y="2135"/>
                    <a:pt x="1368" y="2502"/>
                  </a:cubicBezTo>
                  <a:cubicBezTo>
                    <a:pt x="1235" y="2035"/>
                    <a:pt x="1035" y="1601"/>
                    <a:pt x="768" y="1201"/>
                  </a:cubicBezTo>
                  <a:cubicBezTo>
                    <a:pt x="568" y="734"/>
                    <a:pt x="334"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0"/>
            <p:cNvSpPr/>
            <p:nvPr/>
          </p:nvSpPr>
          <p:spPr>
            <a:xfrm>
              <a:off x="13621950" y="1964975"/>
              <a:ext cx="60050" cy="25875"/>
            </a:xfrm>
            <a:custGeom>
              <a:avLst/>
              <a:gdLst/>
              <a:ahLst/>
              <a:cxnLst/>
              <a:rect l="l" t="t" r="r" b="b"/>
              <a:pathLst>
                <a:path w="2402" h="1035" extrusionOk="0">
                  <a:moveTo>
                    <a:pt x="2402" y="0"/>
                  </a:moveTo>
                  <a:lnTo>
                    <a:pt x="2402" y="0"/>
                  </a:lnTo>
                  <a:cubicBezTo>
                    <a:pt x="1968" y="67"/>
                    <a:pt x="1535" y="201"/>
                    <a:pt x="1168" y="434"/>
                  </a:cubicBezTo>
                  <a:cubicBezTo>
                    <a:pt x="734" y="567"/>
                    <a:pt x="334" y="768"/>
                    <a:pt x="0" y="1034"/>
                  </a:cubicBezTo>
                  <a:cubicBezTo>
                    <a:pt x="834" y="834"/>
                    <a:pt x="1668" y="467"/>
                    <a:pt x="2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0"/>
            <p:cNvSpPr/>
            <p:nvPr/>
          </p:nvSpPr>
          <p:spPr>
            <a:xfrm>
              <a:off x="13633625" y="1948300"/>
              <a:ext cx="34200" cy="62575"/>
            </a:xfrm>
            <a:custGeom>
              <a:avLst/>
              <a:gdLst/>
              <a:ahLst/>
              <a:cxnLst/>
              <a:rect l="l" t="t" r="r" b="b"/>
              <a:pathLst>
                <a:path w="1368" h="2503" extrusionOk="0">
                  <a:moveTo>
                    <a:pt x="0" y="0"/>
                  </a:moveTo>
                  <a:lnTo>
                    <a:pt x="0" y="0"/>
                  </a:lnTo>
                  <a:cubicBezTo>
                    <a:pt x="334" y="868"/>
                    <a:pt x="801" y="1735"/>
                    <a:pt x="1368" y="2502"/>
                  </a:cubicBezTo>
                  <a:cubicBezTo>
                    <a:pt x="1034" y="1601"/>
                    <a:pt x="601" y="7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0"/>
            <p:cNvSpPr/>
            <p:nvPr/>
          </p:nvSpPr>
          <p:spPr>
            <a:xfrm>
              <a:off x="13724525" y="1993325"/>
              <a:ext cx="60900" cy="25875"/>
            </a:xfrm>
            <a:custGeom>
              <a:avLst/>
              <a:gdLst/>
              <a:ahLst/>
              <a:cxnLst/>
              <a:rect l="l" t="t" r="r" b="b"/>
              <a:pathLst>
                <a:path w="2436" h="1035" extrusionOk="0">
                  <a:moveTo>
                    <a:pt x="2435" y="1"/>
                  </a:moveTo>
                  <a:cubicBezTo>
                    <a:pt x="1568" y="201"/>
                    <a:pt x="767" y="568"/>
                    <a:pt x="0" y="1035"/>
                  </a:cubicBezTo>
                  <a:cubicBezTo>
                    <a:pt x="467" y="968"/>
                    <a:pt x="867" y="834"/>
                    <a:pt x="1268" y="601"/>
                  </a:cubicBezTo>
                  <a:cubicBezTo>
                    <a:pt x="1701" y="468"/>
                    <a:pt x="2068" y="267"/>
                    <a:pt x="2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0"/>
            <p:cNvSpPr/>
            <p:nvPr/>
          </p:nvSpPr>
          <p:spPr>
            <a:xfrm>
              <a:off x="13737025" y="1976650"/>
              <a:ext cx="33375" cy="61725"/>
            </a:xfrm>
            <a:custGeom>
              <a:avLst/>
              <a:gdLst/>
              <a:ahLst/>
              <a:cxnLst/>
              <a:rect l="l" t="t" r="r" b="b"/>
              <a:pathLst>
                <a:path w="1335" h="2469" extrusionOk="0">
                  <a:moveTo>
                    <a:pt x="0" y="0"/>
                  </a:moveTo>
                  <a:cubicBezTo>
                    <a:pt x="134" y="434"/>
                    <a:pt x="301" y="868"/>
                    <a:pt x="567" y="1301"/>
                  </a:cubicBezTo>
                  <a:cubicBezTo>
                    <a:pt x="768" y="1735"/>
                    <a:pt x="1034" y="2135"/>
                    <a:pt x="1335" y="2469"/>
                  </a:cubicBezTo>
                  <a:cubicBezTo>
                    <a:pt x="1235" y="2035"/>
                    <a:pt x="1034" y="1568"/>
                    <a:pt x="768" y="1168"/>
                  </a:cubicBezTo>
                  <a:cubicBezTo>
                    <a:pt x="567" y="734"/>
                    <a:pt x="301" y="3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0"/>
            <p:cNvSpPr/>
            <p:nvPr/>
          </p:nvSpPr>
          <p:spPr>
            <a:xfrm>
              <a:off x="13332575" y="1984975"/>
              <a:ext cx="60050" cy="28400"/>
            </a:xfrm>
            <a:custGeom>
              <a:avLst/>
              <a:gdLst/>
              <a:ahLst/>
              <a:cxnLst/>
              <a:rect l="l" t="t" r="r" b="b"/>
              <a:pathLst>
                <a:path w="2402" h="1136" extrusionOk="0">
                  <a:moveTo>
                    <a:pt x="2402" y="1"/>
                  </a:moveTo>
                  <a:lnTo>
                    <a:pt x="2402" y="1"/>
                  </a:lnTo>
                  <a:cubicBezTo>
                    <a:pt x="1968" y="101"/>
                    <a:pt x="1535" y="234"/>
                    <a:pt x="1134" y="468"/>
                  </a:cubicBezTo>
                  <a:cubicBezTo>
                    <a:pt x="734" y="635"/>
                    <a:pt x="334" y="868"/>
                    <a:pt x="0" y="1135"/>
                  </a:cubicBezTo>
                  <a:lnTo>
                    <a:pt x="34" y="1135"/>
                  </a:lnTo>
                  <a:cubicBezTo>
                    <a:pt x="867" y="902"/>
                    <a:pt x="1668" y="50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0"/>
            <p:cNvSpPr/>
            <p:nvPr/>
          </p:nvSpPr>
          <p:spPr>
            <a:xfrm>
              <a:off x="13342575" y="1969975"/>
              <a:ext cx="36725" cy="60900"/>
            </a:xfrm>
            <a:custGeom>
              <a:avLst/>
              <a:gdLst/>
              <a:ahLst/>
              <a:cxnLst/>
              <a:rect l="l" t="t" r="r" b="b"/>
              <a:pathLst>
                <a:path w="1469" h="2436" extrusionOk="0">
                  <a:moveTo>
                    <a:pt x="0" y="1"/>
                  </a:moveTo>
                  <a:lnTo>
                    <a:pt x="0" y="1"/>
                  </a:lnTo>
                  <a:cubicBezTo>
                    <a:pt x="134" y="468"/>
                    <a:pt x="367" y="901"/>
                    <a:pt x="634" y="1268"/>
                  </a:cubicBezTo>
                  <a:cubicBezTo>
                    <a:pt x="868" y="1702"/>
                    <a:pt x="1135" y="2102"/>
                    <a:pt x="1468" y="2436"/>
                  </a:cubicBezTo>
                  <a:cubicBezTo>
                    <a:pt x="1101" y="1568"/>
                    <a:pt x="601" y="7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0"/>
            <p:cNvSpPr/>
            <p:nvPr/>
          </p:nvSpPr>
          <p:spPr>
            <a:xfrm>
              <a:off x="13430125" y="2015000"/>
              <a:ext cx="60075" cy="25875"/>
            </a:xfrm>
            <a:custGeom>
              <a:avLst/>
              <a:gdLst/>
              <a:ahLst/>
              <a:cxnLst/>
              <a:rect l="l" t="t" r="r" b="b"/>
              <a:pathLst>
                <a:path w="2403" h="1035" extrusionOk="0">
                  <a:moveTo>
                    <a:pt x="2403" y="1"/>
                  </a:moveTo>
                  <a:lnTo>
                    <a:pt x="2403" y="1"/>
                  </a:lnTo>
                  <a:cubicBezTo>
                    <a:pt x="1569" y="201"/>
                    <a:pt x="735" y="568"/>
                    <a:pt x="1" y="1035"/>
                  </a:cubicBezTo>
                  <a:cubicBezTo>
                    <a:pt x="435" y="968"/>
                    <a:pt x="868" y="835"/>
                    <a:pt x="1235" y="635"/>
                  </a:cubicBezTo>
                  <a:cubicBezTo>
                    <a:pt x="1669" y="468"/>
                    <a:pt x="2069" y="268"/>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0"/>
            <p:cNvSpPr/>
            <p:nvPr/>
          </p:nvSpPr>
          <p:spPr>
            <a:xfrm>
              <a:off x="13441800" y="1998325"/>
              <a:ext cx="34225" cy="61750"/>
            </a:xfrm>
            <a:custGeom>
              <a:avLst/>
              <a:gdLst/>
              <a:ahLst/>
              <a:cxnLst/>
              <a:rect l="l" t="t" r="r" b="b"/>
              <a:pathLst>
                <a:path w="1369" h="2470" extrusionOk="0">
                  <a:moveTo>
                    <a:pt x="1" y="1"/>
                  </a:moveTo>
                  <a:cubicBezTo>
                    <a:pt x="134" y="434"/>
                    <a:pt x="335" y="901"/>
                    <a:pt x="601" y="1302"/>
                  </a:cubicBezTo>
                  <a:cubicBezTo>
                    <a:pt x="802" y="1735"/>
                    <a:pt x="1035" y="2136"/>
                    <a:pt x="1369" y="2469"/>
                  </a:cubicBezTo>
                  <a:cubicBezTo>
                    <a:pt x="1235" y="2035"/>
                    <a:pt x="1035" y="1602"/>
                    <a:pt x="768" y="1168"/>
                  </a:cubicBezTo>
                  <a:cubicBezTo>
                    <a:pt x="568" y="735"/>
                    <a:pt x="335" y="3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0"/>
            <p:cNvSpPr/>
            <p:nvPr/>
          </p:nvSpPr>
          <p:spPr>
            <a:xfrm>
              <a:off x="13533550" y="2043350"/>
              <a:ext cx="60050" cy="25900"/>
            </a:xfrm>
            <a:custGeom>
              <a:avLst/>
              <a:gdLst/>
              <a:ahLst/>
              <a:cxnLst/>
              <a:rect l="l" t="t" r="r" b="b"/>
              <a:pathLst>
                <a:path w="2402" h="1036" extrusionOk="0">
                  <a:moveTo>
                    <a:pt x="2402" y="1"/>
                  </a:moveTo>
                  <a:cubicBezTo>
                    <a:pt x="1968" y="68"/>
                    <a:pt x="1535" y="201"/>
                    <a:pt x="1168" y="401"/>
                  </a:cubicBezTo>
                  <a:cubicBezTo>
                    <a:pt x="734" y="568"/>
                    <a:pt x="334" y="768"/>
                    <a:pt x="0" y="1035"/>
                  </a:cubicBezTo>
                  <a:cubicBezTo>
                    <a:pt x="434" y="968"/>
                    <a:pt x="834" y="835"/>
                    <a:pt x="1234" y="635"/>
                  </a:cubicBezTo>
                  <a:cubicBezTo>
                    <a:pt x="1668" y="468"/>
                    <a:pt x="2035" y="268"/>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3545225" y="2025850"/>
              <a:ext cx="34200" cy="62575"/>
            </a:xfrm>
            <a:custGeom>
              <a:avLst/>
              <a:gdLst/>
              <a:ahLst/>
              <a:cxnLst/>
              <a:rect l="l" t="t" r="r" b="b"/>
              <a:pathLst>
                <a:path w="1368" h="2503" extrusionOk="0">
                  <a:moveTo>
                    <a:pt x="0" y="0"/>
                  </a:moveTo>
                  <a:lnTo>
                    <a:pt x="0" y="0"/>
                  </a:lnTo>
                  <a:cubicBezTo>
                    <a:pt x="134" y="467"/>
                    <a:pt x="334" y="901"/>
                    <a:pt x="567" y="1335"/>
                  </a:cubicBezTo>
                  <a:cubicBezTo>
                    <a:pt x="767" y="1768"/>
                    <a:pt x="1034" y="2169"/>
                    <a:pt x="1368" y="2502"/>
                  </a:cubicBezTo>
                  <a:cubicBezTo>
                    <a:pt x="1234" y="2069"/>
                    <a:pt x="1034" y="1602"/>
                    <a:pt x="767" y="1201"/>
                  </a:cubicBezTo>
                  <a:cubicBezTo>
                    <a:pt x="567" y="768"/>
                    <a:pt x="300"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13636950" y="2071725"/>
              <a:ext cx="60075" cy="25875"/>
            </a:xfrm>
            <a:custGeom>
              <a:avLst/>
              <a:gdLst/>
              <a:ahLst/>
              <a:cxnLst/>
              <a:rect l="l" t="t" r="r" b="b"/>
              <a:pathLst>
                <a:path w="2403" h="1035" extrusionOk="0">
                  <a:moveTo>
                    <a:pt x="2402" y="0"/>
                  </a:moveTo>
                  <a:cubicBezTo>
                    <a:pt x="1969" y="67"/>
                    <a:pt x="1535" y="200"/>
                    <a:pt x="1168" y="400"/>
                  </a:cubicBezTo>
                  <a:cubicBezTo>
                    <a:pt x="734" y="567"/>
                    <a:pt x="334" y="767"/>
                    <a:pt x="1" y="1034"/>
                  </a:cubicBezTo>
                  <a:cubicBezTo>
                    <a:pt x="834" y="834"/>
                    <a:pt x="1668" y="467"/>
                    <a:pt x="2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13648625" y="2054200"/>
              <a:ext cx="33375" cy="62575"/>
            </a:xfrm>
            <a:custGeom>
              <a:avLst/>
              <a:gdLst/>
              <a:ahLst/>
              <a:cxnLst/>
              <a:rect l="l" t="t" r="r" b="b"/>
              <a:pathLst>
                <a:path w="1335" h="2503" extrusionOk="0">
                  <a:moveTo>
                    <a:pt x="1" y="1"/>
                  </a:moveTo>
                  <a:cubicBezTo>
                    <a:pt x="301" y="901"/>
                    <a:pt x="768" y="1769"/>
                    <a:pt x="1335" y="2502"/>
                  </a:cubicBezTo>
                  <a:cubicBezTo>
                    <a:pt x="1235" y="2069"/>
                    <a:pt x="1035" y="1602"/>
                    <a:pt x="768" y="1201"/>
                  </a:cubicBezTo>
                  <a:cubicBezTo>
                    <a:pt x="568" y="768"/>
                    <a:pt x="301"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13739525" y="2100075"/>
              <a:ext cx="60900" cy="25875"/>
            </a:xfrm>
            <a:custGeom>
              <a:avLst/>
              <a:gdLst/>
              <a:ahLst/>
              <a:cxnLst/>
              <a:rect l="l" t="t" r="r" b="b"/>
              <a:pathLst>
                <a:path w="2436" h="1035" extrusionOk="0">
                  <a:moveTo>
                    <a:pt x="2436" y="0"/>
                  </a:moveTo>
                  <a:lnTo>
                    <a:pt x="2436" y="0"/>
                  </a:lnTo>
                  <a:cubicBezTo>
                    <a:pt x="2002" y="67"/>
                    <a:pt x="1568" y="200"/>
                    <a:pt x="1168" y="401"/>
                  </a:cubicBezTo>
                  <a:cubicBezTo>
                    <a:pt x="734" y="567"/>
                    <a:pt x="367" y="768"/>
                    <a:pt x="0" y="1034"/>
                  </a:cubicBezTo>
                  <a:cubicBezTo>
                    <a:pt x="434" y="968"/>
                    <a:pt x="868" y="834"/>
                    <a:pt x="1268" y="634"/>
                  </a:cubicBezTo>
                  <a:cubicBezTo>
                    <a:pt x="1668" y="467"/>
                    <a:pt x="2069" y="267"/>
                    <a:pt x="24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13751200" y="2082550"/>
              <a:ext cx="34225" cy="62575"/>
            </a:xfrm>
            <a:custGeom>
              <a:avLst/>
              <a:gdLst/>
              <a:ahLst/>
              <a:cxnLst/>
              <a:rect l="l" t="t" r="r" b="b"/>
              <a:pathLst>
                <a:path w="1369" h="2503" extrusionOk="0">
                  <a:moveTo>
                    <a:pt x="0" y="1"/>
                  </a:moveTo>
                  <a:cubicBezTo>
                    <a:pt x="134" y="468"/>
                    <a:pt x="334" y="901"/>
                    <a:pt x="601" y="1302"/>
                  </a:cubicBezTo>
                  <a:cubicBezTo>
                    <a:pt x="801" y="1735"/>
                    <a:pt x="1068" y="2169"/>
                    <a:pt x="1368" y="2503"/>
                  </a:cubicBezTo>
                  <a:cubicBezTo>
                    <a:pt x="1235" y="2036"/>
                    <a:pt x="1035" y="1602"/>
                    <a:pt x="801" y="1202"/>
                  </a:cubicBezTo>
                  <a:cubicBezTo>
                    <a:pt x="601" y="768"/>
                    <a:pt x="334" y="36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50"/>
          <p:cNvGrpSpPr/>
          <p:nvPr/>
        </p:nvGrpSpPr>
        <p:grpSpPr>
          <a:xfrm>
            <a:off x="1190625" y="-329350"/>
            <a:ext cx="876475" cy="931525"/>
            <a:chOff x="11124325" y="799975"/>
            <a:chExt cx="876475" cy="931525"/>
          </a:xfrm>
        </p:grpSpPr>
        <p:sp>
          <p:nvSpPr>
            <p:cNvPr id="574" name="Google Shape;574;p50"/>
            <p:cNvSpPr/>
            <p:nvPr/>
          </p:nvSpPr>
          <p:spPr>
            <a:xfrm>
              <a:off x="11213550" y="944250"/>
              <a:ext cx="787250" cy="787250"/>
            </a:xfrm>
            <a:custGeom>
              <a:avLst/>
              <a:gdLst/>
              <a:ahLst/>
              <a:cxnLst/>
              <a:rect l="l" t="t" r="r" b="b"/>
              <a:pathLst>
                <a:path w="31490" h="31490" extrusionOk="0">
                  <a:moveTo>
                    <a:pt x="5104" y="0"/>
                  </a:moveTo>
                  <a:lnTo>
                    <a:pt x="1" y="26352"/>
                  </a:lnTo>
                  <a:lnTo>
                    <a:pt x="26353" y="31489"/>
                  </a:lnTo>
                  <a:lnTo>
                    <a:pt x="31490" y="5104"/>
                  </a:lnTo>
                  <a:lnTo>
                    <a:pt x="5104" y="0"/>
                  </a:ln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0"/>
            <p:cNvSpPr/>
            <p:nvPr/>
          </p:nvSpPr>
          <p:spPr>
            <a:xfrm>
              <a:off x="11126825" y="802475"/>
              <a:ext cx="787250" cy="787250"/>
            </a:xfrm>
            <a:custGeom>
              <a:avLst/>
              <a:gdLst/>
              <a:ahLst/>
              <a:cxnLst/>
              <a:rect l="l" t="t" r="r" b="b"/>
              <a:pathLst>
                <a:path w="31490" h="31490" extrusionOk="0">
                  <a:moveTo>
                    <a:pt x="5138" y="0"/>
                  </a:moveTo>
                  <a:lnTo>
                    <a:pt x="1" y="26386"/>
                  </a:lnTo>
                  <a:lnTo>
                    <a:pt x="26386" y="31490"/>
                  </a:lnTo>
                  <a:lnTo>
                    <a:pt x="31490" y="5137"/>
                  </a:lnTo>
                  <a:lnTo>
                    <a:pt x="5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0"/>
            <p:cNvSpPr/>
            <p:nvPr/>
          </p:nvSpPr>
          <p:spPr>
            <a:xfrm>
              <a:off x="11124325" y="799975"/>
              <a:ext cx="792250" cy="790600"/>
            </a:xfrm>
            <a:custGeom>
              <a:avLst/>
              <a:gdLst/>
              <a:ahLst/>
              <a:cxnLst/>
              <a:rect l="l" t="t" r="r" b="b"/>
              <a:pathLst>
                <a:path w="31690" h="31624" extrusionOk="0">
                  <a:moveTo>
                    <a:pt x="5137" y="0"/>
                  </a:moveTo>
                  <a:lnTo>
                    <a:pt x="5137" y="100"/>
                  </a:lnTo>
                  <a:cubicBezTo>
                    <a:pt x="3236" y="9774"/>
                    <a:pt x="1502" y="18814"/>
                    <a:pt x="0" y="26486"/>
                  </a:cubicBezTo>
                  <a:lnTo>
                    <a:pt x="0" y="26586"/>
                  </a:lnTo>
                  <a:lnTo>
                    <a:pt x="101" y="26586"/>
                  </a:lnTo>
                  <a:lnTo>
                    <a:pt x="19248" y="30255"/>
                  </a:lnTo>
                  <a:lnTo>
                    <a:pt x="24618" y="31289"/>
                  </a:lnTo>
                  <a:lnTo>
                    <a:pt x="26019" y="31556"/>
                  </a:lnTo>
                  <a:lnTo>
                    <a:pt x="26353" y="31590"/>
                  </a:lnTo>
                  <a:lnTo>
                    <a:pt x="26486" y="31590"/>
                  </a:lnTo>
                  <a:lnTo>
                    <a:pt x="26353" y="31556"/>
                  </a:lnTo>
                  <a:lnTo>
                    <a:pt x="25986" y="31490"/>
                  </a:lnTo>
                  <a:lnTo>
                    <a:pt x="24585" y="31223"/>
                  </a:lnTo>
                  <a:lnTo>
                    <a:pt x="19214" y="30155"/>
                  </a:lnTo>
                  <a:lnTo>
                    <a:pt x="217" y="26402"/>
                  </a:lnTo>
                  <a:lnTo>
                    <a:pt x="217" y="26402"/>
                  </a:lnTo>
                  <a:cubicBezTo>
                    <a:pt x="1710" y="18803"/>
                    <a:pt x="3466" y="9791"/>
                    <a:pt x="5321" y="217"/>
                  </a:cubicBezTo>
                  <a:lnTo>
                    <a:pt x="5322" y="217"/>
                  </a:lnTo>
                  <a:lnTo>
                    <a:pt x="31507" y="5321"/>
                  </a:lnTo>
                  <a:lnTo>
                    <a:pt x="31507" y="5321"/>
                  </a:lnTo>
                  <a:cubicBezTo>
                    <a:pt x="29980" y="13157"/>
                    <a:pt x="28751" y="19731"/>
                    <a:pt x="27854" y="24318"/>
                  </a:cubicBezTo>
                  <a:cubicBezTo>
                    <a:pt x="27420" y="26619"/>
                    <a:pt x="27053" y="28454"/>
                    <a:pt x="26820" y="29688"/>
                  </a:cubicBezTo>
                  <a:cubicBezTo>
                    <a:pt x="26720" y="30322"/>
                    <a:pt x="26619" y="30789"/>
                    <a:pt x="26553" y="31123"/>
                  </a:cubicBezTo>
                  <a:cubicBezTo>
                    <a:pt x="26553" y="31256"/>
                    <a:pt x="26519" y="31390"/>
                    <a:pt x="26486" y="31490"/>
                  </a:cubicBezTo>
                  <a:cubicBezTo>
                    <a:pt x="26486" y="31556"/>
                    <a:pt x="26486" y="31623"/>
                    <a:pt x="26486" y="31623"/>
                  </a:cubicBezTo>
                  <a:lnTo>
                    <a:pt x="26519" y="31490"/>
                  </a:lnTo>
                  <a:cubicBezTo>
                    <a:pt x="26519" y="31423"/>
                    <a:pt x="26553" y="31289"/>
                    <a:pt x="26586" y="31123"/>
                  </a:cubicBezTo>
                  <a:cubicBezTo>
                    <a:pt x="26653" y="30822"/>
                    <a:pt x="26753" y="30355"/>
                    <a:pt x="26853" y="29722"/>
                  </a:cubicBezTo>
                  <a:cubicBezTo>
                    <a:pt x="27086" y="28487"/>
                    <a:pt x="27487" y="26686"/>
                    <a:pt x="27920" y="24385"/>
                  </a:cubicBezTo>
                  <a:cubicBezTo>
                    <a:pt x="28854" y="19781"/>
                    <a:pt x="30155" y="13176"/>
                    <a:pt x="31690" y="5271"/>
                  </a:cubicBezTo>
                  <a:lnTo>
                    <a:pt x="31690" y="5171"/>
                  </a:lnTo>
                  <a:lnTo>
                    <a:pt x="31623" y="5171"/>
                  </a:lnTo>
                  <a:lnTo>
                    <a:pt x="5238" y="34"/>
                  </a:lnTo>
                  <a:lnTo>
                    <a:pt x="5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p:nvPr/>
          </p:nvSpPr>
          <p:spPr>
            <a:xfrm>
              <a:off x="11415375" y="966750"/>
              <a:ext cx="81750" cy="96975"/>
            </a:xfrm>
            <a:custGeom>
              <a:avLst/>
              <a:gdLst/>
              <a:ahLst/>
              <a:cxnLst/>
              <a:rect l="l" t="t" r="r" b="b"/>
              <a:pathLst>
                <a:path w="3270" h="3879" extrusionOk="0">
                  <a:moveTo>
                    <a:pt x="1034" y="1"/>
                  </a:moveTo>
                  <a:lnTo>
                    <a:pt x="867" y="768"/>
                  </a:lnTo>
                  <a:lnTo>
                    <a:pt x="2135" y="1035"/>
                  </a:lnTo>
                  <a:lnTo>
                    <a:pt x="1801" y="2569"/>
                  </a:lnTo>
                  <a:cubicBezTo>
                    <a:pt x="1716" y="2854"/>
                    <a:pt x="1582" y="3017"/>
                    <a:pt x="1357" y="3017"/>
                  </a:cubicBezTo>
                  <a:cubicBezTo>
                    <a:pt x="1319" y="3017"/>
                    <a:pt x="1278" y="3013"/>
                    <a:pt x="1234" y="3003"/>
                  </a:cubicBezTo>
                  <a:cubicBezTo>
                    <a:pt x="967" y="2936"/>
                    <a:pt x="767" y="2736"/>
                    <a:pt x="701" y="2503"/>
                  </a:cubicBezTo>
                  <a:lnTo>
                    <a:pt x="0" y="3036"/>
                  </a:lnTo>
                  <a:cubicBezTo>
                    <a:pt x="234" y="3437"/>
                    <a:pt x="634" y="3737"/>
                    <a:pt x="1134" y="3837"/>
                  </a:cubicBezTo>
                  <a:cubicBezTo>
                    <a:pt x="1276" y="3864"/>
                    <a:pt x="1412" y="3878"/>
                    <a:pt x="1539" y="3878"/>
                  </a:cubicBezTo>
                  <a:cubicBezTo>
                    <a:pt x="2188" y="3878"/>
                    <a:pt x="2635" y="3517"/>
                    <a:pt x="2802" y="2736"/>
                  </a:cubicBezTo>
                  <a:lnTo>
                    <a:pt x="3269" y="468"/>
                  </a:lnTo>
                  <a:lnTo>
                    <a:pt x="10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0"/>
            <p:cNvSpPr/>
            <p:nvPr/>
          </p:nvSpPr>
          <p:spPr>
            <a:xfrm>
              <a:off x="11483750" y="987600"/>
              <a:ext cx="103425" cy="103450"/>
            </a:xfrm>
            <a:custGeom>
              <a:avLst/>
              <a:gdLst/>
              <a:ahLst/>
              <a:cxnLst/>
              <a:rect l="l" t="t" r="r" b="b"/>
              <a:pathLst>
                <a:path w="4137" h="4138" extrusionOk="0">
                  <a:moveTo>
                    <a:pt x="2602" y="1102"/>
                  </a:moveTo>
                  <a:lnTo>
                    <a:pt x="2802" y="2369"/>
                  </a:lnTo>
                  <a:lnTo>
                    <a:pt x="1902" y="2169"/>
                  </a:lnTo>
                  <a:lnTo>
                    <a:pt x="2602" y="1102"/>
                  </a:lnTo>
                  <a:close/>
                  <a:moveTo>
                    <a:pt x="2302" y="1"/>
                  </a:moveTo>
                  <a:lnTo>
                    <a:pt x="0" y="3236"/>
                  </a:lnTo>
                  <a:lnTo>
                    <a:pt x="1001" y="3470"/>
                  </a:lnTo>
                  <a:lnTo>
                    <a:pt x="1435" y="2836"/>
                  </a:lnTo>
                  <a:lnTo>
                    <a:pt x="2936" y="3170"/>
                  </a:lnTo>
                  <a:lnTo>
                    <a:pt x="3069" y="3904"/>
                  </a:lnTo>
                  <a:lnTo>
                    <a:pt x="4137" y="4137"/>
                  </a:lnTo>
                  <a:lnTo>
                    <a:pt x="3303" y="234"/>
                  </a:lnTo>
                  <a:lnTo>
                    <a:pt x="2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0"/>
            <p:cNvSpPr/>
            <p:nvPr/>
          </p:nvSpPr>
          <p:spPr>
            <a:xfrm>
              <a:off x="11593825" y="1003450"/>
              <a:ext cx="104275" cy="107600"/>
            </a:xfrm>
            <a:custGeom>
              <a:avLst/>
              <a:gdLst/>
              <a:ahLst/>
              <a:cxnLst/>
              <a:rect l="l" t="t" r="r" b="b"/>
              <a:pathLst>
                <a:path w="4171" h="4304" extrusionOk="0">
                  <a:moveTo>
                    <a:pt x="768" y="1"/>
                  </a:moveTo>
                  <a:lnTo>
                    <a:pt x="1" y="3570"/>
                  </a:lnTo>
                  <a:lnTo>
                    <a:pt x="1001" y="3803"/>
                  </a:lnTo>
                  <a:lnTo>
                    <a:pt x="1402" y="1869"/>
                  </a:lnTo>
                  <a:lnTo>
                    <a:pt x="2569" y="4137"/>
                  </a:lnTo>
                  <a:lnTo>
                    <a:pt x="3403" y="4304"/>
                  </a:lnTo>
                  <a:lnTo>
                    <a:pt x="4170" y="734"/>
                  </a:lnTo>
                  <a:lnTo>
                    <a:pt x="3203" y="501"/>
                  </a:lnTo>
                  <a:lnTo>
                    <a:pt x="2769" y="2402"/>
                  </a:lnTo>
                  <a:lnTo>
                    <a:pt x="1602" y="167"/>
                  </a:lnTo>
                  <a:lnTo>
                    <a:pt x="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0"/>
            <p:cNvSpPr/>
            <p:nvPr/>
          </p:nvSpPr>
          <p:spPr>
            <a:xfrm>
              <a:off x="11279425" y="1125200"/>
              <a:ext cx="58400" cy="31725"/>
            </a:xfrm>
            <a:custGeom>
              <a:avLst/>
              <a:gdLst/>
              <a:ahLst/>
              <a:cxnLst/>
              <a:rect l="l" t="t" r="r" b="b"/>
              <a:pathLst>
                <a:path w="2336" h="1269" extrusionOk="0">
                  <a:moveTo>
                    <a:pt x="2336" y="1"/>
                  </a:moveTo>
                  <a:lnTo>
                    <a:pt x="2336" y="1"/>
                  </a:lnTo>
                  <a:cubicBezTo>
                    <a:pt x="1902" y="101"/>
                    <a:pt x="1469" y="301"/>
                    <a:pt x="1102" y="534"/>
                  </a:cubicBezTo>
                  <a:cubicBezTo>
                    <a:pt x="701" y="735"/>
                    <a:pt x="334" y="968"/>
                    <a:pt x="1" y="1268"/>
                  </a:cubicBezTo>
                  <a:cubicBezTo>
                    <a:pt x="435" y="1168"/>
                    <a:pt x="835" y="968"/>
                    <a:pt x="1202" y="735"/>
                  </a:cubicBezTo>
                  <a:cubicBezTo>
                    <a:pt x="1635" y="568"/>
                    <a:pt x="2002" y="301"/>
                    <a:pt x="2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0"/>
            <p:cNvSpPr/>
            <p:nvPr/>
          </p:nvSpPr>
          <p:spPr>
            <a:xfrm>
              <a:off x="11287775" y="1112700"/>
              <a:ext cx="39225" cy="60075"/>
            </a:xfrm>
            <a:custGeom>
              <a:avLst/>
              <a:gdLst/>
              <a:ahLst/>
              <a:cxnLst/>
              <a:rect l="l" t="t" r="r" b="b"/>
              <a:pathLst>
                <a:path w="1569" h="2403" extrusionOk="0">
                  <a:moveTo>
                    <a:pt x="0" y="0"/>
                  </a:moveTo>
                  <a:lnTo>
                    <a:pt x="0" y="0"/>
                  </a:lnTo>
                  <a:cubicBezTo>
                    <a:pt x="167" y="467"/>
                    <a:pt x="401" y="901"/>
                    <a:pt x="701" y="1268"/>
                  </a:cubicBezTo>
                  <a:cubicBezTo>
                    <a:pt x="934" y="1668"/>
                    <a:pt x="1235" y="2068"/>
                    <a:pt x="1568" y="2402"/>
                  </a:cubicBezTo>
                  <a:cubicBezTo>
                    <a:pt x="1401" y="1935"/>
                    <a:pt x="1168" y="1501"/>
                    <a:pt x="868" y="1134"/>
                  </a:cubicBezTo>
                  <a:cubicBezTo>
                    <a:pt x="634" y="734"/>
                    <a:pt x="334" y="3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0"/>
            <p:cNvSpPr/>
            <p:nvPr/>
          </p:nvSpPr>
          <p:spPr>
            <a:xfrm>
              <a:off x="11377850" y="1149400"/>
              <a:ext cx="60050" cy="30025"/>
            </a:xfrm>
            <a:custGeom>
              <a:avLst/>
              <a:gdLst/>
              <a:ahLst/>
              <a:cxnLst/>
              <a:rect l="l" t="t" r="r" b="b"/>
              <a:pathLst>
                <a:path w="2402" h="1201" extrusionOk="0">
                  <a:moveTo>
                    <a:pt x="2402" y="0"/>
                  </a:moveTo>
                  <a:lnTo>
                    <a:pt x="2402" y="0"/>
                  </a:lnTo>
                  <a:cubicBezTo>
                    <a:pt x="1935" y="100"/>
                    <a:pt x="1534" y="267"/>
                    <a:pt x="1134" y="500"/>
                  </a:cubicBezTo>
                  <a:cubicBezTo>
                    <a:pt x="734" y="667"/>
                    <a:pt x="334" y="901"/>
                    <a:pt x="0" y="1201"/>
                  </a:cubicBezTo>
                  <a:cubicBezTo>
                    <a:pt x="434" y="1101"/>
                    <a:pt x="867" y="934"/>
                    <a:pt x="1268" y="701"/>
                  </a:cubicBezTo>
                  <a:cubicBezTo>
                    <a:pt x="1668" y="534"/>
                    <a:pt x="2035" y="300"/>
                    <a:pt x="2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0"/>
            <p:cNvSpPr/>
            <p:nvPr/>
          </p:nvSpPr>
          <p:spPr>
            <a:xfrm>
              <a:off x="11387850" y="1136050"/>
              <a:ext cx="36725" cy="60075"/>
            </a:xfrm>
            <a:custGeom>
              <a:avLst/>
              <a:gdLst/>
              <a:ahLst/>
              <a:cxnLst/>
              <a:rect l="l" t="t" r="r" b="b"/>
              <a:pathLst>
                <a:path w="1469" h="2403" extrusionOk="0">
                  <a:moveTo>
                    <a:pt x="0" y="0"/>
                  </a:moveTo>
                  <a:lnTo>
                    <a:pt x="0" y="0"/>
                  </a:lnTo>
                  <a:cubicBezTo>
                    <a:pt x="167" y="467"/>
                    <a:pt x="367" y="868"/>
                    <a:pt x="634" y="1268"/>
                  </a:cubicBezTo>
                  <a:cubicBezTo>
                    <a:pt x="868" y="1702"/>
                    <a:pt x="1134" y="2068"/>
                    <a:pt x="1468" y="2402"/>
                  </a:cubicBezTo>
                  <a:cubicBezTo>
                    <a:pt x="1335" y="1968"/>
                    <a:pt x="1101" y="1535"/>
                    <a:pt x="834" y="1168"/>
                  </a:cubicBezTo>
                  <a:cubicBezTo>
                    <a:pt x="601" y="734"/>
                    <a:pt x="334"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0"/>
            <p:cNvSpPr/>
            <p:nvPr/>
          </p:nvSpPr>
          <p:spPr>
            <a:xfrm>
              <a:off x="11482925" y="1173575"/>
              <a:ext cx="58400" cy="29200"/>
            </a:xfrm>
            <a:custGeom>
              <a:avLst/>
              <a:gdLst/>
              <a:ahLst/>
              <a:cxnLst/>
              <a:rect l="l" t="t" r="r" b="b"/>
              <a:pathLst>
                <a:path w="2336" h="1168" extrusionOk="0">
                  <a:moveTo>
                    <a:pt x="2335" y="0"/>
                  </a:moveTo>
                  <a:cubicBezTo>
                    <a:pt x="1501" y="234"/>
                    <a:pt x="701" y="634"/>
                    <a:pt x="0" y="1168"/>
                  </a:cubicBezTo>
                  <a:cubicBezTo>
                    <a:pt x="434" y="1068"/>
                    <a:pt x="834" y="901"/>
                    <a:pt x="1201" y="668"/>
                  </a:cubicBezTo>
                  <a:cubicBezTo>
                    <a:pt x="1635" y="501"/>
                    <a:pt x="2001" y="267"/>
                    <a:pt x="2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0"/>
            <p:cNvSpPr/>
            <p:nvPr/>
          </p:nvSpPr>
          <p:spPr>
            <a:xfrm>
              <a:off x="11492075" y="1159400"/>
              <a:ext cx="37575" cy="60075"/>
            </a:xfrm>
            <a:custGeom>
              <a:avLst/>
              <a:gdLst/>
              <a:ahLst/>
              <a:cxnLst/>
              <a:rect l="l" t="t" r="r" b="b"/>
              <a:pathLst>
                <a:path w="1503" h="2403" extrusionOk="0">
                  <a:moveTo>
                    <a:pt x="1" y="0"/>
                  </a:moveTo>
                  <a:lnTo>
                    <a:pt x="1" y="0"/>
                  </a:lnTo>
                  <a:cubicBezTo>
                    <a:pt x="168" y="434"/>
                    <a:pt x="368" y="868"/>
                    <a:pt x="668" y="1235"/>
                  </a:cubicBezTo>
                  <a:cubicBezTo>
                    <a:pt x="868" y="1668"/>
                    <a:pt x="1168" y="2068"/>
                    <a:pt x="1502" y="2402"/>
                  </a:cubicBezTo>
                  <a:cubicBezTo>
                    <a:pt x="1335" y="1968"/>
                    <a:pt x="1135" y="1535"/>
                    <a:pt x="835" y="1168"/>
                  </a:cubicBezTo>
                  <a:cubicBezTo>
                    <a:pt x="635" y="734"/>
                    <a:pt x="335"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0"/>
            <p:cNvSpPr/>
            <p:nvPr/>
          </p:nvSpPr>
          <p:spPr>
            <a:xfrm>
              <a:off x="11587150" y="1196100"/>
              <a:ext cx="59250" cy="29200"/>
            </a:xfrm>
            <a:custGeom>
              <a:avLst/>
              <a:gdLst/>
              <a:ahLst/>
              <a:cxnLst/>
              <a:rect l="l" t="t" r="r" b="b"/>
              <a:pathLst>
                <a:path w="2370" h="1168" extrusionOk="0">
                  <a:moveTo>
                    <a:pt x="2369" y="0"/>
                  </a:moveTo>
                  <a:lnTo>
                    <a:pt x="2369" y="0"/>
                  </a:lnTo>
                  <a:cubicBezTo>
                    <a:pt x="1935" y="100"/>
                    <a:pt x="1502" y="267"/>
                    <a:pt x="1135" y="500"/>
                  </a:cubicBezTo>
                  <a:cubicBezTo>
                    <a:pt x="701" y="634"/>
                    <a:pt x="334" y="867"/>
                    <a:pt x="1" y="1168"/>
                  </a:cubicBezTo>
                  <a:cubicBezTo>
                    <a:pt x="434" y="1067"/>
                    <a:pt x="835" y="901"/>
                    <a:pt x="1235" y="701"/>
                  </a:cubicBezTo>
                  <a:cubicBezTo>
                    <a:pt x="1635" y="534"/>
                    <a:pt x="2035" y="30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0"/>
            <p:cNvSpPr/>
            <p:nvPr/>
          </p:nvSpPr>
          <p:spPr>
            <a:xfrm>
              <a:off x="11597150" y="1181900"/>
              <a:ext cx="36725" cy="60925"/>
            </a:xfrm>
            <a:custGeom>
              <a:avLst/>
              <a:gdLst/>
              <a:ahLst/>
              <a:cxnLst/>
              <a:rect l="l" t="t" r="r" b="b"/>
              <a:pathLst>
                <a:path w="1469" h="2437" extrusionOk="0">
                  <a:moveTo>
                    <a:pt x="1" y="1"/>
                  </a:moveTo>
                  <a:lnTo>
                    <a:pt x="1" y="1"/>
                  </a:lnTo>
                  <a:cubicBezTo>
                    <a:pt x="134" y="468"/>
                    <a:pt x="368" y="868"/>
                    <a:pt x="635" y="1269"/>
                  </a:cubicBezTo>
                  <a:cubicBezTo>
                    <a:pt x="868" y="1702"/>
                    <a:pt x="1135" y="2069"/>
                    <a:pt x="1469" y="2436"/>
                  </a:cubicBezTo>
                  <a:cubicBezTo>
                    <a:pt x="1302" y="1969"/>
                    <a:pt x="1102" y="1535"/>
                    <a:pt x="835" y="1168"/>
                  </a:cubicBezTo>
                  <a:cubicBezTo>
                    <a:pt x="601" y="735"/>
                    <a:pt x="335"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0"/>
            <p:cNvSpPr/>
            <p:nvPr/>
          </p:nvSpPr>
          <p:spPr>
            <a:xfrm>
              <a:off x="11691400" y="1219450"/>
              <a:ext cx="60075" cy="29200"/>
            </a:xfrm>
            <a:custGeom>
              <a:avLst/>
              <a:gdLst/>
              <a:ahLst/>
              <a:cxnLst/>
              <a:rect l="l" t="t" r="r" b="b"/>
              <a:pathLst>
                <a:path w="2403" h="1168" extrusionOk="0">
                  <a:moveTo>
                    <a:pt x="2402" y="0"/>
                  </a:moveTo>
                  <a:lnTo>
                    <a:pt x="2402" y="0"/>
                  </a:lnTo>
                  <a:cubicBezTo>
                    <a:pt x="1968" y="67"/>
                    <a:pt x="1535" y="234"/>
                    <a:pt x="1134" y="467"/>
                  </a:cubicBezTo>
                  <a:cubicBezTo>
                    <a:pt x="734" y="634"/>
                    <a:pt x="334" y="867"/>
                    <a:pt x="0" y="1168"/>
                  </a:cubicBezTo>
                  <a:cubicBezTo>
                    <a:pt x="434" y="1068"/>
                    <a:pt x="868" y="901"/>
                    <a:pt x="1268" y="667"/>
                  </a:cubicBezTo>
                  <a:cubicBezTo>
                    <a:pt x="1668" y="500"/>
                    <a:pt x="2068" y="267"/>
                    <a:pt x="2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11701400" y="1205250"/>
              <a:ext cx="36725" cy="60075"/>
            </a:xfrm>
            <a:custGeom>
              <a:avLst/>
              <a:gdLst/>
              <a:ahLst/>
              <a:cxnLst/>
              <a:rect l="l" t="t" r="r" b="b"/>
              <a:pathLst>
                <a:path w="1469" h="2403" extrusionOk="0">
                  <a:moveTo>
                    <a:pt x="1" y="1"/>
                  </a:moveTo>
                  <a:cubicBezTo>
                    <a:pt x="134" y="435"/>
                    <a:pt x="368" y="868"/>
                    <a:pt x="634" y="1235"/>
                  </a:cubicBezTo>
                  <a:cubicBezTo>
                    <a:pt x="868" y="1669"/>
                    <a:pt x="1135" y="2069"/>
                    <a:pt x="1468" y="2403"/>
                  </a:cubicBezTo>
                  <a:cubicBezTo>
                    <a:pt x="1335" y="1969"/>
                    <a:pt x="1101" y="1535"/>
                    <a:pt x="835" y="1168"/>
                  </a:cubicBezTo>
                  <a:cubicBezTo>
                    <a:pt x="601" y="735"/>
                    <a:pt x="334" y="33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11258575" y="1229450"/>
              <a:ext cx="56750" cy="32550"/>
            </a:xfrm>
            <a:custGeom>
              <a:avLst/>
              <a:gdLst/>
              <a:ahLst/>
              <a:cxnLst/>
              <a:rect l="l" t="t" r="r" b="b"/>
              <a:pathLst>
                <a:path w="2270" h="1302" extrusionOk="0">
                  <a:moveTo>
                    <a:pt x="2269" y="0"/>
                  </a:moveTo>
                  <a:lnTo>
                    <a:pt x="2269" y="0"/>
                  </a:lnTo>
                  <a:cubicBezTo>
                    <a:pt x="1836" y="100"/>
                    <a:pt x="1435" y="301"/>
                    <a:pt x="1068" y="567"/>
                  </a:cubicBezTo>
                  <a:cubicBezTo>
                    <a:pt x="668" y="734"/>
                    <a:pt x="301" y="1001"/>
                    <a:pt x="1" y="1301"/>
                  </a:cubicBezTo>
                  <a:cubicBezTo>
                    <a:pt x="401" y="1168"/>
                    <a:pt x="835" y="1001"/>
                    <a:pt x="1202" y="734"/>
                  </a:cubicBezTo>
                  <a:cubicBezTo>
                    <a:pt x="1602" y="567"/>
                    <a:pt x="1969" y="301"/>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1265250" y="1218600"/>
              <a:ext cx="40900" cy="58400"/>
            </a:xfrm>
            <a:custGeom>
              <a:avLst/>
              <a:gdLst/>
              <a:ahLst/>
              <a:cxnLst/>
              <a:rect l="l" t="t" r="r" b="b"/>
              <a:pathLst>
                <a:path w="1636" h="2336" extrusionOk="0">
                  <a:moveTo>
                    <a:pt x="1" y="1"/>
                  </a:moveTo>
                  <a:lnTo>
                    <a:pt x="1" y="1"/>
                  </a:lnTo>
                  <a:cubicBezTo>
                    <a:pt x="168" y="434"/>
                    <a:pt x="434" y="868"/>
                    <a:pt x="735" y="1235"/>
                  </a:cubicBezTo>
                  <a:cubicBezTo>
                    <a:pt x="968" y="1635"/>
                    <a:pt x="1268" y="2002"/>
                    <a:pt x="1635" y="2336"/>
                  </a:cubicBezTo>
                  <a:cubicBezTo>
                    <a:pt x="1469" y="1869"/>
                    <a:pt x="1202" y="1435"/>
                    <a:pt x="901" y="1068"/>
                  </a:cubicBezTo>
                  <a:cubicBezTo>
                    <a:pt x="668" y="668"/>
                    <a:pt x="368" y="3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1357000" y="1251975"/>
              <a:ext cx="59225" cy="30025"/>
            </a:xfrm>
            <a:custGeom>
              <a:avLst/>
              <a:gdLst/>
              <a:ahLst/>
              <a:cxnLst/>
              <a:rect l="l" t="t" r="r" b="b"/>
              <a:pathLst>
                <a:path w="2369" h="1201" extrusionOk="0">
                  <a:moveTo>
                    <a:pt x="2368" y="0"/>
                  </a:moveTo>
                  <a:lnTo>
                    <a:pt x="2368" y="0"/>
                  </a:lnTo>
                  <a:cubicBezTo>
                    <a:pt x="1535" y="267"/>
                    <a:pt x="734" y="667"/>
                    <a:pt x="0" y="1201"/>
                  </a:cubicBezTo>
                  <a:cubicBezTo>
                    <a:pt x="434" y="1101"/>
                    <a:pt x="867" y="934"/>
                    <a:pt x="1268" y="701"/>
                  </a:cubicBezTo>
                  <a:cubicBezTo>
                    <a:pt x="1668" y="500"/>
                    <a:pt x="2035" y="267"/>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1366175" y="1238625"/>
              <a:ext cx="38375" cy="59225"/>
            </a:xfrm>
            <a:custGeom>
              <a:avLst/>
              <a:gdLst/>
              <a:ahLst/>
              <a:cxnLst/>
              <a:rect l="l" t="t" r="r" b="b"/>
              <a:pathLst>
                <a:path w="1535" h="2369" extrusionOk="0">
                  <a:moveTo>
                    <a:pt x="0" y="0"/>
                  </a:moveTo>
                  <a:lnTo>
                    <a:pt x="0" y="0"/>
                  </a:lnTo>
                  <a:cubicBezTo>
                    <a:pt x="167" y="434"/>
                    <a:pt x="367" y="868"/>
                    <a:pt x="667" y="1235"/>
                  </a:cubicBezTo>
                  <a:cubicBezTo>
                    <a:pt x="901" y="1668"/>
                    <a:pt x="1201" y="2035"/>
                    <a:pt x="1534" y="2369"/>
                  </a:cubicBezTo>
                  <a:cubicBezTo>
                    <a:pt x="1368" y="1935"/>
                    <a:pt x="1134" y="1501"/>
                    <a:pt x="867" y="1134"/>
                  </a:cubicBezTo>
                  <a:cubicBezTo>
                    <a:pt x="634" y="701"/>
                    <a:pt x="334" y="3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1462075" y="1271975"/>
              <a:ext cx="58400" cy="30875"/>
            </a:xfrm>
            <a:custGeom>
              <a:avLst/>
              <a:gdLst/>
              <a:ahLst/>
              <a:cxnLst/>
              <a:rect l="l" t="t" r="r" b="b"/>
              <a:pathLst>
                <a:path w="2336" h="1235" extrusionOk="0">
                  <a:moveTo>
                    <a:pt x="2335" y="1"/>
                  </a:moveTo>
                  <a:cubicBezTo>
                    <a:pt x="1901" y="101"/>
                    <a:pt x="1501" y="267"/>
                    <a:pt x="1134" y="534"/>
                  </a:cubicBezTo>
                  <a:cubicBezTo>
                    <a:pt x="734" y="701"/>
                    <a:pt x="334" y="935"/>
                    <a:pt x="0" y="1235"/>
                  </a:cubicBezTo>
                  <a:cubicBezTo>
                    <a:pt x="434" y="1135"/>
                    <a:pt x="834" y="935"/>
                    <a:pt x="1234" y="701"/>
                  </a:cubicBezTo>
                  <a:cubicBezTo>
                    <a:pt x="1635" y="534"/>
                    <a:pt x="2002" y="301"/>
                    <a:pt x="2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1471250" y="1258625"/>
              <a:ext cx="39200" cy="60075"/>
            </a:xfrm>
            <a:custGeom>
              <a:avLst/>
              <a:gdLst/>
              <a:ahLst/>
              <a:cxnLst/>
              <a:rect l="l" t="t" r="r" b="b"/>
              <a:pathLst>
                <a:path w="1568" h="2403" extrusionOk="0">
                  <a:moveTo>
                    <a:pt x="0" y="1"/>
                  </a:moveTo>
                  <a:cubicBezTo>
                    <a:pt x="167" y="435"/>
                    <a:pt x="400" y="868"/>
                    <a:pt x="701" y="1268"/>
                  </a:cubicBezTo>
                  <a:cubicBezTo>
                    <a:pt x="901" y="1669"/>
                    <a:pt x="1201" y="2069"/>
                    <a:pt x="1568" y="2403"/>
                  </a:cubicBezTo>
                  <a:cubicBezTo>
                    <a:pt x="1368" y="1936"/>
                    <a:pt x="1134" y="1502"/>
                    <a:pt x="867" y="1135"/>
                  </a:cubicBezTo>
                  <a:cubicBezTo>
                    <a:pt x="634" y="701"/>
                    <a:pt x="334" y="3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1567150" y="1292000"/>
              <a:ext cx="58400" cy="30875"/>
            </a:xfrm>
            <a:custGeom>
              <a:avLst/>
              <a:gdLst/>
              <a:ahLst/>
              <a:cxnLst/>
              <a:rect l="l" t="t" r="r" b="b"/>
              <a:pathLst>
                <a:path w="2336" h="1235" extrusionOk="0">
                  <a:moveTo>
                    <a:pt x="2335" y="0"/>
                  </a:moveTo>
                  <a:lnTo>
                    <a:pt x="2335" y="0"/>
                  </a:lnTo>
                  <a:cubicBezTo>
                    <a:pt x="1501" y="267"/>
                    <a:pt x="701" y="701"/>
                    <a:pt x="0" y="1234"/>
                  </a:cubicBezTo>
                  <a:cubicBezTo>
                    <a:pt x="434" y="1134"/>
                    <a:pt x="867" y="968"/>
                    <a:pt x="1234" y="701"/>
                  </a:cubicBezTo>
                  <a:cubicBezTo>
                    <a:pt x="1635" y="534"/>
                    <a:pt x="2002" y="300"/>
                    <a:pt x="2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1576325" y="1279475"/>
              <a:ext cx="38375" cy="60075"/>
            </a:xfrm>
            <a:custGeom>
              <a:avLst/>
              <a:gdLst/>
              <a:ahLst/>
              <a:cxnLst/>
              <a:rect l="l" t="t" r="r" b="b"/>
              <a:pathLst>
                <a:path w="1535" h="2403" extrusionOk="0">
                  <a:moveTo>
                    <a:pt x="0" y="1"/>
                  </a:moveTo>
                  <a:lnTo>
                    <a:pt x="0" y="1"/>
                  </a:lnTo>
                  <a:cubicBezTo>
                    <a:pt x="167" y="434"/>
                    <a:pt x="400" y="868"/>
                    <a:pt x="701" y="1235"/>
                  </a:cubicBezTo>
                  <a:cubicBezTo>
                    <a:pt x="901" y="1669"/>
                    <a:pt x="1201" y="2036"/>
                    <a:pt x="1534" y="2403"/>
                  </a:cubicBezTo>
                  <a:cubicBezTo>
                    <a:pt x="1368" y="1936"/>
                    <a:pt x="1134" y="1502"/>
                    <a:pt x="867" y="1135"/>
                  </a:cubicBezTo>
                  <a:cubicBezTo>
                    <a:pt x="634" y="701"/>
                    <a:pt x="334" y="3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1672225" y="1312850"/>
              <a:ext cx="58400" cy="30875"/>
            </a:xfrm>
            <a:custGeom>
              <a:avLst/>
              <a:gdLst/>
              <a:ahLst/>
              <a:cxnLst/>
              <a:rect l="l" t="t" r="r" b="b"/>
              <a:pathLst>
                <a:path w="2336" h="1235" extrusionOk="0">
                  <a:moveTo>
                    <a:pt x="2335" y="0"/>
                  </a:moveTo>
                  <a:cubicBezTo>
                    <a:pt x="1901" y="100"/>
                    <a:pt x="1501" y="300"/>
                    <a:pt x="1134" y="534"/>
                  </a:cubicBezTo>
                  <a:cubicBezTo>
                    <a:pt x="701" y="701"/>
                    <a:pt x="334" y="934"/>
                    <a:pt x="0" y="1234"/>
                  </a:cubicBezTo>
                  <a:cubicBezTo>
                    <a:pt x="434" y="1134"/>
                    <a:pt x="867" y="967"/>
                    <a:pt x="1234" y="701"/>
                  </a:cubicBezTo>
                  <a:cubicBezTo>
                    <a:pt x="1635" y="534"/>
                    <a:pt x="2002" y="300"/>
                    <a:pt x="2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1680550" y="1300325"/>
              <a:ext cx="39225" cy="60075"/>
            </a:xfrm>
            <a:custGeom>
              <a:avLst/>
              <a:gdLst/>
              <a:ahLst/>
              <a:cxnLst/>
              <a:rect l="l" t="t" r="r" b="b"/>
              <a:pathLst>
                <a:path w="1569" h="2403" extrusionOk="0">
                  <a:moveTo>
                    <a:pt x="1" y="1"/>
                  </a:moveTo>
                  <a:cubicBezTo>
                    <a:pt x="167" y="434"/>
                    <a:pt x="401" y="868"/>
                    <a:pt x="701" y="1235"/>
                  </a:cubicBezTo>
                  <a:cubicBezTo>
                    <a:pt x="901" y="1669"/>
                    <a:pt x="1202" y="2036"/>
                    <a:pt x="1568" y="2402"/>
                  </a:cubicBezTo>
                  <a:cubicBezTo>
                    <a:pt x="1402" y="1935"/>
                    <a:pt x="1168" y="1502"/>
                    <a:pt x="901" y="1135"/>
                  </a:cubicBezTo>
                  <a:cubicBezTo>
                    <a:pt x="668" y="701"/>
                    <a:pt x="368" y="3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1243575" y="1328675"/>
              <a:ext cx="56725" cy="33400"/>
            </a:xfrm>
            <a:custGeom>
              <a:avLst/>
              <a:gdLst/>
              <a:ahLst/>
              <a:cxnLst/>
              <a:rect l="l" t="t" r="r" b="b"/>
              <a:pathLst>
                <a:path w="2269" h="1336" extrusionOk="0">
                  <a:moveTo>
                    <a:pt x="2269" y="1"/>
                  </a:moveTo>
                  <a:lnTo>
                    <a:pt x="2269" y="1"/>
                  </a:lnTo>
                  <a:cubicBezTo>
                    <a:pt x="1835" y="134"/>
                    <a:pt x="1435" y="301"/>
                    <a:pt x="1068" y="568"/>
                  </a:cubicBezTo>
                  <a:cubicBezTo>
                    <a:pt x="668" y="735"/>
                    <a:pt x="301" y="1002"/>
                    <a:pt x="1" y="1302"/>
                  </a:cubicBezTo>
                  <a:lnTo>
                    <a:pt x="1" y="1335"/>
                  </a:lnTo>
                  <a:cubicBezTo>
                    <a:pt x="834" y="1002"/>
                    <a:pt x="1602" y="568"/>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1250250" y="1317000"/>
              <a:ext cx="40875" cy="58400"/>
            </a:xfrm>
            <a:custGeom>
              <a:avLst/>
              <a:gdLst/>
              <a:ahLst/>
              <a:cxnLst/>
              <a:rect l="l" t="t" r="r" b="b"/>
              <a:pathLst>
                <a:path w="1635" h="2336" extrusionOk="0">
                  <a:moveTo>
                    <a:pt x="0" y="1"/>
                  </a:moveTo>
                  <a:lnTo>
                    <a:pt x="0" y="1"/>
                  </a:lnTo>
                  <a:cubicBezTo>
                    <a:pt x="167" y="468"/>
                    <a:pt x="434" y="868"/>
                    <a:pt x="734" y="1235"/>
                  </a:cubicBezTo>
                  <a:cubicBezTo>
                    <a:pt x="968" y="1635"/>
                    <a:pt x="1268" y="2036"/>
                    <a:pt x="1635" y="2336"/>
                  </a:cubicBezTo>
                  <a:cubicBezTo>
                    <a:pt x="1468" y="1902"/>
                    <a:pt x="1201" y="1502"/>
                    <a:pt x="901" y="1102"/>
                  </a:cubicBezTo>
                  <a:cubicBezTo>
                    <a:pt x="668" y="701"/>
                    <a:pt x="367" y="3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1341975" y="1351200"/>
              <a:ext cx="59250" cy="30050"/>
            </a:xfrm>
            <a:custGeom>
              <a:avLst/>
              <a:gdLst/>
              <a:ahLst/>
              <a:cxnLst/>
              <a:rect l="l" t="t" r="r" b="b"/>
              <a:pathLst>
                <a:path w="2370" h="1202" extrusionOk="0">
                  <a:moveTo>
                    <a:pt x="2369" y="1"/>
                  </a:moveTo>
                  <a:lnTo>
                    <a:pt x="2369" y="1"/>
                  </a:lnTo>
                  <a:cubicBezTo>
                    <a:pt x="1935" y="101"/>
                    <a:pt x="1502" y="267"/>
                    <a:pt x="1135" y="501"/>
                  </a:cubicBezTo>
                  <a:cubicBezTo>
                    <a:pt x="735" y="668"/>
                    <a:pt x="334" y="935"/>
                    <a:pt x="1" y="1201"/>
                  </a:cubicBezTo>
                  <a:cubicBezTo>
                    <a:pt x="434" y="1101"/>
                    <a:pt x="868" y="935"/>
                    <a:pt x="1235" y="701"/>
                  </a:cubicBezTo>
                  <a:cubicBezTo>
                    <a:pt x="1635" y="534"/>
                    <a:pt x="2035" y="267"/>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1351150" y="1337850"/>
              <a:ext cx="38400" cy="60075"/>
            </a:xfrm>
            <a:custGeom>
              <a:avLst/>
              <a:gdLst/>
              <a:ahLst/>
              <a:cxnLst/>
              <a:rect l="l" t="t" r="r" b="b"/>
              <a:pathLst>
                <a:path w="1536" h="2403" extrusionOk="0">
                  <a:moveTo>
                    <a:pt x="1" y="1"/>
                  </a:moveTo>
                  <a:lnTo>
                    <a:pt x="1" y="1"/>
                  </a:lnTo>
                  <a:cubicBezTo>
                    <a:pt x="167" y="468"/>
                    <a:pt x="368" y="868"/>
                    <a:pt x="668" y="1268"/>
                  </a:cubicBezTo>
                  <a:cubicBezTo>
                    <a:pt x="901" y="1669"/>
                    <a:pt x="1201" y="2069"/>
                    <a:pt x="1535" y="2403"/>
                  </a:cubicBezTo>
                  <a:cubicBezTo>
                    <a:pt x="1368" y="1936"/>
                    <a:pt x="1135" y="1502"/>
                    <a:pt x="868" y="1135"/>
                  </a:cubicBezTo>
                  <a:cubicBezTo>
                    <a:pt x="634" y="735"/>
                    <a:pt x="334" y="3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1447900" y="1371225"/>
              <a:ext cx="58400" cy="30875"/>
            </a:xfrm>
            <a:custGeom>
              <a:avLst/>
              <a:gdLst/>
              <a:ahLst/>
              <a:cxnLst/>
              <a:rect l="l" t="t" r="r" b="b"/>
              <a:pathLst>
                <a:path w="2336" h="1235" extrusionOk="0">
                  <a:moveTo>
                    <a:pt x="2335" y="0"/>
                  </a:moveTo>
                  <a:cubicBezTo>
                    <a:pt x="1468" y="267"/>
                    <a:pt x="701" y="701"/>
                    <a:pt x="0" y="1234"/>
                  </a:cubicBezTo>
                  <a:cubicBezTo>
                    <a:pt x="834" y="934"/>
                    <a:pt x="1601" y="534"/>
                    <a:pt x="2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1456225" y="1357875"/>
              <a:ext cx="38400" cy="60075"/>
            </a:xfrm>
            <a:custGeom>
              <a:avLst/>
              <a:gdLst/>
              <a:ahLst/>
              <a:cxnLst/>
              <a:rect l="l" t="t" r="r" b="b"/>
              <a:pathLst>
                <a:path w="1536" h="2403" extrusionOk="0">
                  <a:moveTo>
                    <a:pt x="1" y="0"/>
                  </a:moveTo>
                  <a:cubicBezTo>
                    <a:pt x="167" y="467"/>
                    <a:pt x="368" y="901"/>
                    <a:pt x="668" y="1268"/>
                  </a:cubicBezTo>
                  <a:cubicBezTo>
                    <a:pt x="901" y="1702"/>
                    <a:pt x="1201" y="2069"/>
                    <a:pt x="1535" y="2402"/>
                  </a:cubicBezTo>
                  <a:cubicBezTo>
                    <a:pt x="1368" y="1968"/>
                    <a:pt x="1135" y="1535"/>
                    <a:pt x="868" y="1135"/>
                  </a:cubicBezTo>
                  <a:cubicBezTo>
                    <a:pt x="634" y="734"/>
                    <a:pt x="334"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1552125" y="1392075"/>
              <a:ext cx="58400" cy="30875"/>
            </a:xfrm>
            <a:custGeom>
              <a:avLst/>
              <a:gdLst/>
              <a:ahLst/>
              <a:cxnLst/>
              <a:rect l="l" t="t" r="r" b="b"/>
              <a:pathLst>
                <a:path w="2336" h="1235" extrusionOk="0">
                  <a:moveTo>
                    <a:pt x="2336" y="0"/>
                  </a:moveTo>
                  <a:cubicBezTo>
                    <a:pt x="1902" y="100"/>
                    <a:pt x="1502" y="267"/>
                    <a:pt x="1135" y="500"/>
                  </a:cubicBezTo>
                  <a:cubicBezTo>
                    <a:pt x="735" y="667"/>
                    <a:pt x="334" y="934"/>
                    <a:pt x="1" y="1234"/>
                  </a:cubicBezTo>
                  <a:cubicBezTo>
                    <a:pt x="434" y="1101"/>
                    <a:pt x="868" y="934"/>
                    <a:pt x="1235" y="701"/>
                  </a:cubicBezTo>
                  <a:cubicBezTo>
                    <a:pt x="1635" y="534"/>
                    <a:pt x="2002" y="300"/>
                    <a:pt x="2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1561300" y="1378725"/>
              <a:ext cx="38400" cy="60075"/>
            </a:xfrm>
            <a:custGeom>
              <a:avLst/>
              <a:gdLst/>
              <a:ahLst/>
              <a:cxnLst/>
              <a:rect l="l" t="t" r="r" b="b"/>
              <a:pathLst>
                <a:path w="1536" h="2403" extrusionOk="0">
                  <a:moveTo>
                    <a:pt x="1" y="0"/>
                  </a:moveTo>
                  <a:cubicBezTo>
                    <a:pt x="167" y="467"/>
                    <a:pt x="368" y="868"/>
                    <a:pt x="668" y="1268"/>
                  </a:cubicBezTo>
                  <a:cubicBezTo>
                    <a:pt x="901" y="1668"/>
                    <a:pt x="1201" y="2068"/>
                    <a:pt x="1535" y="2402"/>
                  </a:cubicBezTo>
                  <a:cubicBezTo>
                    <a:pt x="1368" y="1935"/>
                    <a:pt x="1168" y="1535"/>
                    <a:pt x="868" y="1134"/>
                  </a:cubicBezTo>
                  <a:cubicBezTo>
                    <a:pt x="634" y="734"/>
                    <a:pt x="334"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1657200" y="1412075"/>
              <a:ext cx="58400" cy="31725"/>
            </a:xfrm>
            <a:custGeom>
              <a:avLst/>
              <a:gdLst/>
              <a:ahLst/>
              <a:cxnLst/>
              <a:rect l="l" t="t" r="r" b="b"/>
              <a:pathLst>
                <a:path w="2336" h="1269" extrusionOk="0">
                  <a:moveTo>
                    <a:pt x="2336" y="1"/>
                  </a:moveTo>
                  <a:lnTo>
                    <a:pt x="2336" y="1"/>
                  </a:lnTo>
                  <a:cubicBezTo>
                    <a:pt x="1502" y="301"/>
                    <a:pt x="701" y="701"/>
                    <a:pt x="1" y="1268"/>
                  </a:cubicBezTo>
                  <a:cubicBezTo>
                    <a:pt x="434" y="1135"/>
                    <a:pt x="868" y="968"/>
                    <a:pt x="1235" y="701"/>
                  </a:cubicBezTo>
                  <a:cubicBezTo>
                    <a:pt x="1635" y="534"/>
                    <a:pt x="2002" y="301"/>
                    <a:pt x="2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1666375" y="1399575"/>
              <a:ext cx="38400" cy="59225"/>
            </a:xfrm>
            <a:custGeom>
              <a:avLst/>
              <a:gdLst/>
              <a:ahLst/>
              <a:cxnLst/>
              <a:rect l="l" t="t" r="r" b="b"/>
              <a:pathLst>
                <a:path w="1536" h="2369" extrusionOk="0">
                  <a:moveTo>
                    <a:pt x="1" y="0"/>
                  </a:moveTo>
                  <a:cubicBezTo>
                    <a:pt x="167" y="434"/>
                    <a:pt x="401" y="868"/>
                    <a:pt x="668" y="1234"/>
                  </a:cubicBezTo>
                  <a:cubicBezTo>
                    <a:pt x="901" y="1668"/>
                    <a:pt x="1201" y="2035"/>
                    <a:pt x="1535" y="2369"/>
                  </a:cubicBezTo>
                  <a:cubicBezTo>
                    <a:pt x="1368" y="1935"/>
                    <a:pt x="1135" y="1501"/>
                    <a:pt x="835" y="1134"/>
                  </a:cubicBezTo>
                  <a:cubicBezTo>
                    <a:pt x="601" y="701"/>
                    <a:pt x="334"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50"/>
          <p:cNvGrpSpPr/>
          <p:nvPr/>
        </p:nvGrpSpPr>
        <p:grpSpPr>
          <a:xfrm>
            <a:off x="367575" y="963188"/>
            <a:ext cx="1249250" cy="769750"/>
            <a:chOff x="9692475" y="2040025"/>
            <a:chExt cx="1249250" cy="769750"/>
          </a:xfrm>
        </p:grpSpPr>
        <p:sp>
          <p:nvSpPr>
            <p:cNvPr id="611" name="Google Shape;611;p50"/>
            <p:cNvSpPr/>
            <p:nvPr/>
          </p:nvSpPr>
          <p:spPr>
            <a:xfrm>
              <a:off x="9692475" y="2229325"/>
              <a:ext cx="1134150" cy="580450"/>
            </a:xfrm>
            <a:custGeom>
              <a:avLst/>
              <a:gdLst/>
              <a:ahLst/>
              <a:cxnLst/>
              <a:rect l="l" t="t" r="r" b="b"/>
              <a:pathLst>
                <a:path w="45366" h="23218" extrusionOk="0">
                  <a:moveTo>
                    <a:pt x="1968" y="1"/>
                  </a:moveTo>
                  <a:cubicBezTo>
                    <a:pt x="1968" y="1"/>
                    <a:pt x="0" y="19848"/>
                    <a:pt x="21015" y="23217"/>
                  </a:cubicBezTo>
                  <a:lnTo>
                    <a:pt x="45366" y="22183"/>
                  </a:lnTo>
                  <a:cubicBezTo>
                    <a:pt x="45366" y="22183"/>
                    <a:pt x="28187" y="10908"/>
                    <a:pt x="28854" y="1"/>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9800875" y="2041700"/>
              <a:ext cx="1133350" cy="580425"/>
            </a:xfrm>
            <a:custGeom>
              <a:avLst/>
              <a:gdLst/>
              <a:ahLst/>
              <a:cxnLst/>
              <a:rect l="l" t="t" r="r" b="b"/>
              <a:pathLst>
                <a:path w="45334" h="23217" extrusionOk="0">
                  <a:moveTo>
                    <a:pt x="1935" y="0"/>
                  </a:moveTo>
                  <a:cubicBezTo>
                    <a:pt x="1935" y="0"/>
                    <a:pt x="1" y="19814"/>
                    <a:pt x="20949" y="23217"/>
                  </a:cubicBezTo>
                  <a:lnTo>
                    <a:pt x="45333" y="22149"/>
                  </a:lnTo>
                  <a:cubicBezTo>
                    <a:pt x="45333" y="22149"/>
                    <a:pt x="28121" y="10908"/>
                    <a:pt x="28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9845900" y="2040025"/>
              <a:ext cx="1095825" cy="584600"/>
            </a:xfrm>
            <a:custGeom>
              <a:avLst/>
              <a:gdLst/>
              <a:ahLst/>
              <a:cxnLst/>
              <a:rect l="l" t="t" r="r" b="b"/>
              <a:pathLst>
                <a:path w="43833" h="23384" extrusionOk="0">
                  <a:moveTo>
                    <a:pt x="26987" y="1"/>
                  </a:moveTo>
                  <a:lnTo>
                    <a:pt x="7440" y="34"/>
                  </a:lnTo>
                  <a:lnTo>
                    <a:pt x="2036" y="67"/>
                  </a:lnTo>
                  <a:lnTo>
                    <a:pt x="2069" y="67"/>
                  </a:lnTo>
                  <a:lnTo>
                    <a:pt x="7506" y="101"/>
                  </a:lnTo>
                  <a:lnTo>
                    <a:pt x="26884" y="167"/>
                  </a:lnTo>
                  <a:lnTo>
                    <a:pt x="26884" y="167"/>
                  </a:lnTo>
                  <a:cubicBezTo>
                    <a:pt x="26860" y="1201"/>
                    <a:pt x="26961" y="2234"/>
                    <a:pt x="27187" y="3236"/>
                  </a:cubicBezTo>
                  <a:cubicBezTo>
                    <a:pt x="27454" y="4337"/>
                    <a:pt x="27821" y="5371"/>
                    <a:pt x="28321" y="6372"/>
                  </a:cubicBezTo>
                  <a:cubicBezTo>
                    <a:pt x="29322" y="8473"/>
                    <a:pt x="30623" y="10441"/>
                    <a:pt x="32157" y="12209"/>
                  </a:cubicBezTo>
                  <a:cubicBezTo>
                    <a:pt x="33758" y="14111"/>
                    <a:pt x="35493" y="15879"/>
                    <a:pt x="37361" y="17513"/>
                  </a:cubicBezTo>
                  <a:cubicBezTo>
                    <a:pt x="39213" y="19173"/>
                    <a:pt x="41187" y="20711"/>
                    <a:pt x="43224" y="22127"/>
                  </a:cubicBezTo>
                  <a:lnTo>
                    <a:pt x="43224" y="22127"/>
                  </a:lnTo>
                  <a:lnTo>
                    <a:pt x="42498" y="22150"/>
                  </a:lnTo>
                  <a:lnTo>
                    <a:pt x="19148" y="23184"/>
                  </a:lnTo>
                  <a:cubicBezTo>
                    <a:pt x="16846" y="22817"/>
                    <a:pt x="14578" y="22150"/>
                    <a:pt x="12410" y="21249"/>
                  </a:cubicBezTo>
                  <a:cubicBezTo>
                    <a:pt x="10442" y="20382"/>
                    <a:pt x="8640" y="19248"/>
                    <a:pt x="7039" y="17847"/>
                  </a:cubicBezTo>
                  <a:cubicBezTo>
                    <a:pt x="5605" y="16579"/>
                    <a:pt x="4371" y="15145"/>
                    <a:pt x="3370" y="13544"/>
                  </a:cubicBezTo>
                  <a:cubicBezTo>
                    <a:pt x="2536" y="12143"/>
                    <a:pt x="1869" y="10708"/>
                    <a:pt x="1369" y="9174"/>
                  </a:cubicBezTo>
                  <a:cubicBezTo>
                    <a:pt x="635" y="7006"/>
                    <a:pt x="234" y="4771"/>
                    <a:pt x="101" y="2502"/>
                  </a:cubicBezTo>
                  <a:cubicBezTo>
                    <a:pt x="68" y="1702"/>
                    <a:pt x="68" y="1101"/>
                    <a:pt x="68" y="668"/>
                  </a:cubicBezTo>
                  <a:lnTo>
                    <a:pt x="68" y="234"/>
                  </a:lnTo>
                  <a:lnTo>
                    <a:pt x="68" y="201"/>
                  </a:lnTo>
                  <a:cubicBezTo>
                    <a:pt x="34" y="334"/>
                    <a:pt x="34" y="468"/>
                    <a:pt x="34" y="668"/>
                  </a:cubicBezTo>
                  <a:cubicBezTo>
                    <a:pt x="34" y="1101"/>
                    <a:pt x="1" y="1702"/>
                    <a:pt x="34" y="2502"/>
                  </a:cubicBezTo>
                  <a:cubicBezTo>
                    <a:pt x="134" y="4771"/>
                    <a:pt x="535" y="7039"/>
                    <a:pt x="1269" y="9207"/>
                  </a:cubicBezTo>
                  <a:cubicBezTo>
                    <a:pt x="1769" y="10742"/>
                    <a:pt x="2436" y="12209"/>
                    <a:pt x="3270" y="13610"/>
                  </a:cubicBezTo>
                  <a:cubicBezTo>
                    <a:pt x="4271" y="15245"/>
                    <a:pt x="5472" y="16713"/>
                    <a:pt x="6906" y="17947"/>
                  </a:cubicBezTo>
                  <a:cubicBezTo>
                    <a:pt x="8507" y="19381"/>
                    <a:pt x="10342" y="20549"/>
                    <a:pt x="12310" y="21416"/>
                  </a:cubicBezTo>
                  <a:cubicBezTo>
                    <a:pt x="14511" y="22350"/>
                    <a:pt x="16780" y="23017"/>
                    <a:pt x="19115" y="23384"/>
                  </a:cubicBezTo>
                  <a:lnTo>
                    <a:pt x="42465" y="22383"/>
                  </a:lnTo>
                  <a:lnTo>
                    <a:pt x="43532" y="22317"/>
                  </a:lnTo>
                  <a:lnTo>
                    <a:pt x="43832" y="22317"/>
                  </a:lnTo>
                  <a:lnTo>
                    <a:pt x="43565" y="22150"/>
                  </a:lnTo>
                  <a:cubicBezTo>
                    <a:pt x="43562" y="22148"/>
                    <a:pt x="43559" y="22146"/>
                    <a:pt x="43556" y="22144"/>
                  </a:cubicBezTo>
                  <a:lnTo>
                    <a:pt x="43556" y="22144"/>
                  </a:lnTo>
                  <a:lnTo>
                    <a:pt x="43565" y="22116"/>
                  </a:lnTo>
                  <a:lnTo>
                    <a:pt x="43519" y="22118"/>
                  </a:lnTo>
                  <a:lnTo>
                    <a:pt x="43519" y="22118"/>
                  </a:lnTo>
                  <a:cubicBezTo>
                    <a:pt x="41401" y="20659"/>
                    <a:pt x="39382" y="19102"/>
                    <a:pt x="37461" y="17380"/>
                  </a:cubicBezTo>
                  <a:cubicBezTo>
                    <a:pt x="35593" y="15779"/>
                    <a:pt x="33858" y="14011"/>
                    <a:pt x="32257" y="12109"/>
                  </a:cubicBezTo>
                  <a:cubicBezTo>
                    <a:pt x="30756" y="10341"/>
                    <a:pt x="29455" y="8407"/>
                    <a:pt x="28455" y="6305"/>
                  </a:cubicBezTo>
                  <a:cubicBezTo>
                    <a:pt x="27954" y="5304"/>
                    <a:pt x="27621" y="4270"/>
                    <a:pt x="27354" y="3203"/>
                  </a:cubicBezTo>
                  <a:cubicBezTo>
                    <a:pt x="27120" y="2169"/>
                    <a:pt x="27020" y="1135"/>
                    <a:pt x="27054" y="67"/>
                  </a:cubicBezTo>
                  <a:lnTo>
                    <a:pt x="27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0069400" y="2131750"/>
              <a:ext cx="87600" cy="90925"/>
            </a:xfrm>
            <a:custGeom>
              <a:avLst/>
              <a:gdLst/>
              <a:ahLst/>
              <a:cxnLst/>
              <a:rect l="l" t="t" r="r" b="b"/>
              <a:pathLst>
                <a:path w="3504" h="3637" extrusionOk="0">
                  <a:moveTo>
                    <a:pt x="1" y="1"/>
                  </a:moveTo>
                  <a:lnTo>
                    <a:pt x="1" y="3637"/>
                  </a:lnTo>
                  <a:lnTo>
                    <a:pt x="1035" y="3637"/>
                  </a:lnTo>
                  <a:lnTo>
                    <a:pt x="1035" y="1702"/>
                  </a:lnTo>
                  <a:lnTo>
                    <a:pt x="2669" y="3637"/>
                  </a:lnTo>
                  <a:lnTo>
                    <a:pt x="3503" y="3637"/>
                  </a:lnTo>
                  <a:lnTo>
                    <a:pt x="3503" y="1"/>
                  </a:lnTo>
                  <a:lnTo>
                    <a:pt x="2469" y="1"/>
                  </a:lnTo>
                  <a:lnTo>
                    <a:pt x="2469" y="1936"/>
                  </a:lnTo>
                  <a:lnTo>
                    <a:pt x="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0168000" y="2121950"/>
              <a:ext cx="121575" cy="102500"/>
            </a:xfrm>
            <a:custGeom>
              <a:avLst/>
              <a:gdLst/>
              <a:ahLst/>
              <a:cxnLst/>
              <a:rect l="l" t="t" r="r" b="b"/>
              <a:pathLst>
                <a:path w="4863" h="4100" extrusionOk="0">
                  <a:moveTo>
                    <a:pt x="2105" y="1250"/>
                  </a:moveTo>
                  <a:cubicBezTo>
                    <a:pt x="2601" y="1250"/>
                    <a:pt x="3084" y="1620"/>
                    <a:pt x="3128" y="2194"/>
                  </a:cubicBezTo>
                  <a:cubicBezTo>
                    <a:pt x="3162" y="2761"/>
                    <a:pt x="2695" y="3228"/>
                    <a:pt x="2128" y="3228"/>
                  </a:cubicBezTo>
                  <a:cubicBezTo>
                    <a:pt x="1260" y="3228"/>
                    <a:pt x="827" y="2194"/>
                    <a:pt x="1394" y="1560"/>
                  </a:cubicBezTo>
                  <a:cubicBezTo>
                    <a:pt x="1597" y="1346"/>
                    <a:pt x="1853" y="1250"/>
                    <a:pt x="2105" y="1250"/>
                  </a:cubicBezTo>
                  <a:close/>
                  <a:moveTo>
                    <a:pt x="2134" y="1"/>
                  </a:moveTo>
                  <a:cubicBezTo>
                    <a:pt x="1035" y="1"/>
                    <a:pt x="0" y="896"/>
                    <a:pt x="93" y="2194"/>
                  </a:cubicBezTo>
                  <a:cubicBezTo>
                    <a:pt x="93" y="3255"/>
                    <a:pt x="960" y="4099"/>
                    <a:pt x="2009" y="4099"/>
                  </a:cubicBezTo>
                  <a:cubicBezTo>
                    <a:pt x="2048" y="4099"/>
                    <a:pt x="2088" y="4098"/>
                    <a:pt x="2128" y="4096"/>
                  </a:cubicBezTo>
                  <a:cubicBezTo>
                    <a:pt x="3962" y="4096"/>
                    <a:pt x="4863" y="1827"/>
                    <a:pt x="3529" y="560"/>
                  </a:cubicBezTo>
                  <a:cubicBezTo>
                    <a:pt x="3111" y="173"/>
                    <a:pt x="2617" y="1"/>
                    <a:pt x="2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0271225" y="2131750"/>
              <a:ext cx="104250" cy="90925"/>
            </a:xfrm>
            <a:custGeom>
              <a:avLst/>
              <a:gdLst/>
              <a:ahLst/>
              <a:cxnLst/>
              <a:rect l="l" t="t" r="r" b="b"/>
              <a:pathLst>
                <a:path w="4170" h="3637" extrusionOk="0">
                  <a:moveTo>
                    <a:pt x="0" y="1"/>
                  </a:moveTo>
                  <a:lnTo>
                    <a:pt x="1568" y="3637"/>
                  </a:lnTo>
                  <a:lnTo>
                    <a:pt x="2602" y="3637"/>
                  </a:lnTo>
                  <a:lnTo>
                    <a:pt x="4170" y="1"/>
                  </a:lnTo>
                  <a:lnTo>
                    <a:pt x="3136" y="1"/>
                  </a:lnTo>
                  <a:lnTo>
                    <a:pt x="2102" y="2369"/>
                  </a:lnTo>
                  <a:lnTo>
                    <a:pt x="1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0038550" y="2316050"/>
              <a:ext cx="56725" cy="55900"/>
            </a:xfrm>
            <a:custGeom>
              <a:avLst/>
              <a:gdLst/>
              <a:ahLst/>
              <a:cxnLst/>
              <a:rect l="l" t="t" r="r" b="b"/>
              <a:pathLst>
                <a:path w="2269" h="2236" extrusionOk="0">
                  <a:moveTo>
                    <a:pt x="2269" y="1"/>
                  </a:moveTo>
                  <a:lnTo>
                    <a:pt x="2269" y="1"/>
                  </a:lnTo>
                  <a:cubicBezTo>
                    <a:pt x="1802" y="301"/>
                    <a:pt x="1401" y="635"/>
                    <a:pt x="1068" y="1035"/>
                  </a:cubicBezTo>
                  <a:cubicBezTo>
                    <a:pt x="634" y="1402"/>
                    <a:pt x="301" y="1802"/>
                    <a:pt x="0" y="2236"/>
                  </a:cubicBezTo>
                  <a:cubicBezTo>
                    <a:pt x="434" y="1936"/>
                    <a:pt x="868" y="1602"/>
                    <a:pt x="1201" y="1202"/>
                  </a:cubicBezTo>
                  <a:cubicBezTo>
                    <a:pt x="1602" y="835"/>
                    <a:pt x="1969" y="434"/>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0032700" y="2318550"/>
              <a:ext cx="65925" cy="55075"/>
            </a:xfrm>
            <a:custGeom>
              <a:avLst/>
              <a:gdLst/>
              <a:ahLst/>
              <a:cxnLst/>
              <a:rect l="l" t="t" r="r" b="b"/>
              <a:pathLst>
                <a:path w="2637" h="2203" extrusionOk="0">
                  <a:moveTo>
                    <a:pt x="1" y="1"/>
                  </a:moveTo>
                  <a:lnTo>
                    <a:pt x="1" y="1"/>
                  </a:lnTo>
                  <a:cubicBezTo>
                    <a:pt x="368" y="435"/>
                    <a:pt x="802" y="835"/>
                    <a:pt x="1269" y="1168"/>
                  </a:cubicBezTo>
                  <a:cubicBezTo>
                    <a:pt x="1669" y="1569"/>
                    <a:pt x="2136" y="1936"/>
                    <a:pt x="2636" y="2202"/>
                  </a:cubicBezTo>
                  <a:cubicBezTo>
                    <a:pt x="2269" y="1769"/>
                    <a:pt x="1869" y="1369"/>
                    <a:pt x="1402" y="1002"/>
                  </a:cubicBezTo>
                  <a:cubicBezTo>
                    <a:pt x="968" y="635"/>
                    <a:pt x="501" y="2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0157800" y="2315225"/>
              <a:ext cx="48400" cy="45050"/>
            </a:xfrm>
            <a:custGeom>
              <a:avLst/>
              <a:gdLst/>
              <a:ahLst/>
              <a:cxnLst/>
              <a:rect l="l" t="t" r="r" b="b"/>
              <a:pathLst>
                <a:path w="1936" h="1802" extrusionOk="0">
                  <a:moveTo>
                    <a:pt x="1935" y="0"/>
                  </a:moveTo>
                  <a:cubicBezTo>
                    <a:pt x="1535" y="234"/>
                    <a:pt x="1201" y="501"/>
                    <a:pt x="901" y="834"/>
                  </a:cubicBezTo>
                  <a:cubicBezTo>
                    <a:pt x="534" y="1101"/>
                    <a:pt x="234" y="1401"/>
                    <a:pt x="1" y="1802"/>
                  </a:cubicBezTo>
                  <a:cubicBezTo>
                    <a:pt x="367" y="1568"/>
                    <a:pt x="734" y="1301"/>
                    <a:pt x="1035" y="1001"/>
                  </a:cubicBezTo>
                  <a:cubicBezTo>
                    <a:pt x="1402" y="701"/>
                    <a:pt x="1702" y="367"/>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0155300" y="2315225"/>
              <a:ext cx="51725" cy="48400"/>
            </a:xfrm>
            <a:custGeom>
              <a:avLst/>
              <a:gdLst/>
              <a:ahLst/>
              <a:cxnLst/>
              <a:rect l="l" t="t" r="r" b="b"/>
              <a:pathLst>
                <a:path w="2069" h="1936" extrusionOk="0">
                  <a:moveTo>
                    <a:pt x="0" y="0"/>
                  </a:moveTo>
                  <a:cubicBezTo>
                    <a:pt x="267" y="401"/>
                    <a:pt x="568" y="734"/>
                    <a:pt x="934" y="1035"/>
                  </a:cubicBezTo>
                  <a:cubicBezTo>
                    <a:pt x="1268" y="1401"/>
                    <a:pt x="1668" y="1702"/>
                    <a:pt x="2069" y="1935"/>
                  </a:cubicBezTo>
                  <a:cubicBezTo>
                    <a:pt x="1802" y="1535"/>
                    <a:pt x="1468" y="1168"/>
                    <a:pt x="1101" y="901"/>
                  </a:cubicBezTo>
                  <a:cubicBezTo>
                    <a:pt x="768" y="534"/>
                    <a:pt x="401"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0277050" y="2315225"/>
              <a:ext cx="49225" cy="45050"/>
            </a:xfrm>
            <a:custGeom>
              <a:avLst/>
              <a:gdLst/>
              <a:ahLst/>
              <a:cxnLst/>
              <a:rect l="l" t="t" r="r" b="b"/>
              <a:pathLst>
                <a:path w="1969" h="1802" extrusionOk="0">
                  <a:moveTo>
                    <a:pt x="1969" y="0"/>
                  </a:moveTo>
                  <a:lnTo>
                    <a:pt x="1969" y="0"/>
                  </a:lnTo>
                  <a:cubicBezTo>
                    <a:pt x="1568" y="201"/>
                    <a:pt x="1201" y="501"/>
                    <a:pt x="901" y="834"/>
                  </a:cubicBezTo>
                  <a:cubicBezTo>
                    <a:pt x="568" y="1101"/>
                    <a:pt x="267" y="1401"/>
                    <a:pt x="1" y="1802"/>
                  </a:cubicBezTo>
                  <a:cubicBezTo>
                    <a:pt x="401" y="1568"/>
                    <a:pt x="768" y="1301"/>
                    <a:pt x="1068" y="1001"/>
                  </a:cubicBezTo>
                  <a:cubicBezTo>
                    <a:pt x="1402" y="701"/>
                    <a:pt x="1702" y="367"/>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0274550" y="2315225"/>
              <a:ext cx="52575" cy="48400"/>
            </a:xfrm>
            <a:custGeom>
              <a:avLst/>
              <a:gdLst/>
              <a:ahLst/>
              <a:cxnLst/>
              <a:rect l="l" t="t" r="r" b="b"/>
              <a:pathLst>
                <a:path w="2103" h="1936" extrusionOk="0">
                  <a:moveTo>
                    <a:pt x="1" y="0"/>
                  </a:moveTo>
                  <a:lnTo>
                    <a:pt x="1" y="0"/>
                  </a:lnTo>
                  <a:cubicBezTo>
                    <a:pt x="267" y="401"/>
                    <a:pt x="601" y="734"/>
                    <a:pt x="968" y="1035"/>
                  </a:cubicBezTo>
                  <a:cubicBezTo>
                    <a:pt x="1301" y="1401"/>
                    <a:pt x="1702" y="1702"/>
                    <a:pt x="2102" y="1935"/>
                  </a:cubicBezTo>
                  <a:cubicBezTo>
                    <a:pt x="1835" y="1535"/>
                    <a:pt x="1502" y="1168"/>
                    <a:pt x="1135" y="901"/>
                  </a:cubicBezTo>
                  <a:cubicBezTo>
                    <a:pt x="801" y="534"/>
                    <a:pt x="434"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0389625" y="2315225"/>
              <a:ext cx="48400" cy="45050"/>
            </a:xfrm>
            <a:custGeom>
              <a:avLst/>
              <a:gdLst/>
              <a:ahLst/>
              <a:cxnLst/>
              <a:rect l="l" t="t" r="r" b="b"/>
              <a:pathLst>
                <a:path w="1936" h="1802" extrusionOk="0">
                  <a:moveTo>
                    <a:pt x="1936" y="0"/>
                  </a:moveTo>
                  <a:lnTo>
                    <a:pt x="1936" y="0"/>
                  </a:lnTo>
                  <a:cubicBezTo>
                    <a:pt x="1569" y="201"/>
                    <a:pt x="1202" y="501"/>
                    <a:pt x="901" y="801"/>
                  </a:cubicBezTo>
                  <a:cubicBezTo>
                    <a:pt x="535" y="1101"/>
                    <a:pt x="234" y="1401"/>
                    <a:pt x="1" y="1802"/>
                  </a:cubicBezTo>
                  <a:cubicBezTo>
                    <a:pt x="401" y="1568"/>
                    <a:pt x="735" y="1301"/>
                    <a:pt x="1035" y="1001"/>
                  </a:cubicBezTo>
                  <a:cubicBezTo>
                    <a:pt x="1402" y="701"/>
                    <a:pt x="1702" y="367"/>
                    <a:pt x="1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0387125" y="2315225"/>
              <a:ext cx="52575" cy="48400"/>
            </a:xfrm>
            <a:custGeom>
              <a:avLst/>
              <a:gdLst/>
              <a:ahLst/>
              <a:cxnLst/>
              <a:rect l="l" t="t" r="r" b="b"/>
              <a:pathLst>
                <a:path w="2103" h="1936" extrusionOk="0">
                  <a:moveTo>
                    <a:pt x="1" y="0"/>
                  </a:moveTo>
                  <a:cubicBezTo>
                    <a:pt x="268" y="401"/>
                    <a:pt x="601" y="734"/>
                    <a:pt x="968" y="1035"/>
                  </a:cubicBezTo>
                  <a:cubicBezTo>
                    <a:pt x="1302" y="1401"/>
                    <a:pt x="1669" y="1702"/>
                    <a:pt x="2102" y="1935"/>
                  </a:cubicBezTo>
                  <a:cubicBezTo>
                    <a:pt x="1835" y="1535"/>
                    <a:pt x="1502" y="1168"/>
                    <a:pt x="1102" y="901"/>
                  </a:cubicBezTo>
                  <a:cubicBezTo>
                    <a:pt x="801" y="534"/>
                    <a:pt x="401"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482200" y="2311900"/>
              <a:ext cx="46725" cy="45050"/>
            </a:xfrm>
            <a:custGeom>
              <a:avLst/>
              <a:gdLst/>
              <a:ahLst/>
              <a:cxnLst/>
              <a:rect l="l" t="t" r="r" b="b"/>
              <a:pathLst>
                <a:path w="1869" h="1802" extrusionOk="0">
                  <a:moveTo>
                    <a:pt x="1868" y="0"/>
                  </a:moveTo>
                  <a:lnTo>
                    <a:pt x="1868" y="0"/>
                  </a:lnTo>
                  <a:cubicBezTo>
                    <a:pt x="1502" y="234"/>
                    <a:pt x="1135" y="500"/>
                    <a:pt x="868" y="834"/>
                  </a:cubicBezTo>
                  <a:cubicBezTo>
                    <a:pt x="534" y="1101"/>
                    <a:pt x="234" y="1434"/>
                    <a:pt x="0" y="1801"/>
                  </a:cubicBezTo>
                  <a:cubicBezTo>
                    <a:pt x="401" y="1601"/>
                    <a:pt x="734" y="1301"/>
                    <a:pt x="1035" y="967"/>
                  </a:cubicBezTo>
                  <a:cubicBezTo>
                    <a:pt x="1368" y="701"/>
                    <a:pt x="1635" y="367"/>
                    <a:pt x="1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478875" y="2313550"/>
              <a:ext cx="52550" cy="45900"/>
            </a:xfrm>
            <a:custGeom>
              <a:avLst/>
              <a:gdLst/>
              <a:ahLst/>
              <a:cxnLst/>
              <a:rect l="l" t="t" r="r" b="b"/>
              <a:pathLst>
                <a:path w="2102" h="1836" extrusionOk="0">
                  <a:moveTo>
                    <a:pt x="0" y="1"/>
                  </a:moveTo>
                  <a:lnTo>
                    <a:pt x="0" y="1"/>
                  </a:lnTo>
                  <a:cubicBezTo>
                    <a:pt x="267" y="401"/>
                    <a:pt x="600" y="735"/>
                    <a:pt x="967" y="1001"/>
                  </a:cubicBezTo>
                  <a:cubicBezTo>
                    <a:pt x="1301" y="1335"/>
                    <a:pt x="1668" y="1602"/>
                    <a:pt x="2102" y="1835"/>
                  </a:cubicBezTo>
                  <a:cubicBezTo>
                    <a:pt x="1801" y="1468"/>
                    <a:pt x="1501" y="1135"/>
                    <a:pt x="1101" y="835"/>
                  </a:cubicBezTo>
                  <a:cubicBezTo>
                    <a:pt x="767" y="501"/>
                    <a:pt x="400" y="2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126950" y="2412800"/>
              <a:ext cx="45875" cy="47550"/>
            </a:xfrm>
            <a:custGeom>
              <a:avLst/>
              <a:gdLst/>
              <a:ahLst/>
              <a:cxnLst/>
              <a:rect l="l" t="t" r="r" b="b"/>
              <a:pathLst>
                <a:path w="1835" h="1902" extrusionOk="0">
                  <a:moveTo>
                    <a:pt x="1835" y="0"/>
                  </a:moveTo>
                  <a:lnTo>
                    <a:pt x="1835" y="0"/>
                  </a:lnTo>
                  <a:cubicBezTo>
                    <a:pt x="1435" y="234"/>
                    <a:pt x="1101" y="534"/>
                    <a:pt x="834" y="868"/>
                  </a:cubicBezTo>
                  <a:cubicBezTo>
                    <a:pt x="501" y="1168"/>
                    <a:pt x="200" y="1501"/>
                    <a:pt x="0" y="1902"/>
                  </a:cubicBezTo>
                  <a:cubicBezTo>
                    <a:pt x="367" y="1668"/>
                    <a:pt x="701" y="1368"/>
                    <a:pt x="1001" y="1034"/>
                  </a:cubicBezTo>
                  <a:cubicBezTo>
                    <a:pt x="1301" y="734"/>
                    <a:pt x="1601" y="401"/>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1100" y="2416125"/>
              <a:ext cx="55900" cy="44225"/>
            </a:xfrm>
            <a:custGeom>
              <a:avLst/>
              <a:gdLst/>
              <a:ahLst/>
              <a:cxnLst/>
              <a:rect l="l" t="t" r="r" b="b"/>
              <a:pathLst>
                <a:path w="2236" h="1769" extrusionOk="0">
                  <a:moveTo>
                    <a:pt x="1" y="1"/>
                  </a:moveTo>
                  <a:lnTo>
                    <a:pt x="1" y="1"/>
                  </a:lnTo>
                  <a:cubicBezTo>
                    <a:pt x="301" y="368"/>
                    <a:pt x="635" y="701"/>
                    <a:pt x="1035" y="968"/>
                  </a:cubicBezTo>
                  <a:cubicBezTo>
                    <a:pt x="1402" y="1302"/>
                    <a:pt x="1802" y="1568"/>
                    <a:pt x="2236" y="1769"/>
                  </a:cubicBezTo>
                  <a:cubicBezTo>
                    <a:pt x="1936" y="1402"/>
                    <a:pt x="1569" y="1068"/>
                    <a:pt x="1168" y="801"/>
                  </a:cubicBezTo>
                  <a:cubicBezTo>
                    <a:pt x="835" y="468"/>
                    <a:pt x="434" y="2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10239525" y="2410300"/>
              <a:ext cx="47550" cy="45875"/>
            </a:xfrm>
            <a:custGeom>
              <a:avLst/>
              <a:gdLst/>
              <a:ahLst/>
              <a:cxnLst/>
              <a:rect l="l" t="t" r="r" b="b"/>
              <a:pathLst>
                <a:path w="1902" h="1835" extrusionOk="0">
                  <a:moveTo>
                    <a:pt x="1902" y="0"/>
                  </a:moveTo>
                  <a:cubicBezTo>
                    <a:pt x="1535" y="234"/>
                    <a:pt x="1168" y="501"/>
                    <a:pt x="901" y="834"/>
                  </a:cubicBezTo>
                  <a:cubicBezTo>
                    <a:pt x="534" y="1134"/>
                    <a:pt x="234" y="1468"/>
                    <a:pt x="1" y="1835"/>
                  </a:cubicBezTo>
                  <a:cubicBezTo>
                    <a:pt x="401" y="1601"/>
                    <a:pt x="734" y="1334"/>
                    <a:pt x="1035" y="1001"/>
                  </a:cubicBezTo>
                  <a:cubicBezTo>
                    <a:pt x="1368" y="734"/>
                    <a:pt x="1668" y="400"/>
                    <a:pt x="1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10236200" y="2411950"/>
              <a:ext cx="53375" cy="46725"/>
            </a:xfrm>
            <a:custGeom>
              <a:avLst/>
              <a:gdLst/>
              <a:ahLst/>
              <a:cxnLst/>
              <a:rect l="l" t="t" r="r" b="b"/>
              <a:pathLst>
                <a:path w="2135" h="1869" extrusionOk="0">
                  <a:moveTo>
                    <a:pt x="0" y="1"/>
                  </a:moveTo>
                  <a:cubicBezTo>
                    <a:pt x="267" y="401"/>
                    <a:pt x="601" y="735"/>
                    <a:pt x="1001" y="1035"/>
                  </a:cubicBezTo>
                  <a:cubicBezTo>
                    <a:pt x="1334" y="1369"/>
                    <a:pt x="1701" y="1635"/>
                    <a:pt x="2135" y="1869"/>
                  </a:cubicBezTo>
                  <a:cubicBezTo>
                    <a:pt x="1868" y="1469"/>
                    <a:pt x="1501" y="1135"/>
                    <a:pt x="1134" y="835"/>
                  </a:cubicBezTo>
                  <a:cubicBezTo>
                    <a:pt x="801" y="501"/>
                    <a:pt x="400" y="2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10356275" y="2407800"/>
              <a:ext cx="47550" cy="45875"/>
            </a:xfrm>
            <a:custGeom>
              <a:avLst/>
              <a:gdLst/>
              <a:ahLst/>
              <a:cxnLst/>
              <a:rect l="l" t="t" r="r" b="b"/>
              <a:pathLst>
                <a:path w="1902" h="1835" extrusionOk="0">
                  <a:moveTo>
                    <a:pt x="1902" y="0"/>
                  </a:moveTo>
                  <a:lnTo>
                    <a:pt x="1902" y="0"/>
                  </a:lnTo>
                  <a:cubicBezTo>
                    <a:pt x="1502" y="234"/>
                    <a:pt x="1168" y="500"/>
                    <a:pt x="868" y="834"/>
                  </a:cubicBezTo>
                  <a:cubicBezTo>
                    <a:pt x="534" y="1134"/>
                    <a:pt x="234" y="1468"/>
                    <a:pt x="1" y="1835"/>
                  </a:cubicBezTo>
                  <a:cubicBezTo>
                    <a:pt x="367" y="1601"/>
                    <a:pt x="734" y="1334"/>
                    <a:pt x="1035" y="1001"/>
                  </a:cubicBezTo>
                  <a:cubicBezTo>
                    <a:pt x="1368" y="734"/>
                    <a:pt x="1668" y="400"/>
                    <a:pt x="1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10352100" y="2409450"/>
              <a:ext cx="54225" cy="46725"/>
            </a:xfrm>
            <a:custGeom>
              <a:avLst/>
              <a:gdLst/>
              <a:ahLst/>
              <a:cxnLst/>
              <a:rect l="l" t="t" r="r" b="b"/>
              <a:pathLst>
                <a:path w="2169" h="1869" extrusionOk="0">
                  <a:moveTo>
                    <a:pt x="1" y="1"/>
                  </a:moveTo>
                  <a:lnTo>
                    <a:pt x="1" y="1"/>
                  </a:lnTo>
                  <a:cubicBezTo>
                    <a:pt x="301" y="401"/>
                    <a:pt x="635" y="735"/>
                    <a:pt x="1001" y="1035"/>
                  </a:cubicBezTo>
                  <a:cubicBezTo>
                    <a:pt x="1335" y="1368"/>
                    <a:pt x="1735" y="1635"/>
                    <a:pt x="2169" y="1869"/>
                  </a:cubicBezTo>
                  <a:cubicBezTo>
                    <a:pt x="1869" y="1469"/>
                    <a:pt x="1535" y="1135"/>
                    <a:pt x="1168" y="835"/>
                  </a:cubicBezTo>
                  <a:cubicBezTo>
                    <a:pt x="801" y="501"/>
                    <a:pt x="434"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10463025" y="2398625"/>
              <a:ext cx="47550" cy="45875"/>
            </a:xfrm>
            <a:custGeom>
              <a:avLst/>
              <a:gdLst/>
              <a:ahLst/>
              <a:cxnLst/>
              <a:rect l="l" t="t" r="r" b="b"/>
              <a:pathLst>
                <a:path w="1902" h="1835" extrusionOk="0">
                  <a:moveTo>
                    <a:pt x="1902" y="0"/>
                  </a:moveTo>
                  <a:lnTo>
                    <a:pt x="1902" y="0"/>
                  </a:lnTo>
                  <a:cubicBezTo>
                    <a:pt x="1501" y="200"/>
                    <a:pt x="1168" y="501"/>
                    <a:pt x="868" y="834"/>
                  </a:cubicBezTo>
                  <a:cubicBezTo>
                    <a:pt x="534" y="1101"/>
                    <a:pt x="234" y="1435"/>
                    <a:pt x="0" y="1835"/>
                  </a:cubicBezTo>
                  <a:cubicBezTo>
                    <a:pt x="367" y="1601"/>
                    <a:pt x="734" y="1301"/>
                    <a:pt x="1034" y="1001"/>
                  </a:cubicBezTo>
                  <a:cubicBezTo>
                    <a:pt x="1368" y="701"/>
                    <a:pt x="1668" y="367"/>
                    <a:pt x="1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10458850" y="2400275"/>
              <a:ext cx="53400" cy="45900"/>
            </a:xfrm>
            <a:custGeom>
              <a:avLst/>
              <a:gdLst/>
              <a:ahLst/>
              <a:cxnLst/>
              <a:rect l="l" t="t" r="r" b="b"/>
              <a:pathLst>
                <a:path w="2136" h="1836" extrusionOk="0">
                  <a:moveTo>
                    <a:pt x="0" y="1"/>
                  </a:moveTo>
                  <a:lnTo>
                    <a:pt x="0" y="1"/>
                  </a:lnTo>
                  <a:cubicBezTo>
                    <a:pt x="267" y="368"/>
                    <a:pt x="601" y="701"/>
                    <a:pt x="1001" y="1002"/>
                  </a:cubicBezTo>
                  <a:cubicBezTo>
                    <a:pt x="1335" y="1335"/>
                    <a:pt x="1735" y="1602"/>
                    <a:pt x="2135" y="1836"/>
                  </a:cubicBezTo>
                  <a:cubicBezTo>
                    <a:pt x="1868" y="1435"/>
                    <a:pt x="1535" y="1102"/>
                    <a:pt x="1135" y="835"/>
                  </a:cubicBezTo>
                  <a:cubicBezTo>
                    <a:pt x="801" y="501"/>
                    <a:pt x="434" y="2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10562250" y="2386950"/>
              <a:ext cx="41725" cy="50875"/>
            </a:xfrm>
            <a:custGeom>
              <a:avLst/>
              <a:gdLst/>
              <a:ahLst/>
              <a:cxnLst/>
              <a:rect l="l" t="t" r="r" b="b"/>
              <a:pathLst>
                <a:path w="1669" h="2035" extrusionOk="0">
                  <a:moveTo>
                    <a:pt x="1669" y="0"/>
                  </a:moveTo>
                  <a:lnTo>
                    <a:pt x="1669" y="0"/>
                  </a:lnTo>
                  <a:cubicBezTo>
                    <a:pt x="1302" y="267"/>
                    <a:pt x="1001" y="567"/>
                    <a:pt x="768" y="934"/>
                  </a:cubicBezTo>
                  <a:cubicBezTo>
                    <a:pt x="434" y="1268"/>
                    <a:pt x="201" y="1635"/>
                    <a:pt x="1" y="2035"/>
                  </a:cubicBezTo>
                  <a:cubicBezTo>
                    <a:pt x="368" y="1768"/>
                    <a:pt x="668" y="1435"/>
                    <a:pt x="935" y="1068"/>
                  </a:cubicBezTo>
                  <a:cubicBezTo>
                    <a:pt x="1235" y="767"/>
                    <a:pt x="1468" y="400"/>
                    <a:pt x="1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10553075" y="2393625"/>
              <a:ext cx="59250" cy="40050"/>
            </a:xfrm>
            <a:custGeom>
              <a:avLst/>
              <a:gdLst/>
              <a:ahLst/>
              <a:cxnLst/>
              <a:rect l="l" t="t" r="r" b="b"/>
              <a:pathLst>
                <a:path w="2370" h="1602" extrusionOk="0">
                  <a:moveTo>
                    <a:pt x="1" y="0"/>
                  </a:moveTo>
                  <a:lnTo>
                    <a:pt x="1" y="0"/>
                  </a:lnTo>
                  <a:cubicBezTo>
                    <a:pt x="301" y="367"/>
                    <a:pt x="701" y="667"/>
                    <a:pt x="1102" y="901"/>
                  </a:cubicBezTo>
                  <a:cubicBezTo>
                    <a:pt x="1469" y="1201"/>
                    <a:pt x="1902" y="1434"/>
                    <a:pt x="2369" y="1601"/>
                  </a:cubicBezTo>
                  <a:cubicBezTo>
                    <a:pt x="2036" y="1234"/>
                    <a:pt x="1669" y="934"/>
                    <a:pt x="1235" y="701"/>
                  </a:cubicBezTo>
                  <a:cubicBezTo>
                    <a:pt x="868" y="400"/>
                    <a:pt x="434"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10259550" y="2502025"/>
              <a:ext cx="45875" cy="47550"/>
            </a:xfrm>
            <a:custGeom>
              <a:avLst/>
              <a:gdLst/>
              <a:ahLst/>
              <a:cxnLst/>
              <a:rect l="l" t="t" r="r" b="b"/>
              <a:pathLst>
                <a:path w="1835" h="1902" extrusionOk="0">
                  <a:moveTo>
                    <a:pt x="1835" y="0"/>
                  </a:moveTo>
                  <a:lnTo>
                    <a:pt x="1835" y="0"/>
                  </a:lnTo>
                  <a:cubicBezTo>
                    <a:pt x="1468" y="234"/>
                    <a:pt x="1134" y="534"/>
                    <a:pt x="834" y="868"/>
                  </a:cubicBezTo>
                  <a:cubicBezTo>
                    <a:pt x="500" y="1168"/>
                    <a:pt x="234" y="1502"/>
                    <a:pt x="0" y="1902"/>
                  </a:cubicBezTo>
                  <a:cubicBezTo>
                    <a:pt x="400" y="1668"/>
                    <a:pt x="734" y="1368"/>
                    <a:pt x="1001" y="1035"/>
                  </a:cubicBezTo>
                  <a:cubicBezTo>
                    <a:pt x="1334" y="734"/>
                    <a:pt x="1635" y="401"/>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10254525" y="2504525"/>
              <a:ext cx="55075" cy="45900"/>
            </a:xfrm>
            <a:custGeom>
              <a:avLst/>
              <a:gdLst/>
              <a:ahLst/>
              <a:cxnLst/>
              <a:rect l="l" t="t" r="r" b="b"/>
              <a:pathLst>
                <a:path w="2203" h="1836" extrusionOk="0">
                  <a:moveTo>
                    <a:pt x="1" y="1"/>
                  </a:moveTo>
                  <a:lnTo>
                    <a:pt x="1" y="1"/>
                  </a:lnTo>
                  <a:cubicBezTo>
                    <a:pt x="301" y="367"/>
                    <a:pt x="635" y="701"/>
                    <a:pt x="1035" y="1001"/>
                  </a:cubicBezTo>
                  <a:cubicBezTo>
                    <a:pt x="1369" y="1335"/>
                    <a:pt x="1769" y="1602"/>
                    <a:pt x="2203" y="1835"/>
                  </a:cubicBezTo>
                  <a:cubicBezTo>
                    <a:pt x="1902" y="1435"/>
                    <a:pt x="1569" y="1101"/>
                    <a:pt x="1168" y="834"/>
                  </a:cubicBezTo>
                  <a:cubicBezTo>
                    <a:pt x="835" y="501"/>
                    <a:pt x="435" y="2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10360450" y="2497025"/>
              <a:ext cx="48400" cy="45050"/>
            </a:xfrm>
            <a:custGeom>
              <a:avLst/>
              <a:gdLst/>
              <a:ahLst/>
              <a:cxnLst/>
              <a:rect l="l" t="t" r="r" b="b"/>
              <a:pathLst>
                <a:path w="1936" h="1802" extrusionOk="0">
                  <a:moveTo>
                    <a:pt x="1935" y="0"/>
                  </a:moveTo>
                  <a:cubicBezTo>
                    <a:pt x="1535" y="234"/>
                    <a:pt x="1201" y="501"/>
                    <a:pt x="901" y="834"/>
                  </a:cubicBezTo>
                  <a:cubicBezTo>
                    <a:pt x="534" y="1101"/>
                    <a:pt x="234" y="1435"/>
                    <a:pt x="0" y="1802"/>
                  </a:cubicBezTo>
                  <a:cubicBezTo>
                    <a:pt x="401" y="1601"/>
                    <a:pt x="734" y="1301"/>
                    <a:pt x="1034" y="968"/>
                  </a:cubicBezTo>
                  <a:cubicBezTo>
                    <a:pt x="1368" y="701"/>
                    <a:pt x="1668" y="367"/>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10357100" y="2497850"/>
              <a:ext cx="53400" cy="47575"/>
            </a:xfrm>
            <a:custGeom>
              <a:avLst/>
              <a:gdLst/>
              <a:ahLst/>
              <a:cxnLst/>
              <a:rect l="l" t="t" r="r" b="b"/>
              <a:pathLst>
                <a:path w="2136" h="1903" extrusionOk="0">
                  <a:moveTo>
                    <a:pt x="1" y="1"/>
                  </a:moveTo>
                  <a:cubicBezTo>
                    <a:pt x="268" y="401"/>
                    <a:pt x="601" y="735"/>
                    <a:pt x="1002" y="1035"/>
                  </a:cubicBezTo>
                  <a:cubicBezTo>
                    <a:pt x="1335" y="1368"/>
                    <a:pt x="1702" y="1669"/>
                    <a:pt x="2136" y="1902"/>
                  </a:cubicBezTo>
                  <a:cubicBezTo>
                    <a:pt x="1836" y="1502"/>
                    <a:pt x="1502" y="1168"/>
                    <a:pt x="1135" y="868"/>
                  </a:cubicBezTo>
                  <a:cubicBezTo>
                    <a:pt x="801" y="534"/>
                    <a:pt x="435"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10468025" y="2488675"/>
              <a:ext cx="47550" cy="45900"/>
            </a:xfrm>
            <a:custGeom>
              <a:avLst/>
              <a:gdLst/>
              <a:ahLst/>
              <a:cxnLst/>
              <a:rect l="l" t="t" r="r" b="b"/>
              <a:pathLst>
                <a:path w="1902" h="1836" extrusionOk="0">
                  <a:moveTo>
                    <a:pt x="1902" y="1"/>
                  </a:moveTo>
                  <a:lnTo>
                    <a:pt x="1902" y="1"/>
                  </a:lnTo>
                  <a:cubicBezTo>
                    <a:pt x="1535" y="234"/>
                    <a:pt x="1168" y="501"/>
                    <a:pt x="868" y="835"/>
                  </a:cubicBezTo>
                  <a:cubicBezTo>
                    <a:pt x="534" y="1135"/>
                    <a:pt x="234" y="1468"/>
                    <a:pt x="0" y="1835"/>
                  </a:cubicBezTo>
                  <a:cubicBezTo>
                    <a:pt x="367" y="1602"/>
                    <a:pt x="734" y="1335"/>
                    <a:pt x="1034" y="1001"/>
                  </a:cubicBezTo>
                  <a:cubicBezTo>
                    <a:pt x="1368" y="701"/>
                    <a:pt x="1668" y="401"/>
                    <a:pt x="1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10463850" y="2489525"/>
              <a:ext cx="53400" cy="47550"/>
            </a:xfrm>
            <a:custGeom>
              <a:avLst/>
              <a:gdLst/>
              <a:ahLst/>
              <a:cxnLst/>
              <a:rect l="l" t="t" r="r" b="b"/>
              <a:pathLst>
                <a:path w="2136" h="1902" extrusionOk="0">
                  <a:moveTo>
                    <a:pt x="1" y="0"/>
                  </a:moveTo>
                  <a:lnTo>
                    <a:pt x="1" y="0"/>
                  </a:lnTo>
                  <a:cubicBezTo>
                    <a:pt x="267" y="400"/>
                    <a:pt x="601" y="734"/>
                    <a:pt x="1001" y="1034"/>
                  </a:cubicBezTo>
                  <a:cubicBezTo>
                    <a:pt x="1302" y="1368"/>
                    <a:pt x="1702" y="1668"/>
                    <a:pt x="2135" y="1901"/>
                  </a:cubicBezTo>
                  <a:cubicBezTo>
                    <a:pt x="1835" y="1501"/>
                    <a:pt x="1502" y="1168"/>
                    <a:pt x="1135" y="867"/>
                  </a:cubicBezTo>
                  <a:cubicBezTo>
                    <a:pt x="801" y="534"/>
                    <a:pt x="401"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10573925" y="2481175"/>
              <a:ext cx="48400" cy="45050"/>
            </a:xfrm>
            <a:custGeom>
              <a:avLst/>
              <a:gdLst/>
              <a:ahLst/>
              <a:cxnLst/>
              <a:rect l="l" t="t" r="r" b="b"/>
              <a:pathLst>
                <a:path w="1936" h="1802" extrusionOk="0">
                  <a:moveTo>
                    <a:pt x="1935" y="1"/>
                  </a:moveTo>
                  <a:cubicBezTo>
                    <a:pt x="1535" y="201"/>
                    <a:pt x="1168" y="501"/>
                    <a:pt x="901" y="834"/>
                  </a:cubicBezTo>
                  <a:cubicBezTo>
                    <a:pt x="534" y="1101"/>
                    <a:pt x="234" y="1435"/>
                    <a:pt x="1" y="1802"/>
                  </a:cubicBezTo>
                  <a:cubicBezTo>
                    <a:pt x="401" y="1568"/>
                    <a:pt x="735" y="1301"/>
                    <a:pt x="1035" y="968"/>
                  </a:cubicBezTo>
                  <a:cubicBezTo>
                    <a:pt x="1368" y="701"/>
                    <a:pt x="1669" y="367"/>
                    <a:pt x="1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10571425" y="2482000"/>
              <a:ext cx="52575" cy="47575"/>
            </a:xfrm>
            <a:custGeom>
              <a:avLst/>
              <a:gdLst/>
              <a:ahLst/>
              <a:cxnLst/>
              <a:rect l="l" t="t" r="r" b="b"/>
              <a:pathLst>
                <a:path w="2103" h="1903" extrusionOk="0">
                  <a:moveTo>
                    <a:pt x="1" y="1"/>
                  </a:moveTo>
                  <a:lnTo>
                    <a:pt x="1" y="1"/>
                  </a:lnTo>
                  <a:cubicBezTo>
                    <a:pt x="268" y="368"/>
                    <a:pt x="601" y="735"/>
                    <a:pt x="968" y="1035"/>
                  </a:cubicBezTo>
                  <a:cubicBezTo>
                    <a:pt x="1302" y="1369"/>
                    <a:pt x="1669" y="1669"/>
                    <a:pt x="2102" y="1902"/>
                  </a:cubicBezTo>
                  <a:cubicBezTo>
                    <a:pt x="1835" y="1502"/>
                    <a:pt x="1502" y="1135"/>
                    <a:pt x="1135" y="868"/>
                  </a:cubicBezTo>
                  <a:cubicBezTo>
                    <a:pt x="801" y="501"/>
                    <a:pt x="401"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10680675" y="2472825"/>
              <a:ext cx="48400" cy="45075"/>
            </a:xfrm>
            <a:custGeom>
              <a:avLst/>
              <a:gdLst/>
              <a:ahLst/>
              <a:cxnLst/>
              <a:rect l="l" t="t" r="r" b="b"/>
              <a:pathLst>
                <a:path w="1936" h="1803" extrusionOk="0">
                  <a:moveTo>
                    <a:pt x="1935" y="1"/>
                  </a:moveTo>
                  <a:lnTo>
                    <a:pt x="1935" y="1"/>
                  </a:lnTo>
                  <a:cubicBezTo>
                    <a:pt x="1535" y="234"/>
                    <a:pt x="1201" y="501"/>
                    <a:pt x="901" y="835"/>
                  </a:cubicBezTo>
                  <a:cubicBezTo>
                    <a:pt x="534" y="1102"/>
                    <a:pt x="234" y="1435"/>
                    <a:pt x="0" y="1802"/>
                  </a:cubicBezTo>
                  <a:cubicBezTo>
                    <a:pt x="401" y="1602"/>
                    <a:pt x="734" y="1302"/>
                    <a:pt x="1035" y="968"/>
                  </a:cubicBezTo>
                  <a:cubicBezTo>
                    <a:pt x="1368" y="701"/>
                    <a:pt x="1668" y="368"/>
                    <a:pt x="1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10677350" y="2473675"/>
              <a:ext cx="53375" cy="47550"/>
            </a:xfrm>
            <a:custGeom>
              <a:avLst/>
              <a:gdLst/>
              <a:ahLst/>
              <a:cxnLst/>
              <a:rect l="l" t="t" r="r" b="b"/>
              <a:pathLst>
                <a:path w="2135" h="1902" extrusionOk="0">
                  <a:moveTo>
                    <a:pt x="0" y="0"/>
                  </a:moveTo>
                  <a:cubicBezTo>
                    <a:pt x="267" y="401"/>
                    <a:pt x="600" y="734"/>
                    <a:pt x="1001" y="1034"/>
                  </a:cubicBezTo>
                  <a:cubicBezTo>
                    <a:pt x="1301" y="1368"/>
                    <a:pt x="1701" y="1668"/>
                    <a:pt x="2135" y="1902"/>
                  </a:cubicBezTo>
                  <a:cubicBezTo>
                    <a:pt x="1835" y="1501"/>
                    <a:pt x="1501" y="1168"/>
                    <a:pt x="1134" y="868"/>
                  </a:cubicBezTo>
                  <a:cubicBezTo>
                    <a:pt x="801" y="534"/>
                    <a:pt x="400"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50"/>
          <p:cNvGrpSpPr/>
          <p:nvPr/>
        </p:nvGrpSpPr>
        <p:grpSpPr>
          <a:xfrm>
            <a:off x="140100" y="2011138"/>
            <a:ext cx="1103325" cy="1077450"/>
            <a:chOff x="9668275" y="2863125"/>
            <a:chExt cx="1103325" cy="1077450"/>
          </a:xfrm>
        </p:grpSpPr>
        <p:sp>
          <p:nvSpPr>
            <p:cNvPr id="648" name="Google Shape;648;p50"/>
            <p:cNvSpPr/>
            <p:nvPr/>
          </p:nvSpPr>
          <p:spPr>
            <a:xfrm>
              <a:off x="9668275" y="3109125"/>
              <a:ext cx="988250" cy="831450"/>
            </a:xfrm>
            <a:custGeom>
              <a:avLst/>
              <a:gdLst/>
              <a:ahLst/>
              <a:cxnLst/>
              <a:rect l="l" t="t" r="r" b="b"/>
              <a:pathLst>
                <a:path w="39530" h="33258" extrusionOk="0">
                  <a:moveTo>
                    <a:pt x="25819" y="1"/>
                  </a:moveTo>
                  <a:lnTo>
                    <a:pt x="1" y="7406"/>
                  </a:lnTo>
                  <a:cubicBezTo>
                    <a:pt x="1" y="7406"/>
                    <a:pt x="7673" y="16679"/>
                    <a:pt x="8374" y="22750"/>
                  </a:cubicBezTo>
                  <a:cubicBezTo>
                    <a:pt x="8807" y="26286"/>
                    <a:pt x="8474" y="29855"/>
                    <a:pt x="7406" y="33258"/>
                  </a:cubicBezTo>
                  <a:lnTo>
                    <a:pt x="33225" y="25852"/>
                  </a:lnTo>
                  <a:cubicBezTo>
                    <a:pt x="33225" y="25852"/>
                    <a:pt x="39529" y="13443"/>
                    <a:pt x="25819" y="1"/>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9782525" y="2864775"/>
              <a:ext cx="989075" cy="831450"/>
            </a:xfrm>
            <a:custGeom>
              <a:avLst/>
              <a:gdLst/>
              <a:ahLst/>
              <a:cxnLst/>
              <a:rect l="l" t="t" r="r" b="b"/>
              <a:pathLst>
                <a:path w="39563" h="33258" extrusionOk="0">
                  <a:moveTo>
                    <a:pt x="25853" y="1"/>
                  </a:moveTo>
                  <a:lnTo>
                    <a:pt x="1" y="7406"/>
                  </a:lnTo>
                  <a:cubicBezTo>
                    <a:pt x="1" y="7406"/>
                    <a:pt x="7673" y="16679"/>
                    <a:pt x="8373" y="22750"/>
                  </a:cubicBezTo>
                  <a:cubicBezTo>
                    <a:pt x="8807" y="26286"/>
                    <a:pt x="8474" y="29856"/>
                    <a:pt x="7406" y="33258"/>
                  </a:cubicBezTo>
                  <a:lnTo>
                    <a:pt x="33258" y="25853"/>
                  </a:lnTo>
                  <a:cubicBezTo>
                    <a:pt x="33258" y="25853"/>
                    <a:pt x="39562" y="13444"/>
                    <a:pt x="25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9781700" y="2863125"/>
              <a:ext cx="871475" cy="836450"/>
            </a:xfrm>
            <a:custGeom>
              <a:avLst/>
              <a:gdLst/>
              <a:ahLst/>
              <a:cxnLst/>
              <a:rect l="l" t="t" r="r" b="b"/>
              <a:pathLst>
                <a:path w="34859" h="33458" extrusionOk="0">
                  <a:moveTo>
                    <a:pt x="25852" y="0"/>
                  </a:moveTo>
                  <a:lnTo>
                    <a:pt x="7072" y="5404"/>
                  </a:lnTo>
                  <a:lnTo>
                    <a:pt x="1868" y="6938"/>
                  </a:lnTo>
                  <a:lnTo>
                    <a:pt x="501" y="7339"/>
                  </a:lnTo>
                  <a:lnTo>
                    <a:pt x="34" y="7472"/>
                  </a:lnTo>
                  <a:lnTo>
                    <a:pt x="34" y="7472"/>
                  </a:lnTo>
                  <a:lnTo>
                    <a:pt x="501" y="7372"/>
                  </a:lnTo>
                  <a:lnTo>
                    <a:pt x="1902" y="6972"/>
                  </a:lnTo>
                  <a:lnTo>
                    <a:pt x="7172" y="5471"/>
                  </a:lnTo>
                  <a:lnTo>
                    <a:pt x="25834" y="181"/>
                  </a:lnTo>
                  <a:lnTo>
                    <a:pt x="25834" y="181"/>
                  </a:lnTo>
                  <a:cubicBezTo>
                    <a:pt x="27350" y="1669"/>
                    <a:pt x="28734" y="3288"/>
                    <a:pt x="29955" y="5037"/>
                  </a:cubicBezTo>
                  <a:cubicBezTo>
                    <a:pt x="31289" y="6905"/>
                    <a:pt x="32390" y="8940"/>
                    <a:pt x="33191" y="11108"/>
                  </a:cubicBezTo>
                  <a:cubicBezTo>
                    <a:pt x="34058" y="13410"/>
                    <a:pt x="34525" y="15811"/>
                    <a:pt x="34558" y="18247"/>
                  </a:cubicBezTo>
                  <a:cubicBezTo>
                    <a:pt x="34659" y="20815"/>
                    <a:pt x="34192" y="23350"/>
                    <a:pt x="33224" y="25719"/>
                  </a:cubicBezTo>
                  <a:lnTo>
                    <a:pt x="33166" y="25835"/>
                  </a:lnTo>
                  <a:lnTo>
                    <a:pt x="33166" y="25835"/>
                  </a:lnTo>
                  <a:lnTo>
                    <a:pt x="7567" y="33168"/>
                  </a:lnTo>
                  <a:lnTo>
                    <a:pt x="7567" y="33168"/>
                  </a:lnTo>
                  <a:cubicBezTo>
                    <a:pt x="8163" y="31290"/>
                    <a:pt x="8510" y="29322"/>
                    <a:pt x="8607" y="27353"/>
                  </a:cubicBezTo>
                  <a:cubicBezTo>
                    <a:pt x="8640" y="26419"/>
                    <a:pt x="8640" y="25485"/>
                    <a:pt x="8607" y="24518"/>
                  </a:cubicBezTo>
                  <a:cubicBezTo>
                    <a:pt x="8573" y="23650"/>
                    <a:pt x="8473" y="22750"/>
                    <a:pt x="8306" y="21882"/>
                  </a:cubicBezTo>
                  <a:cubicBezTo>
                    <a:pt x="7906" y="20315"/>
                    <a:pt x="7339" y="18780"/>
                    <a:pt x="6605" y="17346"/>
                  </a:cubicBezTo>
                  <a:cubicBezTo>
                    <a:pt x="5971" y="16145"/>
                    <a:pt x="5304" y="14944"/>
                    <a:pt x="4570" y="13777"/>
                  </a:cubicBezTo>
                  <a:cubicBezTo>
                    <a:pt x="3236" y="11709"/>
                    <a:pt x="2102" y="10107"/>
                    <a:pt x="1268" y="9073"/>
                  </a:cubicBezTo>
                  <a:cubicBezTo>
                    <a:pt x="868" y="8540"/>
                    <a:pt x="568" y="8139"/>
                    <a:pt x="334" y="7872"/>
                  </a:cubicBezTo>
                  <a:lnTo>
                    <a:pt x="101" y="7572"/>
                  </a:lnTo>
                  <a:lnTo>
                    <a:pt x="0" y="7472"/>
                  </a:lnTo>
                  <a:lnTo>
                    <a:pt x="0" y="7472"/>
                  </a:lnTo>
                  <a:cubicBezTo>
                    <a:pt x="34" y="7506"/>
                    <a:pt x="67" y="7572"/>
                    <a:pt x="67" y="7572"/>
                  </a:cubicBezTo>
                  <a:cubicBezTo>
                    <a:pt x="134" y="7672"/>
                    <a:pt x="201" y="7772"/>
                    <a:pt x="301" y="7906"/>
                  </a:cubicBezTo>
                  <a:cubicBezTo>
                    <a:pt x="534" y="8173"/>
                    <a:pt x="801" y="8573"/>
                    <a:pt x="1235" y="9107"/>
                  </a:cubicBezTo>
                  <a:cubicBezTo>
                    <a:pt x="2035" y="10174"/>
                    <a:pt x="3169" y="11742"/>
                    <a:pt x="4470" y="13843"/>
                  </a:cubicBezTo>
                  <a:cubicBezTo>
                    <a:pt x="5137" y="14911"/>
                    <a:pt x="5838" y="16078"/>
                    <a:pt x="6472" y="17413"/>
                  </a:cubicBezTo>
                  <a:cubicBezTo>
                    <a:pt x="7206" y="18847"/>
                    <a:pt x="7773" y="20348"/>
                    <a:pt x="8140" y="21916"/>
                  </a:cubicBezTo>
                  <a:cubicBezTo>
                    <a:pt x="8306" y="22783"/>
                    <a:pt x="8406" y="23650"/>
                    <a:pt x="8440" y="24551"/>
                  </a:cubicBezTo>
                  <a:cubicBezTo>
                    <a:pt x="8507" y="25485"/>
                    <a:pt x="8507" y="26419"/>
                    <a:pt x="8440" y="27353"/>
                  </a:cubicBezTo>
                  <a:cubicBezTo>
                    <a:pt x="8340" y="29354"/>
                    <a:pt x="7973" y="31356"/>
                    <a:pt x="7339" y="33291"/>
                  </a:cubicBezTo>
                  <a:lnTo>
                    <a:pt x="7272" y="33457"/>
                  </a:lnTo>
                  <a:lnTo>
                    <a:pt x="7472" y="33391"/>
                  </a:lnTo>
                  <a:lnTo>
                    <a:pt x="33291" y="26019"/>
                  </a:lnTo>
                  <a:lnTo>
                    <a:pt x="33358" y="26019"/>
                  </a:lnTo>
                  <a:lnTo>
                    <a:pt x="33358" y="25985"/>
                  </a:lnTo>
                  <a:cubicBezTo>
                    <a:pt x="33391" y="25919"/>
                    <a:pt x="33424" y="25885"/>
                    <a:pt x="33424" y="25819"/>
                  </a:cubicBezTo>
                  <a:cubicBezTo>
                    <a:pt x="34392" y="23417"/>
                    <a:pt x="34859" y="20848"/>
                    <a:pt x="34792" y="18280"/>
                  </a:cubicBezTo>
                  <a:cubicBezTo>
                    <a:pt x="34759" y="15778"/>
                    <a:pt x="34258" y="13343"/>
                    <a:pt x="33391" y="11041"/>
                  </a:cubicBezTo>
                  <a:cubicBezTo>
                    <a:pt x="32590" y="8873"/>
                    <a:pt x="31490" y="6805"/>
                    <a:pt x="30122" y="4937"/>
                  </a:cubicBezTo>
                  <a:cubicBezTo>
                    <a:pt x="28854" y="3169"/>
                    <a:pt x="27453" y="1535"/>
                    <a:pt x="25919" y="33"/>
                  </a:cubicBezTo>
                  <a:lnTo>
                    <a:pt x="258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10050725" y="3067200"/>
              <a:ext cx="125450" cy="102725"/>
            </a:xfrm>
            <a:custGeom>
              <a:avLst/>
              <a:gdLst/>
              <a:ahLst/>
              <a:cxnLst/>
              <a:rect l="l" t="t" r="r" b="b"/>
              <a:pathLst>
                <a:path w="5018" h="4109" extrusionOk="0">
                  <a:moveTo>
                    <a:pt x="2498" y="1226"/>
                  </a:moveTo>
                  <a:cubicBezTo>
                    <a:pt x="2885" y="1226"/>
                    <a:pt x="3276" y="1443"/>
                    <a:pt x="3450" y="1878"/>
                  </a:cubicBezTo>
                  <a:cubicBezTo>
                    <a:pt x="3650" y="2411"/>
                    <a:pt x="3350" y="3012"/>
                    <a:pt x="2816" y="3179"/>
                  </a:cubicBezTo>
                  <a:cubicBezTo>
                    <a:pt x="2719" y="3206"/>
                    <a:pt x="2623" y="3218"/>
                    <a:pt x="2530" y="3218"/>
                  </a:cubicBezTo>
                  <a:cubicBezTo>
                    <a:pt x="1826" y="3218"/>
                    <a:pt x="1291" y="2485"/>
                    <a:pt x="1615" y="1778"/>
                  </a:cubicBezTo>
                  <a:cubicBezTo>
                    <a:pt x="1791" y="1410"/>
                    <a:pt x="2143" y="1226"/>
                    <a:pt x="2498" y="1226"/>
                  </a:cubicBezTo>
                  <a:close/>
                  <a:moveTo>
                    <a:pt x="2452" y="1"/>
                  </a:moveTo>
                  <a:cubicBezTo>
                    <a:pt x="1113" y="1"/>
                    <a:pt x="0" y="1356"/>
                    <a:pt x="548" y="2778"/>
                  </a:cubicBezTo>
                  <a:cubicBezTo>
                    <a:pt x="808" y="3586"/>
                    <a:pt x="1556" y="4108"/>
                    <a:pt x="2364" y="4108"/>
                  </a:cubicBezTo>
                  <a:cubicBezTo>
                    <a:pt x="2591" y="4108"/>
                    <a:pt x="2822" y="4067"/>
                    <a:pt x="3049" y="3979"/>
                  </a:cubicBezTo>
                  <a:cubicBezTo>
                    <a:pt x="4817" y="3445"/>
                    <a:pt x="5017" y="1010"/>
                    <a:pt x="3350" y="210"/>
                  </a:cubicBezTo>
                  <a:cubicBezTo>
                    <a:pt x="3049" y="66"/>
                    <a:pt x="2745" y="1"/>
                    <a:pt x="2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10161975" y="3040375"/>
              <a:ext cx="102600" cy="96675"/>
            </a:xfrm>
            <a:custGeom>
              <a:avLst/>
              <a:gdLst/>
              <a:ahLst/>
              <a:cxnLst/>
              <a:rect l="l" t="t" r="r" b="b"/>
              <a:pathLst>
                <a:path w="4104" h="3867" extrusionOk="0">
                  <a:moveTo>
                    <a:pt x="2340" y="1"/>
                  </a:moveTo>
                  <a:cubicBezTo>
                    <a:pt x="2114" y="1"/>
                    <a:pt x="1886" y="38"/>
                    <a:pt x="1668" y="115"/>
                  </a:cubicBezTo>
                  <a:cubicBezTo>
                    <a:pt x="601" y="382"/>
                    <a:pt x="0" y="1483"/>
                    <a:pt x="334" y="2517"/>
                  </a:cubicBezTo>
                  <a:cubicBezTo>
                    <a:pt x="570" y="3357"/>
                    <a:pt x="1344" y="3867"/>
                    <a:pt x="2150" y="3867"/>
                  </a:cubicBezTo>
                  <a:cubicBezTo>
                    <a:pt x="2369" y="3867"/>
                    <a:pt x="2589" y="3829"/>
                    <a:pt x="2802" y="3751"/>
                  </a:cubicBezTo>
                  <a:cubicBezTo>
                    <a:pt x="3403" y="3584"/>
                    <a:pt x="3870" y="3184"/>
                    <a:pt x="4103" y="2617"/>
                  </a:cubicBezTo>
                  <a:lnTo>
                    <a:pt x="3303" y="2250"/>
                  </a:lnTo>
                  <a:cubicBezTo>
                    <a:pt x="3203" y="2550"/>
                    <a:pt x="2936" y="2817"/>
                    <a:pt x="2602" y="2917"/>
                  </a:cubicBezTo>
                  <a:cubicBezTo>
                    <a:pt x="2491" y="2949"/>
                    <a:pt x="2384" y="2963"/>
                    <a:pt x="2283" y="2963"/>
                  </a:cubicBezTo>
                  <a:cubicBezTo>
                    <a:pt x="1207" y="2963"/>
                    <a:pt x="779" y="1312"/>
                    <a:pt x="1968" y="916"/>
                  </a:cubicBezTo>
                  <a:cubicBezTo>
                    <a:pt x="2088" y="880"/>
                    <a:pt x="2212" y="861"/>
                    <a:pt x="2334" y="861"/>
                  </a:cubicBezTo>
                  <a:cubicBezTo>
                    <a:pt x="2552" y="861"/>
                    <a:pt x="2765" y="921"/>
                    <a:pt x="2936" y="1049"/>
                  </a:cubicBezTo>
                  <a:lnTo>
                    <a:pt x="3369" y="282"/>
                  </a:lnTo>
                  <a:cubicBezTo>
                    <a:pt x="3061" y="97"/>
                    <a:pt x="2703"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10243700" y="3008225"/>
              <a:ext cx="84250" cy="103425"/>
            </a:xfrm>
            <a:custGeom>
              <a:avLst/>
              <a:gdLst/>
              <a:ahLst/>
              <a:cxnLst/>
              <a:rect l="l" t="t" r="r" b="b"/>
              <a:pathLst>
                <a:path w="3370" h="4137" extrusionOk="0">
                  <a:moveTo>
                    <a:pt x="3136" y="0"/>
                  </a:moveTo>
                  <a:lnTo>
                    <a:pt x="0" y="968"/>
                  </a:lnTo>
                  <a:lnTo>
                    <a:pt x="267" y="1768"/>
                  </a:lnTo>
                  <a:lnTo>
                    <a:pt x="1335" y="1401"/>
                  </a:lnTo>
                  <a:lnTo>
                    <a:pt x="2169" y="4137"/>
                  </a:lnTo>
                  <a:lnTo>
                    <a:pt x="3136" y="3803"/>
                  </a:lnTo>
                  <a:lnTo>
                    <a:pt x="2302" y="1101"/>
                  </a:lnTo>
                  <a:lnTo>
                    <a:pt x="3369" y="768"/>
                  </a:lnTo>
                  <a:lnTo>
                    <a:pt x="3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0"/>
            <p:cNvSpPr/>
            <p:nvPr/>
          </p:nvSpPr>
          <p:spPr>
            <a:xfrm>
              <a:off x="10070250" y="3290925"/>
              <a:ext cx="35050" cy="71750"/>
            </a:xfrm>
            <a:custGeom>
              <a:avLst/>
              <a:gdLst/>
              <a:ahLst/>
              <a:cxnLst/>
              <a:rect l="l" t="t" r="r" b="b"/>
              <a:pathLst>
                <a:path w="1402" h="2870" extrusionOk="0">
                  <a:moveTo>
                    <a:pt x="1401" y="0"/>
                  </a:moveTo>
                  <a:lnTo>
                    <a:pt x="1401" y="0"/>
                  </a:lnTo>
                  <a:cubicBezTo>
                    <a:pt x="1067" y="401"/>
                    <a:pt x="801" y="868"/>
                    <a:pt x="600" y="1368"/>
                  </a:cubicBezTo>
                  <a:cubicBezTo>
                    <a:pt x="334" y="1835"/>
                    <a:pt x="133" y="2335"/>
                    <a:pt x="0" y="2869"/>
                  </a:cubicBezTo>
                  <a:cubicBezTo>
                    <a:pt x="334" y="2435"/>
                    <a:pt x="600" y="1968"/>
                    <a:pt x="801" y="1468"/>
                  </a:cubicBezTo>
                  <a:cubicBezTo>
                    <a:pt x="1067" y="1001"/>
                    <a:pt x="1268" y="501"/>
                    <a:pt x="1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10046900" y="3314275"/>
              <a:ext cx="81750" cy="29200"/>
            </a:xfrm>
            <a:custGeom>
              <a:avLst/>
              <a:gdLst/>
              <a:ahLst/>
              <a:cxnLst/>
              <a:rect l="l" t="t" r="r" b="b"/>
              <a:pathLst>
                <a:path w="3270" h="1168" extrusionOk="0">
                  <a:moveTo>
                    <a:pt x="0" y="0"/>
                  </a:moveTo>
                  <a:cubicBezTo>
                    <a:pt x="500" y="267"/>
                    <a:pt x="1034" y="501"/>
                    <a:pt x="1601" y="701"/>
                  </a:cubicBezTo>
                  <a:cubicBezTo>
                    <a:pt x="2135" y="901"/>
                    <a:pt x="2669" y="1068"/>
                    <a:pt x="3269" y="1168"/>
                  </a:cubicBezTo>
                  <a:cubicBezTo>
                    <a:pt x="2769" y="868"/>
                    <a:pt x="2235" y="634"/>
                    <a:pt x="1668" y="467"/>
                  </a:cubicBezTo>
                  <a:cubicBezTo>
                    <a:pt x="1134" y="234"/>
                    <a:pt x="567" y="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0179475" y="3252550"/>
              <a:ext cx="31725" cy="58400"/>
            </a:xfrm>
            <a:custGeom>
              <a:avLst/>
              <a:gdLst/>
              <a:ahLst/>
              <a:cxnLst/>
              <a:rect l="l" t="t" r="r" b="b"/>
              <a:pathLst>
                <a:path w="1269" h="2336" extrusionOk="0">
                  <a:moveTo>
                    <a:pt x="1268" y="1"/>
                  </a:moveTo>
                  <a:lnTo>
                    <a:pt x="1268" y="1"/>
                  </a:lnTo>
                  <a:cubicBezTo>
                    <a:pt x="968" y="335"/>
                    <a:pt x="735" y="735"/>
                    <a:pt x="535" y="1135"/>
                  </a:cubicBezTo>
                  <a:cubicBezTo>
                    <a:pt x="301" y="1502"/>
                    <a:pt x="134" y="1902"/>
                    <a:pt x="1" y="2336"/>
                  </a:cubicBezTo>
                  <a:cubicBezTo>
                    <a:pt x="301" y="2002"/>
                    <a:pt x="568" y="1635"/>
                    <a:pt x="735" y="1235"/>
                  </a:cubicBezTo>
                  <a:cubicBezTo>
                    <a:pt x="968" y="868"/>
                    <a:pt x="1168" y="435"/>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p:cNvSpPr/>
            <p:nvPr/>
          </p:nvSpPr>
          <p:spPr>
            <a:xfrm>
              <a:off x="10161975" y="3270075"/>
              <a:ext cx="66725" cy="27550"/>
            </a:xfrm>
            <a:custGeom>
              <a:avLst/>
              <a:gdLst/>
              <a:ahLst/>
              <a:cxnLst/>
              <a:rect l="l" t="t" r="r" b="b"/>
              <a:pathLst>
                <a:path w="2669" h="1102" extrusionOk="0">
                  <a:moveTo>
                    <a:pt x="0" y="0"/>
                  </a:moveTo>
                  <a:cubicBezTo>
                    <a:pt x="401" y="267"/>
                    <a:pt x="834" y="501"/>
                    <a:pt x="1301" y="668"/>
                  </a:cubicBezTo>
                  <a:cubicBezTo>
                    <a:pt x="1735" y="868"/>
                    <a:pt x="2169" y="1035"/>
                    <a:pt x="2669" y="1101"/>
                  </a:cubicBezTo>
                  <a:cubicBezTo>
                    <a:pt x="2269" y="834"/>
                    <a:pt x="1835" y="601"/>
                    <a:pt x="1401" y="467"/>
                  </a:cubicBezTo>
                  <a:cubicBezTo>
                    <a:pt x="934" y="234"/>
                    <a:pt x="467"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0"/>
            <p:cNvSpPr/>
            <p:nvPr/>
          </p:nvSpPr>
          <p:spPr>
            <a:xfrm>
              <a:off x="10294575" y="3212525"/>
              <a:ext cx="30875" cy="58400"/>
            </a:xfrm>
            <a:custGeom>
              <a:avLst/>
              <a:gdLst/>
              <a:ahLst/>
              <a:cxnLst/>
              <a:rect l="l" t="t" r="r" b="b"/>
              <a:pathLst>
                <a:path w="1235" h="2336" extrusionOk="0">
                  <a:moveTo>
                    <a:pt x="1234" y="1"/>
                  </a:moveTo>
                  <a:lnTo>
                    <a:pt x="1234" y="1"/>
                  </a:lnTo>
                  <a:cubicBezTo>
                    <a:pt x="701" y="701"/>
                    <a:pt x="267" y="1502"/>
                    <a:pt x="0" y="2336"/>
                  </a:cubicBezTo>
                  <a:cubicBezTo>
                    <a:pt x="300" y="2002"/>
                    <a:pt x="534" y="1635"/>
                    <a:pt x="701" y="1235"/>
                  </a:cubicBezTo>
                  <a:cubicBezTo>
                    <a:pt x="934" y="835"/>
                    <a:pt x="1134" y="434"/>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10276225" y="3230875"/>
              <a:ext cx="66725" cy="26725"/>
            </a:xfrm>
            <a:custGeom>
              <a:avLst/>
              <a:gdLst/>
              <a:ahLst/>
              <a:cxnLst/>
              <a:rect l="l" t="t" r="r" b="b"/>
              <a:pathLst>
                <a:path w="2669" h="1069" extrusionOk="0">
                  <a:moveTo>
                    <a:pt x="0" y="1"/>
                  </a:moveTo>
                  <a:lnTo>
                    <a:pt x="0" y="1"/>
                  </a:lnTo>
                  <a:cubicBezTo>
                    <a:pt x="401" y="268"/>
                    <a:pt x="834" y="468"/>
                    <a:pt x="1301" y="634"/>
                  </a:cubicBezTo>
                  <a:cubicBezTo>
                    <a:pt x="1735" y="835"/>
                    <a:pt x="2168" y="968"/>
                    <a:pt x="2669" y="1068"/>
                  </a:cubicBezTo>
                  <a:cubicBezTo>
                    <a:pt x="2269" y="768"/>
                    <a:pt x="1835" y="568"/>
                    <a:pt x="1401" y="401"/>
                  </a:cubicBezTo>
                  <a:cubicBezTo>
                    <a:pt x="968" y="201"/>
                    <a:pt x="501" y="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p:cNvSpPr/>
            <p:nvPr/>
          </p:nvSpPr>
          <p:spPr>
            <a:xfrm>
              <a:off x="10401300" y="3175000"/>
              <a:ext cx="31725" cy="58400"/>
            </a:xfrm>
            <a:custGeom>
              <a:avLst/>
              <a:gdLst/>
              <a:ahLst/>
              <a:cxnLst/>
              <a:rect l="l" t="t" r="r" b="b"/>
              <a:pathLst>
                <a:path w="1269" h="2336" extrusionOk="0">
                  <a:moveTo>
                    <a:pt x="1268" y="1"/>
                  </a:moveTo>
                  <a:cubicBezTo>
                    <a:pt x="968" y="334"/>
                    <a:pt x="701" y="701"/>
                    <a:pt x="535" y="1102"/>
                  </a:cubicBezTo>
                  <a:cubicBezTo>
                    <a:pt x="301" y="1502"/>
                    <a:pt x="101" y="1902"/>
                    <a:pt x="1" y="2336"/>
                  </a:cubicBezTo>
                  <a:cubicBezTo>
                    <a:pt x="301" y="2002"/>
                    <a:pt x="535" y="1602"/>
                    <a:pt x="735" y="1202"/>
                  </a:cubicBezTo>
                  <a:cubicBezTo>
                    <a:pt x="968" y="835"/>
                    <a:pt x="1135" y="434"/>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0"/>
            <p:cNvSpPr/>
            <p:nvPr/>
          </p:nvSpPr>
          <p:spPr>
            <a:xfrm>
              <a:off x="10382950" y="3192525"/>
              <a:ext cx="66750" cy="27550"/>
            </a:xfrm>
            <a:custGeom>
              <a:avLst/>
              <a:gdLst/>
              <a:ahLst/>
              <a:cxnLst/>
              <a:rect l="l" t="t" r="r" b="b"/>
              <a:pathLst>
                <a:path w="2670" h="1102" extrusionOk="0">
                  <a:moveTo>
                    <a:pt x="1" y="0"/>
                  </a:moveTo>
                  <a:cubicBezTo>
                    <a:pt x="401" y="267"/>
                    <a:pt x="835" y="501"/>
                    <a:pt x="1302" y="634"/>
                  </a:cubicBezTo>
                  <a:cubicBezTo>
                    <a:pt x="1736" y="868"/>
                    <a:pt x="2203" y="1001"/>
                    <a:pt x="2670" y="1101"/>
                  </a:cubicBezTo>
                  <a:cubicBezTo>
                    <a:pt x="2269" y="801"/>
                    <a:pt x="1836" y="601"/>
                    <a:pt x="1402" y="434"/>
                  </a:cubicBezTo>
                  <a:cubicBezTo>
                    <a:pt x="968" y="234"/>
                    <a:pt x="501" y="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0"/>
            <p:cNvSpPr/>
            <p:nvPr/>
          </p:nvSpPr>
          <p:spPr>
            <a:xfrm>
              <a:off x="10488875" y="3142475"/>
              <a:ext cx="29200" cy="57575"/>
            </a:xfrm>
            <a:custGeom>
              <a:avLst/>
              <a:gdLst/>
              <a:ahLst/>
              <a:cxnLst/>
              <a:rect l="l" t="t" r="r" b="b"/>
              <a:pathLst>
                <a:path w="1168" h="2303" extrusionOk="0">
                  <a:moveTo>
                    <a:pt x="1168" y="1"/>
                  </a:moveTo>
                  <a:lnTo>
                    <a:pt x="1168" y="1"/>
                  </a:lnTo>
                  <a:cubicBezTo>
                    <a:pt x="901" y="334"/>
                    <a:pt x="667" y="701"/>
                    <a:pt x="501" y="1102"/>
                  </a:cubicBezTo>
                  <a:cubicBezTo>
                    <a:pt x="267" y="1469"/>
                    <a:pt x="100" y="1869"/>
                    <a:pt x="0" y="2302"/>
                  </a:cubicBezTo>
                  <a:cubicBezTo>
                    <a:pt x="301" y="1969"/>
                    <a:pt x="534" y="1602"/>
                    <a:pt x="701" y="1202"/>
                  </a:cubicBezTo>
                  <a:cubicBezTo>
                    <a:pt x="901" y="835"/>
                    <a:pt x="1068" y="434"/>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0"/>
            <p:cNvSpPr/>
            <p:nvPr/>
          </p:nvSpPr>
          <p:spPr>
            <a:xfrm>
              <a:off x="10471350" y="3160000"/>
              <a:ext cx="65075" cy="25050"/>
            </a:xfrm>
            <a:custGeom>
              <a:avLst/>
              <a:gdLst/>
              <a:ahLst/>
              <a:cxnLst/>
              <a:rect l="l" t="t" r="r" b="b"/>
              <a:pathLst>
                <a:path w="2603" h="1002" extrusionOk="0">
                  <a:moveTo>
                    <a:pt x="1" y="0"/>
                  </a:moveTo>
                  <a:lnTo>
                    <a:pt x="1" y="0"/>
                  </a:lnTo>
                  <a:cubicBezTo>
                    <a:pt x="368" y="267"/>
                    <a:pt x="801" y="467"/>
                    <a:pt x="1235" y="601"/>
                  </a:cubicBezTo>
                  <a:cubicBezTo>
                    <a:pt x="1669" y="801"/>
                    <a:pt x="2136" y="934"/>
                    <a:pt x="2603" y="1001"/>
                  </a:cubicBezTo>
                  <a:cubicBezTo>
                    <a:pt x="2202" y="734"/>
                    <a:pt x="1802" y="534"/>
                    <a:pt x="1335" y="401"/>
                  </a:cubicBezTo>
                  <a:cubicBezTo>
                    <a:pt x="901" y="200"/>
                    <a:pt x="468" y="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0"/>
            <p:cNvSpPr/>
            <p:nvPr/>
          </p:nvSpPr>
          <p:spPr>
            <a:xfrm>
              <a:off x="10101925" y="3399325"/>
              <a:ext cx="29225" cy="59250"/>
            </a:xfrm>
            <a:custGeom>
              <a:avLst/>
              <a:gdLst/>
              <a:ahLst/>
              <a:cxnLst/>
              <a:rect l="l" t="t" r="r" b="b"/>
              <a:pathLst>
                <a:path w="1169" h="2370" extrusionOk="0">
                  <a:moveTo>
                    <a:pt x="1168" y="1"/>
                  </a:moveTo>
                  <a:lnTo>
                    <a:pt x="1168" y="1"/>
                  </a:lnTo>
                  <a:cubicBezTo>
                    <a:pt x="901" y="334"/>
                    <a:pt x="668" y="701"/>
                    <a:pt x="501" y="1135"/>
                  </a:cubicBezTo>
                  <a:cubicBezTo>
                    <a:pt x="267" y="1502"/>
                    <a:pt x="67" y="1936"/>
                    <a:pt x="1" y="2369"/>
                  </a:cubicBezTo>
                  <a:cubicBezTo>
                    <a:pt x="267" y="2036"/>
                    <a:pt x="501" y="1635"/>
                    <a:pt x="668" y="1235"/>
                  </a:cubicBezTo>
                  <a:cubicBezTo>
                    <a:pt x="901" y="835"/>
                    <a:pt x="1068" y="434"/>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0"/>
            <p:cNvSpPr/>
            <p:nvPr/>
          </p:nvSpPr>
          <p:spPr>
            <a:xfrm>
              <a:off x="10082750" y="3417675"/>
              <a:ext cx="67575" cy="25875"/>
            </a:xfrm>
            <a:custGeom>
              <a:avLst/>
              <a:gdLst/>
              <a:ahLst/>
              <a:cxnLst/>
              <a:rect l="l" t="t" r="r" b="b"/>
              <a:pathLst>
                <a:path w="2703" h="1035" extrusionOk="0">
                  <a:moveTo>
                    <a:pt x="0" y="1"/>
                  </a:moveTo>
                  <a:lnTo>
                    <a:pt x="0" y="1"/>
                  </a:lnTo>
                  <a:cubicBezTo>
                    <a:pt x="401" y="268"/>
                    <a:pt x="834" y="468"/>
                    <a:pt x="1301" y="634"/>
                  </a:cubicBezTo>
                  <a:cubicBezTo>
                    <a:pt x="1735" y="835"/>
                    <a:pt x="2202" y="968"/>
                    <a:pt x="2702" y="1035"/>
                  </a:cubicBezTo>
                  <a:cubicBezTo>
                    <a:pt x="2269" y="768"/>
                    <a:pt x="1835" y="568"/>
                    <a:pt x="1368" y="434"/>
                  </a:cubicBezTo>
                  <a:cubicBezTo>
                    <a:pt x="934" y="201"/>
                    <a:pt x="467" y="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0"/>
            <p:cNvSpPr/>
            <p:nvPr/>
          </p:nvSpPr>
          <p:spPr>
            <a:xfrm>
              <a:off x="10209500" y="3362650"/>
              <a:ext cx="32550" cy="58400"/>
            </a:xfrm>
            <a:custGeom>
              <a:avLst/>
              <a:gdLst/>
              <a:ahLst/>
              <a:cxnLst/>
              <a:rect l="l" t="t" r="r" b="b"/>
              <a:pathLst>
                <a:path w="1302" h="2336" extrusionOk="0">
                  <a:moveTo>
                    <a:pt x="1302" y="0"/>
                  </a:moveTo>
                  <a:cubicBezTo>
                    <a:pt x="735" y="701"/>
                    <a:pt x="301" y="1501"/>
                    <a:pt x="1" y="2335"/>
                  </a:cubicBezTo>
                  <a:cubicBezTo>
                    <a:pt x="301" y="2002"/>
                    <a:pt x="568" y="1635"/>
                    <a:pt x="735" y="1234"/>
                  </a:cubicBezTo>
                  <a:cubicBezTo>
                    <a:pt x="1001" y="867"/>
                    <a:pt x="1168" y="434"/>
                    <a:pt x="1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0"/>
            <p:cNvSpPr/>
            <p:nvPr/>
          </p:nvSpPr>
          <p:spPr>
            <a:xfrm>
              <a:off x="10192825" y="3379325"/>
              <a:ext cx="65900" cy="28375"/>
            </a:xfrm>
            <a:custGeom>
              <a:avLst/>
              <a:gdLst/>
              <a:ahLst/>
              <a:cxnLst/>
              <a:rect l="l" t="t" r="r" b="b"/>
              <a:pathLst>
                <a:path w="2636" h="1135" extrusionOk="0">
                  <a:moveTo>
                    <a:pt x="1" y="0"/>
                  </a:moveTo>
                  <a:lnTo>
                    <a:pt x="1" y="0"/>
                  </a:lnTo>
                  <a:cubicBezTo>
                    <a:pt x="367" y="300"/>
                    <a:pt x="801" y="501"/>
                    <a:pt x="1268" y="667"/>
                  </a:cubicBezTo>
                  <a:cubicBezTo>
                    <a:pt x="1702" y="901"/>
                    <a:pt x="2135" y="1068"/>
                    <a:pt x="2636" y="1134"/>
                  </a:cubicBezTo>
                  <a:cubicBezTo>
                    <a:pt x="2235" y="868"/>
                    <a:pt x="1802" y="634"/>
                    <a:pt x="1368" y="467"/>
                  </a:cubicBezTo>
                  <a:cubicBezTo>
                    <a:pt x="935" y="267"/>
                    <a:pt x="468" y="1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10322075" y="3325950"/>
              <a:ext cx="31725" cy="57575"/>
            </a:xfrm>
            <a:custGeom>
              <a:avLst/>
              <a:gdLst/>
              <a:ahLst/>
              <a:cxnLst/>
              <a:rect l="l" t="t" r="r" b="b"/>
              <a:pathLst>
                <a:path w="1269" h="2303" extrusionOk="0">
                  <a:moveTo>
                    <a:pt x="1268" y="0"/>
                  </a:moveTo>
                  <a:cubicBezTo>
                    <a:pt x="968" y="334"/>
                    <a:pt x="701" y="701"/>
                    <a:pt x="535" y="1101"/>
                  </a:cubicBezTo>
                  <a:cubicBezTo>
                    <a:pt x="268" y="1468"/>
                    <a:pt x="101" y="1868"/>
                    <a:pt x="1" y="2302"/>
                  </a:cubicBezTo>
                  <a:cubicBezTo>
                    <a:pt x="301" y="1968"/>
                    <a:pt x="535" y="1602"/>
                    <a:pt x="735" y="1201"/>
                  </a:cubicBezTo>
                  <a:cubicBezTo>
                    <a:pt x="968" y="834"/>
                    <a:pt x="1168" y="434"/>
                    <a:pt x="1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0"/>
            <p:cNvSpPr/>
            <p:nvPr/>
          </p:nvSpPr>
          <p:spPr>
            <a:xfrm>
              <a:off x="10304575" y="3342625"/>
              <a:ext cx="65900" cy="28375"/>
            </a:xfrm>
            <a:custGeom>
              <a:avLst/>
              <a:gdLst/>
              <a:ahLst/>
              <a:cxnLst/>
              <a:rect l="l" t="t" r="r" b="b"/>
              <a:pathLst>
                <a:path w="2636" h="1135" extrusionOk="0">
                  <a:moveTo>
                    <a:pt x="0" y="1"/>
                  </a:moveTo>
                  <a:lnTo>
                    <a:pt x="0" y="1"/>
                  </a:lnTo>
                  <a:cubicBezTo>
                    <a:pt x="367" y="267"/>
                    <a:pt x="801" y="501"/>
                    <a:pt x="1268" y="668"/>
                  </a:cubicBezTo>
                  <a:cubicBezTo>
                    <a:pt x="1702" y="868"/>
                    <a:pt x="2135" y="1035"/>
                    <a:pt x="2636" y="1135"/>
                  </a:cubicBezTo>
                  <a:cubicBezTo>
                    <a:pt x="2235" y="834"/>
                    <a:pt x="1802" y="634"/>
                    <a:pt x="1335" y="468"/>
                  </a:cubicBezTo>
                  <a:cubicBezTo>
                    <a:pt x="901" y="234"/>
                    <a:pt x="467" y="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0"/>
            <p:cNvSpPr/>
            <p:nvPr/>
          </p:nvSpPr>
          <p:spPr>
            <a:xfrm>
              <a:off x="10421325" y="3285075"/>
              <a:ext cx="32550" cy="57575"/>
            </a:xfrm>
            <a:custGeom>
              <a:avLst/>
              <a:gdLst/>
              <a:ahLst/>
              <a:cxnLst/>
              <a:rect l="l" t="t" r="r" b="b"/>
              <a:pathLst>
                <a:path w="1302" h="2303" extrusionOk="0">
                  <a:moveTo>
                    <a:pt x="1301" y="1"/>
                  </a:moveTo>
                  <a:lnTo>
                    <a:pt x="1301" y="1"/>
                  </a:lnTo>
                  <a:cubicBezTo>
                    <a:pt x="1001" y="334"/>
                    <a:pt x="734" y="701"/>
                    <a:pt x="567" y="1102"/>
                  </a:cubicBezTo>
                  <a:cubicBezTo>
                    <a:pt x="301" y="1469"/>
                    <a:pt x="134" y="1869"/>
                    <a:pt x="0" y="2303"/>
                  </a:cubicBezTo>
                  <a:cubicBezTo>
                    <a:pt x="301" y="1969"/>
                    <a:pt x="567" y="1602"/>
                    <a:pt x="734" y="1202"/>
                  </a:cubicBezTo>
                  <a:cubicBezTo>
                    <a:pt x="1001" y="835"/>
                    <a:pt x="1168" y="435"/>
                    <a:pt x="1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0"/>
            <p:cNvSpPr/>
            <p:nvPr/>
          </p:nvSpPr>
          <p:spPr>
            <a:xfrm>
              <a:off x="10404650" y="3301775"/>
              <a:ext cx="65900" cy="28375"/>
            </a:xfrm>
            <a:custGeom>
              <a:avLst/>
              <a:gdLst/>
              <a:ahLst/>
              <a:cxnLst/>
              <a:rect l="l" t="t" r="r" b="b"/>
              <a:pathLst>
                <a:path w="2636" h="1135" extrusionOk="0">
                  <a:moveTo>
                    <a:pt x="0" y="0"/>
                  </a:moveTo>
                  <a:lnTo>
                    <a:pt x="0" y="0"/>
                  </a:lnTo>
                  <a:cubicBezTo>
                    <a:pt x="367" y="267"/>
                    <a:pt x="801" y="500"/>
                    <a:pt x="1268" y="667"/>
                  </a:cubicBezTo>
                  <a:cubicBezTo>
                    <a:pt x="1701" y="867"/>
                    <a:pt x="2168" y="1034"/>
                    <a:pt x="2635" y="1134"/>
                  </a:cubicBezTo>
                  <a:cubicBezTo>
                    <a:pt x="2235" y="834"/>
                    <a:pt x="1802" y="634"/>
                    <a:pt x="1368" y="467"/>
                  </a:cubicBezTo>
                  <a:cubicBezTo>
                    <a:pt x="934" y="234"/>
                    <a:pt x="467" y="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a:off x="10515550" y="3245900"/>
              <a:ext cx="25050" cy="60900"/>
            </a:xfrm>
            <a:custGeom>
              <a:avLst/>
              <a:gdLst/>
              <a:ahLst/>
              <a:cxnLst/>
              <a:rect l="l" t="t" r="r" b="b"/>
              <a:pathLst>
                <a:path w="1002" h="2436" extrusionOk="0">
                  <a:moveTo>
                    <a:pt x="1001" y="0"/>
                  </a:moveTo>
                  <a:lnTo>
                    <a:pt x="1001" y="0"/>
                  </a:lnTo>
                  <a:cubicBezTo>
                    <a:pt x="534" y="767"/>
                    <a:pt x="201" y="1568"/>
                    <a:pt x="1" y="2435"/>
                  </a:cubicBezTo>
                  <a:cubicBezTo>
                    <a:pt x="468" y="1701"/>
                    <a:pt x="801" y="867"/>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a:off x="10493875" y="3267575"/>
              <a:ext cx="69250" cy="20875"/>
            </a:xfrm>
            <a:custGeom>
              <a:avLst/>
              <a:gdLst/>
              <a:ahLst/>
              <a:cxnLst/>
              <a:rect l="l" t="t" r="r" b="b"/>
              <a:pathLst>
                <a:path w="2770" h="835" extrusionOk="0">
                  <a:moveTo>
                    <a:pt x="0" y="0"/>
                  </a:moveTo>
                  <a:lnTo>
                    <a:pt x="0" y="0"/>
                  </a:lnTo>
                  <a:cubicBezTo>
                    <a:pt x="434" y="234"/>
                    <a:pt x="868" y="434"/>
                    <a:pt x="1335" y="534"/>
                  </a:cubicBezTo>
                  <a:cubicBezTo>
                    <a:pt x="1802" y="701"/>
                    <a:pt x="2269" y="801"/>
                    <a:pt x="2769" y="834"/>
                  </a:cubicBezTo>
                  <a:cubicBezTo>
                    <a:pt x="2335" y="601"/>
                    <a:pt x="1868" y="401"/>
                    <a:pt x="1401" y="301"/>
                  </a:cubicBezTo>
                  <a:cubicBezTo>
                    <a:pt x="968" y="134"/>
                    <a:pt x="467" y="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0"/>
            <p:cNvSpPr/>
            <p:nvPr/>
          </p:nvSpPr>
          <p:spPr>
            <a:xfrm>
              <a:off x="10133625" y="3499400"/>
              <a:ext cx="31700" cy="58400"/>
            </a:xfrm>
            <a:custGeom>
              <a:avLst/>
              <a:gdLst/>
              <a:ahLst/>
              <a:cxnLst/>
              <a:rect l="l" t="t" r="r" b="b"/>
              <a:pathLst>
                <a:path w="1268" h="2336" extrusionOk="0">
                  <a:moveTo>
                    <a:pt x="1268" y="1"/>
                  </a:moveTo>
                  <a:lnTo>
                    <a:pt x="1268" y="1"/>
                  </a:lnTo>
                  <a:cubicBezTo>
                    <a:pt x="968" y="334"/>
                    <a:pt x="701" y="701"/>
                    <a:pt x="534" y="1101"/>
                  </a:cubicBezTo>
                  <a:cubicBezTo>
                    <a:pt x="267" y="1502"/>
                    <a:pt x="100" y="1902"/>
                    <a:pt x="0" y="2336"/>
                  </a:cubicBezTo>
                  <a:cubicBezTo>
                    <a:pt x="300" y="2002"/>
                    <a:pt x="534" y="1635"/>
                    <a:pt x="734" y="1235"/>
                  </a:cubicBezTo>
                  <a:cubicBezTo>
                    <a:pt x="968" y="868"/>
                    <a:pt x="1134" y="434"/>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0"/>
            <p:cNvSpPr/>
            <p:nvPr/>
          </p:nvSpPr>
          <p:spPr>
            <a:xfrm>
              <a:off x="10116100" y="3516075"/>
              <a:ext cx="65900" cy="29225"/>
            </a:xfrm>
            <a:custGeom>
              <a:avLst/>
              <a:gdLst/>
              <a:ahLst/>
              <a:cxnLst/>
              <a:rect l="l" t="t" r="r" b="b"/>
              <a:pathLst>
                <a:path w="2636" h="1169" extrusionOk="0">
                  <a:moveTo>
                    <a:pt x="1" y="1"/>
                  </a:moveTo>
                  <a:lnTo>
                    <a:pt x="1" y="1"/>
                  </a:lnTo>
                  <a:cubicBezTo>
                    <a:pt x="368" y="301"/>
                    <a:pt x="801" y="535"/>
                    <a:pt x="1268" y="668"/>
                  </a:cubicBezTo>
                  <a:cubicBezTo>
                    <a:pt x="1702" y="901"/>
                    <a:pt x="2169" y="1068"/>
                    <a:pt x="2636" y="1168"/>
                  </a:cubicBezTo>
                  <a:cubicBezTo>
                    <a:pt x="2236" y="868"/>
                    <a:pt x="1802" y="635"/>
                    <a:pt x="1368" y="501"/>
                  </a:cubicBezTo>
                  <a:cubicBezTo>
                    <a:pt x="935" y="268"/>
                    <a:pt x="468" y="1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10229525" y="3466875"/>
              <a:ext cx="34200" cy="56750"/>
            </a:xfrm>
            <a:custGeom>
              <a:avLst/>
              <a:gdLst/>
              <a:ahLst/>
              <a:cxnLst/>
              <a:rect l="l" t="t" r="r" b="b"/>
              <a:pathLst>
                <a:path w="1368" h="2270" extrusionOk="0">
                  <a:moveTo>
                    <a:pt x="1368" y="1"/>
                  </a:moveTo>
                  <a:cubicBezTo>
                    <a:pt x="1068" y="334"/>
                    <a:pt x="801" y="668"/>
                    <a:pt x="601" y="1068"/>
                  </a:cubicBezTo>
                  <a:cubicBezTo>
                    <a:pt x="334" y="1435"/>
                    <a:pt x="134" y="1835"/>
                    <a:pt x="0" y="2269"/>
                  </a:cubicBezTo>
                  <a:cubicBezTo>
                    <a:pt x="300" y="1969"/>
                    <a:pt x="567" y="1602"/>
                    <a:pt x="767" y="1202"/>
                  </a:cubicBezTo>
                  <a:cubicBezTo>
                    <a:pt x="1034" y="835"/>
                    <a:pt x="1234" y="434"/>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10213675" y="3481900"/>
              <a:ext cx="65075" cy="30875"/>
            </a:xfrm>
            <a:custGeom>
              <a:avLst/>
              <a:gdLst/>
              <a:ahLst/>
              <a:cxnLst/>
              <a:rect l="l" t="t" r="r" b="b"/>
              <a:pathLst>
                <a:path w="2603" h="1235" extrusionOk="0">
                  <a:moveTo>
                    <a:pt x="0" y="0"/>
                  </a:moveTo>
                  <a:lnTo>
                    <a:pt x="0" y="0"/>
                  </a:lnTo>
                  <a:cubicBezTo>
                    <a:pt x="367" y="300"/>
                    <a:pt x="801" y="534"/>
                    <a:pt x="1268" y="701"/>
                  </a:cubicBezTo>
                  <a:cubicBezTo>
                    <a:pt x="1668" y="934"/>
                    <a:pt x="2135" y="1134"/>
                    <a:pt x="2602" y="1234"/>
                  </a:cubicBezTo>
                  <a:cubicBezTo>
                    <a:pt x="2235" y="934"/>
                    <a:pt x="1802" y="701"/>
                    <a:pt x="1368" y="501"/>
                  </a:cubicBezTo>
                  <a:cubicBezTo>
                    <a:pt x="934" y="267"/>
                    <a:pt x="467" y="10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a:off x="10331250" y="3430200"/>
              <a:ext cx="34225" cy="56725"/>
            </a:xfrm>
            <a:custGeom>
              <a:avLst/>
              <a:gdLst/>
              <a:ahLst/>
              <a:cxnLst/>
              <a:rect l="l" t="t" r="r" b="b"/>
              <a:pathLst>
                <a:path w="1369" h="2269" extrusionOk="0">
                  <a:moveTo>
                    <a:pt x="1368" y="0"/>
                  </a:moveTo>
                  <a:cubicBezTo>
                    <a:pt x="1035" y="300"/>
                    <a:pt x="801" y="667"/>
                    <a:pt x="601" y="1067"/>
                  </a:cubicBezTo>
                  <a:cubicBezTo>
                    <a:pt x="334" y="1434"/>
                    <a:pt x="134" y="1835"/>
                    <a:pt x="1" y="2268"/>
                  </a:cubicBezTo>
                  <a:cubicBezTo>
                    <a:pt x="301" y="1935"/>
                    <a:pt x="568" y="1568"/>
                    <a:pt x="768" y="1168"/>
                  </a:cubicBezTo>
                  <a:cubicBezTo>
                    <a:pt x="1035" y="801"/>
                    <a:pt x="1235" y="40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p:cNvSpPr/>
            <p:nvPr/>
          </p:nvSpPr>
          <p:spPr>
            <a:xfrm>
              <a:off x="10315425" y="3445200"/>
              <a:ext cx="65050" cy="30875"/>
            </a:xfrm>
            <a:custGeom>
              <a:avLst/>
              <a:gdLst/>
              <a:ahLst/>
              <a:cxnLst/>
              <a:rect l="l" t="t" r="r" b="b"/>
              <a:pathLst>
                <a:path w="2602" h="1235" extrusionOk="0">
                  <a:moveTo>
                    <a:pt x="0" y="0"/>
                  </a:moveTo>
                  <a:lnTo>
                    <a:pt x="0" y="0"/>
                  </a:lnTo>
                  <a:cubicBezTo>
                    <a:pt x="367" y="301"/>
                    <a:pt x="801" y="534"/>
                    <a:pt x="1268" y="701"/>
                  </a:cubicBezTo>
                  <a:cubicBezTo>
                    <a:pt x="1668" y="934"/>
                    <a:pt x="2135" y="1135"/>
                    <a:pt x="2602" y="1235"/>
                  </a:cubicBezTo>
                  <a:cubicBezTo>
                    <a:pt x="2235" y="934"/>
                    <a:pt x="1801" y="701"/>
                    <a:pt x="1368" y="501"/>
                  </a:cubicBezTo>
                  <a:cubicBezTo>
                    <a:pt x="934" y="267"/>
                    <a:pt x="467"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10433000" y="3393500"/>
              <a:ext cx="35050" cy="56725"/>
            </a:xfrm>
            <a:custGeom>
              <a:avLst/>
              <a:gdLst/>
              <a:ahLst/>
              <a:cxnLst/>
              <a:rect l="l" t="t" r="r" b="b"/>
              <a:pathLst>
                <a:path w="1402" h="2269" extrusionOk="0">
                  <a:moveTo>
                    <a:pt x="1401" y="0"/>
                  </a:moveTo>
                  <a:lnTo>
                    <a:pt x="1401" y="0"/>
                  </a:lnTo>
                  <a:cubicBezTo>
                    <a:pt x="1068" y="301"/>
                    <a:pt x="801" y="667"/>
                    <a:pt x="601" y="1068"/>
                  </a:cubicBezTo>
                  <a:cubicBezTo>
                    <a:pt x="334" y="1435"/>
                    <a:pt x="134" y="1835"/>
                    <a:pt x="0" y="2269"/>
                  </a:cubicBezTo>
                  <a:cubicBezTo>
                    <a:pt x="301" y="1935"/>
                    <a:pt x="601" y="1568"/>
                    <a:pt x="801" y="1168"/>
                  </a:cubicBezTo>
                  <a:cubicBezTo>
                    <a:pt x="1068" y="801"/>
                    <a:pt x="1268" y="401"/>
                    <a:pt x="1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10417150" y="3407675"/>
              <a:ext cx="65075" cy="31700"/>
            </a:xfrm>
            <a:custGeom>
              <a:avLst/>
              <a:gdLst/>
              <a:ahLst/>
              <a:cxnLst/>
              <a:rect l="l" t="t" r="r" b="b"/>
              <a:pathLst>
                <a:path w="2603" h="1268" extrusionOk="0">
                  <a:moveTo>
                    <a:pt x="1" y="0"/>
                  </a:moveTo>
                  <a:lnTo>
                    <a:pt x="1" y="0"/>
                  </a:lnTo>
                  <a:cubicBezTo>
                    <a:pt x="368" y="301"/>
                    <a:pt x="801" y="534"/>
                    <a:pt x="1268" y="734"/>
                  </a:cubicBezTo>
                  <a:cubicBezTo>
                    <a:pt x="1668" y="968"/>
                    <a:pt x="2135" y="1135"/>
                    <a:pt x="2602" y="1268"/>
                  </a:cubicBezTo>
                  <a:cubicBezTo>
                    <a:pt x="2236" y="934"/>
                    <a:pt x="1802" y="701"/>
                    <a:pt x="1335" y="534"/>
                  </a:cubicBezTo>
                  <a:cubicBezTo>
                    <a:pt x="935" y="301"/>
                    <a:pt x="468" y="1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10534725" y="3356800"/>
              <a:ext cx="34225" cy="55900"/>
            </a:xfrm>
            <a:custGeom>
              <a:avLst/>
              <a:gdLst/>
              <a:ahLst/>
              <a:cxnLst/>
              <a:rect l="l" t="t" r="r" b="b"/>
              <a:pathLst>
                <a:path w="1369" h="2236" extrusionOk="0">
                  <a:moveTo>
                    <a:pt x="1369" y="1"/>
                  </a:moveTo>
                  <a:lnTo>
                    <a:pt x="1369" y="1"/>
                  </a:lnTo>
                  <a:cubicBezTo>
                    <a:pt x="1068" y="301"/>
                    <a:pt x="802" y="668"/>
                    <a:pt x="601" y="1068"/>
                  </a:cubicBezTo>
                  <a:cubicBezTo>
                    <a:pt x="335" y="1402"/>
                    <a:pt x="134" y="1802"/>
                    <a:pt x="1" y="2236"/>
                  </a:cubicBezTo>
                  <a:cubicBezTo>
                    <a:pt x="568" y="1568"/>
                    <a:pt x="1035" y="80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10518900" y="3370975"/>
              <a:ext cx="65075" cy="30875"/>
            </a:xfrm>
            <a:custGeom>
              <a:avLst/>
              <a:gdLst/>
              <a:ahLst/>
              <a:cxnLst/>
              <a:rect l="l" t="t" r="r" b="b"/>
              <a:pathLst>
                <a:path w="2603" h="1235" extrusionOk="0">
                  <a:moveTo>
                    <a:pt x="0" y="1"/>
                  </a:moveTo>
                  <a:lnTo>
                    <a:pt x="0" y="1"/>
                  </a:lnTo>
                  <a:cubicBezTo>
                    <a:pt x="367" y="301"/>
                    <a:pt x="801" y="534"/>
                    <a:pt x="1268" y="735"/>
                  </a:cubicBezTo>
                  <a:cubicBezTo>
                    <a:pt x="1668" y="968"/>
                    <a:pt x="2135" y="1135"/>
                    <a:pt x="2602" y="1235"/>
                  </a:cubicBezTo>
                  <a:cubicBezTo>
                    <a:pt x="2235" y="935"/>
                    <a:pt x="1801" y="701"/>
                    <a:pt x="1334" y="534"/>
                  </a:cubicBezTo>
                  <a:cubicBezTo>
                    <a:pt x="934" y="268"/>
                    <a:pt x="467" y="1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50"/>
          <p:cNvGrpSpPr/>
          <p:nvPr/>
        </p:nvGrpSpPr>
        <p:grpSpPr>
          <a:xfrm>
            <a:off x="394450" y="3405138"/>
            <a:ext cx="1089150" cy="686450"/>
            <a:chOff x="9922625" y="3949725"/>
            <a:chExt cx="1089150" cy="686450"/>
          </a:xfrm>
        </p:grpSpPr>
        <p:sp>
          <p:nvSpPr>
            <p:cNvPr id="685" name="Google Shape;685;p50"/>
            <p:cNvSpPr/>
            <p:nvPr/>
          </p:nvSpPr>
          <p:spPr>
            <a:xfrm>
              <a:off x="9925125" y="4110675"/>
              <a:ext cx="1077475" cy="525500"/>
            </a:xfrm>
            <a:custGeom>
              <a:avLst/>
              <a:gdLst/>
              <a:ahLst/>
              <a:cxnLst/>
              <a:rect l="l" t="t" r="r" b="b"/>
              <a:pathLst>
                <a:path w="43099" h="21020" extrusionOk="0">
                  <a:moveTo>
                    <a:pt x="1" y="1"/>
                  </a:moveTo>
                  <a:cubicBezTo>
                    <a:pt x="1" y="1"/>
                    <a:pt x="68" y="401"/>
                    <a:pt x="201" y="1068"/>
                  </a:cubicBezTo>
                  <a:cubicBezTo>
                    <a:pt x="1035" y="5338"/>
                    <a:pt x="4971" y="20715"/>
                    <a:pt x="17213" y="20915"/>
                  </a:cubicBezTo>
                  <a:cubicBezTo>
                    <a:pt x="21961" y="20993"/>
                    <a:pt x="26420" y="21019"/>
                    <a:pt x="30255" y="21019"/>
                  </a:cubicBezTo>
                  <a:cubicBezTo>
                    <a:pt x="37924" y="21019"/>
                    <a:pt x="43098" y="20915"/>
                    <a:pt x="43098" y="20915"/>
                  </a:cubicBezTo>
                  <a:cubicBezTo>
                    <a:pt x="43098" y="20915"/>
                    <a:pt x="26019" y="12443"/>
                    <a:pt x="26853" y="1"/>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9925125" y="3951400"/>
              <a:ext cx="1077475" cy="526325"/>
            </a:xfrm>
            <a:custGeom>
              <a:avLst/>
              <a:gdLst/>
              <a:ahLst/>
              <a:cxnLst/>
              <a:rect l="l" t="t" r="r" b="b"/>
              <a:pathLst>
                <a:path w="43099" h="21053" extrusionOk="0">
                  <a:moveTo>
                    <a:pt x="1" y="0"/>
                  </a:moveTo>
                  <a:cubicBezTo>
                    <a:pt x="1" y="0"/>
                    <a:pt x="68" y="434"/>
                    <a:pt x="201" y="1101"/>
                  </a:cubicBezTo>
                  <a:cubicBezTo>
                    <a:pt x="1035" y="5371"/>
                    <a:pt x="4971" y="20748"/>
                    <a:pt x="17213" y="20949"/>
                  </a:cubicBezTo>
                  <a:cubicBezTo>
                    <a:pt x="21950" y="21026"/>
                    <a:pt x="26405" y="21052"/>
                    <a:pt x="30240" y="21052"/>
                  </a:cubicBezTo>
                  <a:cubicBezTo>
                    <a:pt x="37909" y="21052"/>
                    <a:pt x="43098" y="20949"/>
                    <a:pt x="43098" y="20949"/>
                  </a:cubicBezTo>
                  <a:cubicBezTo>
                    <a:pt x="43098" y="20949"/>
                    <a:pt x="26019" y="12476"/>
                    <a:pt x="2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9922625" y="3949725"/>
              <a:ext cx="1089150" cy="530400"/>
            </a:xfrm>
            <a:custGeom>
              <a:avLst/>
              <a:gdLst/>
              <a:ahLst/>
              <a:cxnLst/>
              <a:rect l="l" t="t" r="r" b="b"/>
              <a:pathLst>
                <a:path w="43566" h="21216" extrusionOk="0">
                  <a:moveTo>
                    <a:pt x="1" y="1"/>
                  </a:moveTo>
                  <a:lnTo>
                    <a:pt x="1" y="101"/>
                  </a:lnTo>
                  <a:cubicBezTo>
                    <a:pt x="368" y="2202"/>
                    <a:pt x="868" y="4270"/>
                    <a:pt x="1569" y="6305"/>
                  </a:cubicBezTo>
                  <a:cubicBezTo>
                    <a:pt x="2302" y="8473"/>
                    <a:pt x="3236" y="10575"/>
                    <a:pt x="4371" y="12576"/>
                  </a:cubicBezTo>
                  <a:cubicBezTo>
                    <a:pt x="5605" y="14711"/>
                    <a:pt x="7173" y="16612"/>
                    <a:pt x="9074" y="18180"/>
                  </a:cubicBezTo>
                  <a:cubicBezTo>
                    <a:pt x="11075" y="19781"/>
                    <a:pt x="13510" y="20749"/>
                    <a:pt x="16046" y="21016"/>
                  </a:cubicBezTo>
                  <a:cubicBezTo>
                    <a:pt x="17313" y="21149"/>
                    <a:pt x="18547" y="21116"/>
                    <a:pt x="19748" y="21149"/>
                  </a:cubicBezTo>
                  <a:lnTo>
                    <a:pt x="23384" y="21182"/>
                  </a:lnTo>
                  <a:lnTo>
                    <a:pt x="30389" y="21216"/>
                  </a:lnTo>
                  <a:cubicBezTo>
                    <a:pt x="34926" y="21216"/>
                    <a:pt x="39229" y="21149"/>
                    <a:pt x="43198" y="21082"/>
                  </a:cubicBezTo>
                  <a:lnTo>
                    <a:pt x="43565" y="21082"/>
                  </a:lnTo>
                  <a:lnTo>
                    <a:pt x="43232" y="20916"/>
                  </a:lnTo>
                  <a:cubicBezTo>
                    <a:pt x="43220" y="20909"/>
                    <a:pt x="43208" y="20903"/>
                    <a:pt x="43195" y="20896"/>
                  </a:cubicBezTo>
                  <a:lnTo>
                    <a:pt x="43195" y="20896"/>
                  </a:lnTo>
                  <a:lnTo>
                    <a:pt x="43198" y="20882"/>
                  </a:lnTo>
                  <a:lnTo>
                    <a:pt x="43198" y="20882"/>
                  </a:lnTo>
                  <a:cubicBezTo>
                    <a:pt x="43189" y="20882"/>
                    <a:pt x="43179" y="20883"/>
                    <a:pt x="43170" y="20883"/>
                  </a:cubicBezTo>
                  <a:lnTo>
                    <a:pt x="43170" y="20883"/>
                  </a:lnTo>
                  <a:cubicBezTo>
                    <a:pt x="41424" y="19957"/>
                    <a:pt x="39743" y="18934"/>
                    <a:pt x="38128" y="17780"/>
                  </a:cubicBezTo>
                  <a:cubicBezTo>
                    <a:pt x="36660" y="16746"/>
                    <a:pt x="35293" y="15612"/>
                    <a:pt x="33958" y="14378"/>
                  </a:cubicBezTo>
                  <a:cubicBezTo>
                    <a:pt x="31790" y="12409"/>
                    <a:pt x="29989" y="10074"/>
                    <a:pt x="28588" y="7473"/>
                  </a:cubicBezTo>
                  <a:cubicBezTo>
                    <a:pt x="28121" y="6505"/>
                    <a:pt x="27721" y="5505"/>
                    <a:pt x="27420" y="4437"/>
                  </a:cubicBezTo>
                  <a:cubicBezTo>
                    <a:pt x="27220" y="3670"/>
                    <a:pt x="27087" y="2869"/>
                    <a:pt x="27020" y="2102"/>
                  </a:cubicBezTo>
                  <a:cubicBezTo>
                    <a:pt x="26987" y="1769"/>
                    <a:pt x="26953" y="1468"/>
                    <a:pt x="26953" y="1235"/>
                  </a:cubicBezTo>
                  <a:lnTo>
                    <a:pt x="26953" y="601"/>
                  </a:lnTo>
                  <a:lnTo>
                    <a:pt x="26953" y="201"/>
                  </a:lnTo>
                  <a:cubicBezTo>
                    <a:pt x="26953" y="167"/>
                    <a:pt x="26953" y="134"/>
                    <a:pt x="26953" y="67"/>
                  </a:cubicBezTo>
                  <a:cubicBezTo>
                    <a:pt x="26953" y="67"/>
                    <a:pt x="26920" y="134"/>
                    <a:pt x="26920" y="201"/>
                  </a:cubicBezTo>
                  <a:cubicBezTo>
                    <a:pt x="26920" y="301"/>
                    <a:pt x="26953" y="434"/>
                    <a:pt x="26920" y="601"/>
                  </a:cubicBezTo>
                  <a:cubicBezTo>
                    <a:pt x="26887" y="768"/>
                    <a:pt x="26887" y="968"/>
                    <a:pt x="26887" y="1235"/>
                  </a:cubicBezTo>
                  <a:cubicBezTo>
                    <a:pt x="26920" y="1468"/>
                    <a:pt x="26953" y="1769"/>
                    <a:pt x="26953" y="2102"/>
                  </a:cubicBezTo>
                  <a:cubicBezTo>
                    <a:pt x="27020" y="2903"/>
                    <a:pt x="27154" y="3703"/>
                    <a:pt x="27354" y="4470"/>
                  </a:cubicBezTo>
                  <a:cubicBezTo>
                    <a:pt x="27654" y="5538"/>
                    <a:pt x="28021" y="6539"/>
                    <a:pt x="28521" y="7539"/>
                  </a:cubicBezTo>
                  <a:cubicBezTo>
                    <a:pt x="29855" y="10141"/>
                    <a:pt x="31690" y="12510"/>
                    <a:pt x="33858" y="14478"/>
                  </a:cubicBezTo>
                  <a:cubicBezTo>
                    <a:pt x="35193" y="15712"/>
                    <a:pt x="36594" y="16879"/>
                    <a:pt x="38061" y="17913"/>
                  </a:cubicBezTo>
                  <a:cubicBezTo>
                    <a:pt x="39602" y="19014"/>
                    <a:pt x="41203" y="19996"/>
                    <a:pt x="42862" y="20888"/>
                  </a:cubicBezTo>
                  <a:lnTo>
                    <a:pt x="42862" y="20888"/>
                  </a:lnTo>
                  <a:cubicBezTo>
                    <a:pt x="39018" y="20951"/>
                    <a:pt x="34829" y="20982"/>
                    <a:pt x="30389" y="20982"/>
                  </a:cubicBezTo>
                  <a:lnTo>
                    <a:pt x="23384" y="20949"/>
                  </a:lnTo>
                  <a:lnTo>
                    <a:pt x="19782" y="20882"/>
                  </a:lnTo>
                  <a:cubicBezTo>
                    <a:pt x="18547" y="20882"/>
                    <a:pt x="17313" y="20882"/>
                    <a:pt x="16112" y="20782"/>
                  </a:cubicBezTo>
                  <a:cubicBezTo>
                    <a:pt x="13577" y="20515"/>
                    <a:pt x="11175" y="19548"/>
                    <a:pt x="9207" y="17947"/>
                  </a:cubicBezTo>
                  <a:cubicBezTo>
                    <a:pt x="7339" y="16412"/>
                    <a:pt x="5772" y="14544"/>
                    <a:pt x="4571" y="12443"/>
                  </a:cubicBezTo>
                  <a:cubicBezTo>
                    <a:pt x="3403" y="10475"/>
                    <a:pt x="2469" y="8373"/>
                    <a:pt x="1769" y="6205"/>
                  </a:cubicBezTo>
                  <a:cubicBezTo>
                    <a:pt x="1079" y="4203"/>
                    <a:pt x="551" y="2200"/>
                    <a:pt x="185" y="134"/>
                  </a:cubicBezTo>
                  <a:lnTo>
                    <a:pt x="185" y="134"/>
                  </a:lnTo>
                  <a:lnTo>
                    <a:pt x="19548" y="101"/>
                  </a:lnTo>
                  <a:lnTo>
                    <a:pt x="25019" y="67"/>
                  </a:lnTo>
                  <a:lnTo>
                    <a:pt x="25052" y="67"/>
                  </a:lnTo>
                  <a:lnTo>
                    <a:pt x="19615" y="3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10143625" y="4057300"/>
              <a:ext cx="79250" cy="95200"/>
            </a:xfrm>
            <a:custGeom>
              <a:avLst/>
              <a:gdLst/>
              <a:ahLst/>
              <a:cxnLst/>
              <a:rect l="l" t="t" r="r" b="b"/>
              <a:pathLst>
                <a:path w="3170" h="3808" extrusionOk="0">
                  <a:moveTo>
                    <a:pt x="1702" y="1"/>
                  </a:moveTo>
                  <a:cubicBezTo>
                    <a:pt x="601" y="1"/>
                    <a:pt x="67" y="534"/>
                    <a:pt x="67" y="1202"/>
                  </a:cubicBezTo>
                  <a:cubicBezTo>
                    <a:pt x="67" y="2536"/>
                    <a:pt x="2135" y="2136"/>
                    <a:pt x="2135" y="2703"/>
                  </a:cubicBezTo>
                  <a:cubicBezTo>
                    <a:pt x="2135" y="2869"/>
                    <a:pt x="1969" y="3003"/>
                    <a:pt x="1568" y="3003"/>
                  </a:cubicBezTo>
                  <a:cubicBezTo>
                    <a:pt x="1135" y="3003"/>
                    <a:pt x="701" y="2869"/>
                    <a:pt x="334" y="2636"/>
                  </a:cubicBezTo>
                  <a:lnTo>
                    <a:pt x="0" y="3403"/>
                  </a:lnTo>
                  <a:cubicBezTo>
                    <a:pt x="428" y="3647"/>
                    <a:pt x="911" y="3808"/>
                    <a:pt x="1424" y="3808"/>
                  </a:cubicBezTo>
                  <a:cubicBezTo>
                    <a:pt x="1472" y="3808"/>
                    <a:pt x="1520" y="3806"/>
                    <a:pt x="1568" y="3803"/>
                  </a:cubicBezTo>
                  <a:cubicBezTo>
                    <a:pt x="2636" y="3803"/>
                    <a:pt x="3169" y="3270"/>
                    <a:pt x="3169" y="2636"/>
                  </a:cubicBezTo>
                  <a:cubicBezTo>
                    <a:pt x="3169" y="1268"/>
                    <a:pt x="1101" y="1702"/>
                    <a:pt x="1101" y="1135"/>
                  </a:cubicBezTo>
                  <a:cubicBezTo>
                    <a:pt x="1101" y="968"/>
                    <a:pt x="1268" y="801"/>
                    <a:pt x="1668" y="801"/>
                  </a:cubicBezTo>
                  <a:cubicBezTo>
                    <a:pt x="2035" y="801"/>
                    <a:pt x="2369" y="901"/>
                    <a:pt x="2702" y="1101"/>
                  </a:cubicBezTo>
                  <a:lnTo>
                    <a:pt x="3003" y="334"/>
                  </a:lnTo>
                  <a:cubicBezTo>
                    <a:pt x="2602" y="101"/>
                    <a:pt x="2135" y="1"/>
                    <a:pt x="1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10235350" y="4058975"/>
              <a:ext cx="72575" cy="91750"/>
            </a:xfrm>
            <a:custGeom>
              <a:avLst/>
              <a:gdLst/>
              <a:ahLst/>
              <a:cxnLst/>
              <a:rect l="l" t="t" r="r" b="b"/>
              <a:pathLst>
                <a:path w="2903" h="3670" extrusionOk="0">
                  <a:moveTo>
                    <a:pt x="1" y="0"/>
                  </a:moveTo>
                  <a:lnTo>
                    <a:pt x="1" y="3670"/>
                  </a:lnTo>
                  <a:lnTo>
                    <a:pt x="2903" y="3670"/>
                  </a:lnTo>
                  <a:lnTo>
                    <a:pt x="2903" y="2869"/>
                  </a:lnTo>
                  <a:lnTo>
                    <a:pt x="1001" y="2869"/>
                  </a:lnTo>
                  <a:lnTo>
                    <a:pt x="1001" y="2202"/>
                  </a:lnTo>
                  <a:lnTo>
                    <a:pt x="2636" y="2202"/>
                  </a:lnTo>
                  <a:lnTo>
                    <a:pt x="2636" y="1435"/>
                  </a:lnTo>
                  <a:lnTo>
                    <a:pt x="1001" y="1435"/>
                  </a:lnTo>
                  <a:lnTo>
                    <a:pt x="1001" y="801"/>
                  </a:lnTo>
                  <a:lnTo>
                    <a:pt x="2869" y="8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10322925" y="4058975"/>
              <a:ext cx="82575" cy="91750"/>
            </a:xfrm>
            <a:custGeom>
              <a:avLst/>
              <a:gdLst/>
              <a:ahLst/>
              <a:cxnLst/>
              <a:rect l="l" t="t" r="r" b="b"/>
              <a:pathLst>
                <a:path w="3303" h="3670" extrusionOk="0">
                  <a:moveTo>
                    <a:pt x="1601" y="834"/>
                  </a:moveTo>
                  <a:cubicBezTo>
                    <a:pt x="2035" y="834"/>
                    <a:pt x="2235" y="1034"/>
                    <a:pt x="2235" y="1368"/>
                  </a:cubicBezTo>
                  <a:cubicBezTo>
                    <a:pt x="2235" y="1702"/>
                    <a:pt x="2035" y="1902"/>
                    <a:pt x="1635" y="1902"/>
                  </a:cubicBezTo>
                  <a:lnTo>
                    <a:pt x="1034" y="1902"/>
                  </a:lnTo>
                  <a:lnTo>
                    <a:pt x="1034" y="834"/>
                  </a:lnTo>
                  <a:close/>
                  <a:moveTo>
                    <a:pt x="0" y="0"/>
                  </a:moveTo>
                  <a:lnTo>
                    <a:pt x="0" y="3670"/>
                  </a:lnTo>
                  <a:lnTo>
                    <a:pt x="1034" y="3670"/>
                  </a:lnTo>
                  <a:lnTo>
                    <a:pt x="1034" y="2702"/>
                  </a:lnTo>
                  <a:lnTo>
                    <a:pt x="1668" y="2702"/>
                  </a:lnTo>
                  <a:cubicBezTo>
                    <a:pt x="2669" y="2702"/>
                    <a:pt x="3303" y="2202"/>
                    <a:pt x="3303" y="1368"/>
                  </a:cubicBezTo>
                  <a:cubicBezTo>
                    <a:pt x="3303" y="534"/>
                    <a:pt x="2669" y="0"/>
                    <a:pt x="1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10407150" y="4058975"/>
              <a:ext cx="81750" cy="91750"/>
            </a:xfrm>
            <a:custGeom>
              <a:avLst/>
              <a:gdLst/>
              <a:ahLst/>
              <a:cxnLst/>
              <a:rect l="l" t="t" r="r" b="b"/>
              <a:pathLst>
                <a:path w="3270" h="3670" extrusionOk="0">
                  <a:moveTo>
                    <a:pt x="0" y="0"/>
                  </a:moveTo>
                  <a:lnTo>
                    <a:pt x="0" y="834"/>
                  </a:lnTo>
                  <a:lnTo>
                    <a:pt x="1101" y="834"/>
                  </a:lnTo>
                  <a:lnTo>
                    <a:pt x="1101" y="3670"/>
                  </a:lnTo>
                  <a:lnTo>
                    <a:pt x="2135" y="3670"/>
                  </a:lnTo>
                  <a:lnTo>
                    <a:pt x="2135" y="834"/>
                  </a:lnTo>
                  <a:lnTo>
                    <a:pt x="3269" y="834"/>
                  </a:lnTo>
                  <a:lnTo>
                    <a:pt x="3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10126100" y="4207400"/>
              <a:ext cx="56750" cy="55900"/>
            </a:xfrm>
            <a:custGeom>
              <a:avLst/>
              <a:gdLst/>
              <a:ahLst/>
              <a:cxnLst/>
              <a:rect l="l" t="t" r="r" b="b"/>
              <a:pathLst>
                <a:path w="2270" h="2236" extrusionOk="0">
                  <a:moveTo>
                    <a:pt x="2269" y="1"/>
                  </a:moveTo>
                  <a:cubicBezTo>
                    <a:pt x="1802" y="301"/>
                    <a:pt x="1402" y="635"/>
                    <a:pt x="1068" y="1035"/>
                  </a:cubicBezTo>
                  <a:cubicBezTo>
                    <a:pt x="668" y="1402"/>
                    <a:pt x="301" y="1802"/>
                    <a:pt x="1" y="2236"/>
                  </a:cubicBezTo>
                  <a:cubicBezTo>
                    <a:pt x="435" y="1936"/>
                    <a:pt x="868" y="1602"/>
                    <a:pt x="1202" y="1202"/>
                  </a:cubicBezTo>
                  <a:cubicBezTo>
                    <a:pt x="1602" y="835"/>
                    <a:pt x="1969" y="435"/>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10120275" y="4209925"/>
              <a:ext cx="66750" cy="55050"/>
            </a:xfrm>
            <a:custGeom>
              <a:avLst/>
              <a:gdLst/>
              <a:ahLst/>
              <a:cxnLst/>
              <a:rect l="l" t="t" r="r" b="b"/>
              <a:pathLst>
                <a:path w="2670" h="2202" extrusionOk="0">
                  <a:moveTo>
                    <a:pt x="0" y="0"/>
                  </a:moveTo>
                  <a:cubicBezTo>
                    <a:pt x="367" y="434"/>
                    <a:pt x="801" y="834"/>
                    <a:pt x="1268" y="1201"/>
                  </a:cubicBezTo>
                  <a:cubicBezTo>
                    <a:pt x="1668" y="1568"/>
                    <a:pt x="2169" y="1935"/>
                    <a:pt x="2669" y="2202"/>
                  </a:cubicBezTo>
                  <a:cubicBezTo>
                    <a:pt x="2302" y="1768"/>
                    <a:pt x="1868" y="1368"/>
                    <a:pt x="1401" y="1034"/>
                  </a:cubicBezTo>
                  <a:cubicBezTo>
                    <a:pt x="968" y="634"/>
                    <a:pt x="501" y="2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10246200" y="4205750"/>
              <a:ext cx="49225" cy="45875"/>
            </a:xfrm>
            <a:custGeom>
              <a:avLst/>
              <a:gdLst/>
              <a:ahLst/>
              <a:cxnLst/>
              <a:rect l="l" t="t" r="r" b="b"/>
              <a:pathLst>
                <a:path w="1969" h="1835" extrusionOk="0">
                  <a:moveTo>
                    <a:pt x="1968" y="0"/>
                  </a:moveTo>
                  <a:lnTo>
                    <a:pt x="1968" y="0"/>
                  </a:lnTo>
                  <a:cubicBezTo>
                    <a:pt x="1568" y="234"/>
                    <a:pt x="1201" y="501"/>
                    <a:pt x="901" y="834"/>
                  </a:cubicBezTo>
                  <a:cubicBezTo>
                    <a:pt x="567" y="1101"/>
                    <a:pt x="234" y="1435"/>
                    <a:pt x="0" y="1835"/>
                  </a:cubicBezTo>
                  <a:cubicBezTo>
                    <a:pt x="401" y="1601"/>
                    <a:pt x="768" y="1301"/>
                    <a:pt x="1068" y="968"/>
                  </a:cubicBezTo>
                  <a:cubicBezTo>
                    <a:pt x="1401" y="701"/>
                    <a:pt x="1702" y="367"/>
                    <a:pt x="1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10242850" y="4206575"/>
              <a:ext cx="53400" cy="48400"/>
            </a:xfrm>
            <a:custGeom>
              <a:avLst/>
              <a:gdLst/>
              <a:ahLst/>
              <a:cxnLst/>
              <a:rect l="l" t="t" r="r" b="b"/>
              <a:pathLst>
                <a:path w="2136" h="1936" extrusionOk="0">
                  <a:moveTo>
                    <a:pt x="1" y="1"/>
                  </a:moveTo>
                  <a:lnTo>
                    <a:pt x="1" y="1"/>
                  </a:lnTo>
                  <a:cubicBezTo>
                    <a:pt x="301" y="401"/>
                    <a:pt x="635" y="768"/>
                    <a:pt x="1002" y="1035"/>
                  </a:cubicBezTo>
                  <a:cubicBezTo>
                    <a:pt x="1335" y="1402"/>
                    <a:pt x="1736" y="1702"/>
                    <a:pt x="2136" y="1935"/>
                  </a:cubicBezTo>
                  <a:cubicBezTo>
                    <a:pt x="1869" y="1535"/>
                    <a:pt x="1535" y="1168"/>
                    <a:pt x="1168" y="901"/>
                  </a:cubicBezTo>
                  <a:cubicBezTo>
                    <a:pt x="835" y="534"/>
                    <a:pt x="435"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10367950" y="4205750"/>
              <a:ext cx="48400" cy="45875"/>
            </a:xfrm>
            <a:custGeom>
              <a:avLst/>
              <a:gdLst/>
              <a:ahLst/>
              <a:cxnLst/>
              <a:rect l="l" t="t" r="r" b="b"/>
              <a:pathLst>
                <a:path w="1936" h="1835" extrusionOk="0">
                  <a:moveTo>
                    <a:pt x="1935" y="0"/>
                  </a:moveTo>
                  <a:lnTo>
                    <a:pt x="1935" y="0"/>
                  </a:lnTo>
                  <a:cubicBezTo>
                    <a:pt x="1535" y="234"/>
                    <a:pt x="1201" y="501"/>
                    <a:pt x="901" y="834"/>
                  </a:cubicBezTo>
                  <a:cubicBezTo>
                    <a:pt x="534" y="1101"/>
                    <a:pt x="234" y="1435"/>
                    <a:pt x="1" y="1835"/>
                  </a:cubicBezTo>
                  <a:cubicBezTo>
                    <a:pt x="367" y="1601"/>
                    <a:pt x="734" y="1301"/>
                    <a:pt x="1035" y="968"/>
                  </a:cubicBezTo>
                  <a:cubicBezTo>
                    <a:pt x="1402" y="701"/>
                    <a:pt x="1702" y="367"/>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10364625" y="4206575"/>
              <a:ext cx="53375" cy="48400"/>
            </a:xfrm>
            <a:custGeom>
              <a:avLst/>
              <a:gdLst/>
              <a:ahLst/>
              <a:cxnLst/>
              <a:rect l="l" t="t" r="r" b="b"/>
              <a:pathLst>
                <a:path w="2135" h="1936" extrusionOk="0">
                  <a:moveTo>
                    <a:pt x="0" y="1"/>
                  </a:moveTo>
                  <a:cubicBezTo>
                    <a:pt x="267" y="401"/>
                    <a:pt x="601" y="768"/>
                    <a:pt x="1001" y="1035"/>
                  </a:cubicBezTo>
                  <a:cubicBezTo>
                    <a:pt x="1334" y="1402"/>
                    <a:pt x="1701" y="1702"/>
                    <a:pt x="2135" y="1935"/>
                  </a:cubicBezTo>
                  <a:cubicBezTo>
                    <a:pt x="1868" y="1535"/>
                    <a:pt x="1501" y="1168"/>
                    <a:pt x="1134" y="901"/>
                  </a:cubicBezTo>
                  <a:cubicBezTo>
                    <a:pt x="801" y="534"/>
                    <a:pt x="400" y="2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10481375" y="4206575"/>
              <a:ext cx="49225" cy="45050"/>
            </a:xfrm>
            <a:custGeom>
              <a:avLst/>
              <a:gdLst/>
              <a:ahLst/>
              <a:cxnLst/>
              <a:rect l="l" t="t" r="r" b="b"/>
              <a:pathLst>
                <a:path w="1969" h="1802" extrusionOk="0">
                  <a:moveTo>
                    <a:pt x="1968" y="1"/>
                  </a:moveTo>
                  <a:cubicBezTo>
                    <a:pt x="1568" y="201"/>
                    <a:pt x="1201" y="468"/>
                    <a:pt x="901" y="801"/>
                  </a:cubicBezTo>
                  <a:cubicBezTo>
                    <a:pt x="534" y="1068"/>
                    <a:pt x="234" y="1402"/>
                    <a:pt x="0" y="1802"/>
                  </a:cubicBezTo>
                  <a:cubicBezTo>
                    <a:pt x="400" y="1568"/>
                    <a:pt x="734" y="1302"/>
                    <a:pt x="1034" y="968"/>
                  </a:cubicBezTo>
                  <a:cubicBezTo>
                    <a:pt x="1401" y="701"/>
                    <a:pt x="1701" y="368"/>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10478025" y="4206575"/>
              <a:ext cx="53400" cy="48400"/>
            </a:xfrm>
            <a:custGeom>
              <a:avLst/>
              <a:gdLst/>
              <a:ahLst/>
              <a:cxnLst/>
              <a:rect l="l" t="t" r="r" b="b"/>
              <a:pathLst>
                <a:path w="2136" h="1936" extrusionOk="0">
                  <a:moveTo>
                    <a:pt x="1" y="1"/>
                  </a:moveTo>
                  <a:cubicBezTo>
                    <a:pt x="268" y="401"/>
                    <a:pt x="601" y="734"/>
                    <a:pt x="1001" y="1035"/>
                  </a:cubicBezTo>
                  <a:cubicBezTo>
                    <a:pt x="1335" y="1402"/>
                    <a:pt x="1735" y="1702"/>
                    <a:pt x="2136" y="1935"/>
                  </a:cubicBezTo>
                  <a:cubicBezTo>
                    <a:pt x="1869" y="1535"/>
                    <a:pt x="1535" y="1168"/>
                    <a:pt x="1135" y="868"/>
                  </a:cubicBezTo>
                  <a:cubicBezTo>
                    <a:pt x="801" y="534"/>
                    <a:pt x="434"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10574775" y="4203250"/>
              <a:ext cx="46725" cy="45050"/>
            </a:xfrm>
            <a:custGeom>
              <a:avLst/>
              <a:gdLst/>
              <a:ahLst/>
              <a:cxnLst/>
              <a:rect l="l" t="t" r="r" b="b"/>
              <a:pathLst>
                <a:path w="1869" h="1802" extrusionOk="0">
                  <a:moveTo>
                    <a:pt x="1868" y="0"/>
                  </a:moveTo>
                  <a:cubicBezTo>
                    <a:pt x="1501" y="234"/>
                    <a:pt x="1168" y="501"/>
                    <a:pt x="867" y="834"/>
                  </a:cubicBezTo>
                  <a:cubicBezTo>
                    <a:pt x="534" y="1101"/>
                    <a:pt x="234" y="1435"/>
                    <a:pt x="0" y="1801"/>
                  </a:cubicBezTo>
                  <a:cubicBezTo>
                    <a:pt x="400" y="1601"/>
                    <a:pt x="734" y="1301"/>
                    <a:pt x="1034" y="968"/>
                  </a:cubicBezTo>
                  <a:cubicBezTo>
                    <a:pt x="1368" y="701"/>
                    <a:pt x="1635" y="367"/>
                    <a:pt x="1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10570600" y="4204900"/>
              <a:ext cx="53400" cy="45900"/>
            </a:xfrm>
            <a:custGeom>
              <a:avLst/>
              <a:gdLst/>
              <a:ahLst/>
              <a:cxnLst/>
              <a:rect l="l" t="t" r="r" b="b"/>
              <a:pathLst>
                <a:path w="2136" h="1836" extrusionOk="0">
                  <a:moveTo>
                    <a:pt x="0" y="1"/>
                  </a:moveTo>
                  <a:lnTo>
                    <a:pt x="0" y="1"/>
                  </a:lnTo>
                  <a:cubicBezTo>
                    <a:pt x="267" y="401"/>
                    <a:pt x="601" y="735"/>
                    <a:pt x="1001" y="1002"/>
                  </a:cubicBezTo>
                  <a:cubicBezTo>
                    <a:pt x="1335" y="1335"/>
                    <a:pt x="1702" y="1602"/>
                    <a:pt x="2135" y="1836"/>
                  </a:cubicBezTo>
                  <a:cubicBezTo>
                    <a:pt x="1868" y="1469"/>
                    <a:pt x="1535" y="1135"/>
                    <a:pt x="1134" y="835"/>
                  </a:cubicBezTo>
                  <a:cubicBezTo>
                    <a:pt x="801" y="501"/>
                    <a:pt x="434" y="2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10174475" y="4289125"/>
              <a:ext cx="47575" cy="45900"/>
            </a:xfrm>
            <a:custGeom>
              <a:avLst/>
              <a:gdLst/>
              <a:ahLst/>
              <a:cxnLst/>
              <a:rect l="l" t="t" r="r" b="b"/>
              <a:pathLst>
                <a:path w="1903" h="1836" extrusionOk="0">
                  <a:moveTo>
                    <a:pt x="1902" y="1"/>
                  </a:moveTo>
                  <a:lnTo>
                    <a:pt x="1902" y="1"/>
                  </a:lnTo>
                  <a:cubicBezTo>
                    <a:pt x="1535" y="234"/>
                    <a:pt x="1168" y="501"/>
                    <a:pt x="901" y="835"/>
                  </a:cubicBezTo>
                  <a:cubicBezTo>
                    <a:pt x="534" y="1102"/>
                    <a:pt x="234" y="1469"/>
                    <a:pt x="1" y="1836"/>
                  </a:cubicBezTo>
                  <a:cubicBezTo>
                    <a:pt x="401" y="1602"/>
                    <a:pt x="735" y="1335"/>
                    <a:pt x="1035" y="1002"/>
                  </a:cubicBezTo>
                  <a:cubicBezTo>
                    <a:pt x="1368" y="701"/>
                    <a:pt x="1669" y="368"/>
                    <a:pt x="1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10170300" y="4290800"/>
              <a:ext cx="55075" cy="45900"/>
            </a:xfrm>
            <a:custGeom>
              <a:avLst/>
              <a:gdLst/>
              <a:ahLst/>
              <a:cxnLst/>
              <a:rect l="l" t="t" r="r" b="b"/>
              <a:pathLst>
                <a:path w="2203" h="1836" extrusionOk="0">
                  <a:moveTo>
                    <a:pt x="1" y="1"/>
                  </a:moveTo>
                  <a:lnTo>
                    <a:pt x="1" y="1"/>
                  </a:lnTo>
                  <a:cubicBezTo>
                    <a:pt x="268" y="401"/>
                    <a:pt x="635" y="735"/>
                    <a:pt x="1035" y="1001"/>
                  </a:cubicBezTo>
                  <a:cubicBezTo>
                    <a:pt x="1369" y="1335"/>
                    <a:pt x="1769" y="1635"/>
                    <a:pt x="2202" y="1835"/>
                  </a:cubicBezTo>
                  <a:cubicBezTo>
                    <a:pt x="1902" y="1468"/>
                    <a:pt x="1535" y="1135"/>
                    <a:pt x="1168" y="835"/>
                  </a:cubicBezTo>
                  <a:cubicBezTo>
                    <a:pt x="801" y="501"/>
                    <a:pt x="435"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10288725" y="4291650"/>
              <a:ext cx="50075" cy="43375"/>
            </a:xfrm>
            <a:custGeom>
              <a:avLst/>
              <a:gdLst/>
              <a:ahLst/>
              <a:cxnLst/>
              <a:rect l="l" t="t" r="r" b="b"/>
              <a:pathLst>
                <a:path w="2003" h="1735" extrusionOk="0">
                  <a:moveTo>
                    <a:pt x="2002" y="0"/>
                  </a:moveTo>
                  <a:cubicBezTo>
                    <a:pt x="1602" y="200"/>
                    <a:pt x="1235" y="467"/>
                    <a:pt x="935" y="801"/>
                  </a:cubicBezTo>
                  <a:cubicBezTo>
                    <a:pt x="568" y="1067"/>
                    <a:pt x="267" y="1368"/>
                    <a:pt x="1" y="1735"/>
                  </a:cubicBezTo>
                  <a:cubicBezTo>
                    <a:pt x="401" y="1534"/>
                    <a:pt x="768" y="1268"/>
                    <a:pt x="1068" y="967"/>
                  </a:cubicBezTo>
                  <a:cubicBezTo>
                    <a:pt x="1435" y="667"/>
                    <a:pt x="1735" y="367"/>
                    <a:pt x="2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10287050" y="4290800"/>
              <a:ext cx="52575" cy="48400"/>
            </a:xfrm>
            <a:custGeom>
              <a:avLst/>
              <a:gdLst/>
              <a:ahLst/>
              <a:cxnLst/>
              <a:rect l="l" t="t" r="r" b="b"/>
              <a:pathLst>
                <a:path w="2103" h="1936" extrusionOk="0">
                  <a:moveTo>
                    <a:pt x="1" y="1"/>
                  </a:moveTo>
                  <a:lnTo>
                    <a:pt x="1" y="1"/>
                  </a:lnTo>
                  <a:cubicBezTo>
                    <a:pt x="268" y="401"/>
                    <a:pt x="601" y="735"/>
                    <a:pt x="968" y="1035"/>
                  </a:cubicBezTo>
                  <a:cubicBezTo>
                    <a:pt x="1302" y="1402"/>
                    <a:pt x="1669" y="1702"/>
                    <a:pt x="2102" y="1935"/>
                  </a:cubicBezTo>
                  <a:cubicBezTo>
                    <a:pt x="1836" y="1535"/>
                    <a:pt x="1502" y="1202"/>
                    <a:pt x="1135" y="901"/>
                  </a:cubicBezTo>
                  <a:cubicBezTo>
                    <a:pt x="801" y="534"/>
                    <a:pt x="401"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10406300" y="4293300"/>
              <a:ext cx="50075" cy="44225"/>
            </a:xfrm>
            <a:custGeom>
              <a:avLst/>
              <a:gdLst/>
              <a:ahLst/>
              <a:cxnLst/>
              <a:rect l="l" t="t" r="r" b="b"/>
              <a:pathLst>
                <a:path w="2003" h="1769" extrusionOk="0">
                  <a:moveTo>
                    <a:pt x="2002" y="1"/>
                  </a:moveTo>
                  <a:lnTo>
                    <a:pt x="2002" y="1"/>
                  </a:lnTo>
                  <a:cubicBezTo>
                    <a:pt x="1602" y="201"/>
                    <a:pt x="1235" y="468"/>
                    <a:pt x="935" y="801"/>
                  </a:cubicBezTo>
                  <a:cubicBezTo>
                    <a:pt x="568" y="1068"/>
                    <a:pt x="268" y="1402"/>
                    <a:pt x="1" y="1769"/>
                  </a:cubicBezTo>
                  <a:cubicBezTo>
                    <a:pt x="401" y="1569"/>
                    <a:pt x="768" y="1268"/>
                    <a:pt x="1068" y="968"/>
                  </a:cubicBezTo>
                  <a:cubicBezTo>
                    <a:pt x="1435" y="701"/>
                    <a:pt x="1736" y="368"/>
                    <a:pt x="2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10404650" y="4292475"/>
              <a:ext cx="52550" cy="49225"/>
            </a:xfrm>
            <a:custGeom>
              <a:avLst/>
              <a:gdLst/>
              <a:ahLst/>
              <a:cxnLst/>
              <a:rect l="l" t="t" r="r" b="b"/>
              <a:pathLst>
                <a:path w="2102" h="1969" extrusionOk="0">
                  <a:moveTo>
                    <a:pt x="0" y="0"/>
                  </a:moveTo>
                  <a:lnTo>
                    <a:pt x="0" y="0"/>
                  </a:lnTo>
                  <a:cubicBezTo>
                    <a:pt x="267" y="401"/>
                    <a:pt x="601" y="768"/>
                    <a:pt x="968" y="1068"/>
                  </a:cubicBezTo>
                  <a:cubicBezTo>
                    <a:pt x="1301" y="1401"/>
                    <a:pt x="1668" y="1702"/>
                    <a:pt x="2102" y="1968"/>
                  </a:cubicBezTo>
                  <a:cubicBezTo>
                    <a:pt x="1835" y="1568"/>
                    <a:pt x="1501" y="1201"/>
                    <a:pt x="1134" y="901"/>
                  </a:cubicBezTo>
                  <a:cubicBezTo>
                    <a:pt x="801" y="534"/>
                    <a:pt x="401"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10514725" y="4288300"/>
              <a:ext cx="49225" cy="43400"/>
            </a:xfrm>
            <a:custGeom>
              <a:avLst/>
              <a:gdLst/>
              <a:ahLst/>
              <a:cxnLst/>
              <a:rect l="l" t="t" r="r" b="b"/>
              <a:pathLst>
                <a:path w="1969" h="1736" extrusionOk="0">
                  <a:moveTo>
                    <a:pt x="1968" y="1"/>
                  </a:moveTo>
                  <a:cubicBezTo>
                    <a:pt x="1568" y="201"/>
                    <a:pt x="1235" y="468"/>
                    <a:pt x="901" y="801"/>
                  </a:cubicBezTo>
                  <a:cubicBezTo>
                    <a:pt x="567" y="1068"/>
                    <a:pt x="234" y="1368"/>
                    <a:pt x="0" y="1735"/>
                  </a:cubicBezTo>
                  <a:cubicBezTo>
                    <a:pt x="401" y="1535"/>
                    <a:pt x="768" y="1268"/>
                    <a:pt x="1068" y="968"/>
                  </a:cubicBezTo>
                  <a:cubicBezTo>
                    <a:pt x="1401" y="701"/>
                    <a:pt x="1735" y="368"/>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10512225" y="4287475"/>
              <a:ext cx="52550" cy="48375"/>
            </a:xfrm>
            <a:custGeom>
              <a:avLst/>
              <a:gdLst/>
              <a:ahLst/>
              <a:cxnLst/>
              <a:rect l="l" t="t" r="r" b="b"/>
              <a:pathLst>
                <a:path w="2102" h="1935" extrusionOk="0">
                  <a:moveTo>
                    <a:pt x="0" y="0"/>
                  </a:moveTo>
                  <a:lnTo>
                    <a:pt x="0" y="0"/>
                  </a:lnTo>
                  <a:cubicBezTo>
                    <a:pt x="267" y="401"/>
                    <a:pt x="601" y="734"/>
                    <a:pt x="968" y="1068"/>
                  </a:cubicBezTo>
                  <a:cubicBezTo>
                    <a:pt x="1301" y="1401"/>
                    <a:pt x="1702" y="1701"/>
                    <a:pt x="2102" y="1935"/>
                  </a:cubicBezTo>
                  <a:cubicBezTo>
                    <a:pt x="1835" y="1568"/>
                    <a:pt x="1501" y="1201"/>
                    <a:pt x="1134" y="901"/>
                  </a:cubicBezTo>
                  <a:cubicBezTo>
                    <a:pt x="801" y="534"/>
                    <a:pt x="434"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10615625" y="4279975"/>
              <a:ext cx="44225" cy="50050"/>
            </a:xfrm>
            <a:custGeom>
              <a:avLst/>
              <a:gdLst/>
              <a:ahLst/>
              <a:cxnLst/>
              <a:rect l="l" t="t" r="r" b="b"/>
              <a:pathLst>
                <a:path w="1769" h="2002" extrusionOk="0">
                  <a:moveTo>
                    <a:pt x="1769" y="0"/>
                  </a:moveTo>
                  <a:lnTo>
                    <a:pt x="1769" y="0"/>
                  </a:lnTo>
                  <a:cubicBezTo>
                    <a:pt x="1368" y="267"/>
                    <a:pt x="1068" y="567"/>
                    <a:pt x="801" y="934"/>
                  </a:cubicBezTo>
                  <a:cubicBezTo>
                    <a:pt x="468" y="1234"/>
                    <a:pt x="201" y="1601"/>
                    <a:pt x="1" y="2001"/>
                  </a:cubicBezTo>
                  <a:cubicBezTo>
                    <a:pt x="368" y="1735"/>
                    <a:pt x="701" y="1434"/>
                    <a:pt x="968" y="1067"/>
                  </a:cubicBezTo>
                  <a:cubicBezTo>
                    <a:pt x="1268" y="767"/>
                    <a:pt x="1535" y="400"/>
                    <a:pt x="1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10607300" y="4285800"/>
              <a:ext cx="58400" cy="41725"/>
            </a:xfrm>
            <a:custGeom>
              <a:avLst/>
              <a:gdLst/>
              <a:ahLst/>
              <a:cxnLst/>
              <a:rect l="l" t="t" r="r" b="b"/>
              <a:pathLst>
                <a:path w="2336" h="1669" extrusionOk="0">
                  <a:moveTo>
                    <a:pt x="0" y="1"/>
                  </a:moveTo>
                  <a:cubicBezTo>
                    <a:pt x="334" y="367"/>
                    <a:pt x="701" y="668"/>
                    <a:pt x="1101" y="935"/>
                  </a:cubicBezTo>
                  <a:cubicBezTo>
                    <a:pt x="1468" y="1235"/>
                    <a:pt x="1901" y="1502"/>
                    <a:pt x="2335" y="1668"/>
                  </a:cubicBezTo>
                  <a:cubicBezTo>
                    <a:pt x="2001" y="1301"/>
                    <a:pt x="1635" y="1001"/>
                    <a:pt x="1234" y="734"/>
                  </a:cubicBezTo>
                  <a:cubicBezTo>
                    <a:pt x="867" y="434"/>
                    <a:pt x="467" y="1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10283725" y="4370850"/>
              <a:ext cx="49225" cy="44225"/>
            </a:xfrm>
            <a:custGeom>
              <a:avLst/>
              <a:gdLst/>
              <a:ahLst/>
              <a:cxnLst/>
              <a:rect l="l" t="t" r="r" b="b"/>
              <a:pathLst>
                <a:path w="1969" h="1769" extrusionOk="0">
                  <a:moveTo>
                    <a:pt x="1969" y="1"/>
                  </a:moveTo>
                  <a:cubicBezTo>
                    <a:pt x="1568" y="234"/>
                    <a:pt x="1201" y="501"/>
                    <a:pt x="901" y="802"/>
                  </a:cubicBezTo>
                  <a:cubicBezTo>
                    <a:pt x="534" y="1068"/>
                    <a:pt x="234" y="1402"/>
                    <a:pt x="0" y="1769"/>
                  </a:cubicBezTo>
                  <a:cubicBezTo>
                    <a:pt x="367" y="1569"/>
                    <a:pt x="734" y="1302"/>
                    <a:pt x="1035" y="968"/>
                  </a:cubicBezTo>
                  <a:cubicBezTo>
                    <a:pt x="1401" y="701"/>
                    <a:pt x="1702" y="368"/>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10281225" y="4370025"/>
              <a:ext cx="52550" cy="49225"/>
            </a:xfrm>
            <a:custGeom>
              <a:avLst/>
              <a:gdLst/>
              <a:ahLst/>
              <a:cxnLst/>
              <a:rect l="l" t="t" r="r" b="b"/>
              <a:pathLst>
                <a:path w="2102" h="1969" extrusionOk="0">
                  <a:moveTo>
                    <a:pt x="0" y="1"/>
                  </a:moveTo>
                  <a:lnTo>
                    <a:pt x="0" y="1"/>
                  </a:lnTo>
                  <a:cubicBezTo>
                    <a:pt x="267" y="401"/>
                    <a:pt x="601" y="768"/>
                    <a:pt x="968" y="1068"/>
                  </a:cubicBezTo>
                  <a:cubicBezTo>
                    <a:pt x="1301" y="1435"/>
                    <a:pt x="1668" y="1735"/>
                    <a:pt x="2102" y="1969"/>
                  </a:cubicBezTo>
                  <a:cubicBezTo>
                    <a:pt x="1835" y="1568"/>
                    <a:pt x="1501" y="1201"/>
                    <a:pt x="1101" y="901"/>
                  </a:cubicBezTo>
                  <a:cubicBezTo>
                    <a:pt x="768" y="568"/>
                    <a:pt x="401" y="2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10385475" y="4372525"/>
              <a:ext cx="50875" cy="42550"/>
            </a:xfrm>
            <a:custGeom>
              <a:avLst/>
              <a:gdLst/>
              <a:ahLst/>
              <a:cxnLst/>
              <a:rect l="l" t="t" r="r" b="b"/>
              <a:pathLst>
                <a:path w="2035" h="1702" extrusionOk="0">
                  <a:moveTo>
                    <a:pt x="2035" y="1"/>
                  </a:moveTo>
                  <a:cubicBezTo>
                    <a:pt x="1635" y="201"/>
                    <a:pt x="1268" y="468"/>
                    <a:pt x="967" y="768"/>
                  </a:cubicBezTo>
                  <a:cubicBezTo>
                    <a:pt x="600" y="1035"/>
                    <a:pt x="267" y="1335"/>
                    <a:pt x="0" y="1702"/>
                  </a:cubicBezTo>
                  <a:cubicBezTo>
                    <a:pt x="400" y="1502"/>
                    <a:pt x="767" y="1235"/>
                    <a:pt x="1067" y="935"/>
                  </a:cubicBezTo>
                  <a:cubicBezTo>
                    <a:pt x="1434" y="668"/>
                    <a:pt x="1768" y="368"/>
                    <a:pt x="2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10384625" y="4370025"/>
              <a:ext cx="50900" cy="50900"/>
            </a:xfrm>
            <a:custGeom>
              <a:avLst/>
              <a:gdLst/>
              <a:ahLst/>
              <a:cxnLst/>
              <a:rect l="l" t="t" r="r" b="b"/>
              <a:pathLst>
                <a:path w="2036" h="2036" extrusionOk="0">
                  <a:moveTo>
                    <a:pt x="1" y="1"/>
                  </a:moveTo>
                  <a:lnTo>
                    <a:pt x="1" y="1"/>
                  </a:lnTo>
                  <a:cubicBezTo>
                    <a:pt x="268" y="401"/>
                    <a:pt x="568" y="768"/>
                    <a:pt x="935" y="1101"/>
                  </a:cubicBezTo>
                  <a:cubicBezTo>
                    <a:pt x="1268" y="1468"/>
                    <a:pt x="1635" y="1769"/>
                    <a:pt x="2035" y="2035"/>
                  </a:cubicBezTo>
                  <a:cubicBezTo>
                    <a:pt x="1769" y="1635"/>
                    <a:pt x="1468" y="1268"/>
                    <a:pt x="1101" y="935"/>
                  </a:cubicBezTo>
                  <a:cubicBezTo>
                    <a:pt x="768" y="568"/>
                    <a:pt x="401" y="2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10493875" y="4372525"/>
              <a:ext cx="50900" cy="41725"/>
            </a:xfrm>
            <a:custGeom>
              <a:avLst/>
              <a:gdLst/>
              <a:ahLst/>
              <a:cxnLst/>
              <a:rect l="l" t="t" r="r" b="b"/>
              <a:pathLst>
                <a:path w="2036" h="1669" extrusionOk="0">
                  <a:moveTo>
                    <a:pt x="2035" y="1"/>
                  </a:moveTo>
                  <a:lnTo>
                    <a:pt x="2035" y="1"/>
                  </a:lnTo>
                  <a:cubicBezTo>
                    <a:pt x="1635" y="201"/>
                    <a:pt x="1268" y="434"/>
                    <a:pt x="934" y="735"/>
                  </a:cubicBezTo>
                  <a:cubicBezTo>
                    <a:pt x="568" y="1001"/>
                    <a:pt x="267" y="1302"/>
                    <a:pt x="0" y="1669"/>
                  </a:cubicBezTo>
                  <a:cubicBezTo>
                    <a:pt x="401" y="1468"/>
                    <a:pt x="768" y="1235"/>
                    <a:pt x="1101" y="935"/>
                  </a:cubicBezTo>
                  <a:cubicBezTo>
                    <a:pt x="1468" y="668"/>
                    <a:pt x="1768" y="368"/>
                    <a:pt x="2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0493050" y="4369200"/>
              <a:ext cx="50875" cy="50900"/>
            </a:xfrm>
            <a:custGeom>
              <a:avLst/>
              <a:gdLst/>
              <a:ahLst/>
              <a:cxnLst/>
              <a:rect l="l" t="t" r="r" b="b"/>
              <a:pathLst>
                <a:path w="2035" h="2036" extrusionOk="0">
                  <a:moveTo>
                    <a:pt x="0" y="0"/>
                  </a:moveTo>
                  <a:lnTo>
                    <a:pt x="0" y="0"/>
                  </a:lnTo>
                  <a:cubicBezTo>
                    <a:pt x="267" y="401"/>
                    <a:pt x="567" y="767"/>
                    <a:pt x="934" y="1101"/>
                  </a:cubicBezTo>
                  <a:cubicBezTo>
                    <a:pt x="1268" y="1468"/>
                    <a:pt x="1635" y="1768"/>
                    <a:pt x="2035" y="2035"/>
                  </a:cubicBezTo>
                  <a:cubicBezTo>
                    <a:pt x="1768" y="1635"/>
                    <a:pt x="1468" y="1234"/>
                    <a:pt x="1101" y="934"/>
                  </a:cubicBezTo>
                  <a:cubicBezTo>
                    <a:pt x="767" y="567"/>
                    <a:pt x="400" y="2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602275" y="4370850"/>
              <a:ext cx="50900" cy="41725"/>
            </a:xfrm>
            <a:custGeom>
              <a:avLst/>
              <a:gdLst/>
              <a:ahLst/>
              <a:cxnLst/>
              <a:rect l="l" t="t" r="r" b="b"/>
              <a:pathLst>
                <a:path w="2036" h="1669" extrusionOk="0">
                  <a:moveTo>
                    <a:pt x="2036" y="1"/>
                  </a:moveTo>
                  <a:cubicBezTo>
                    <a:pt x="1635" y="201"/>
                    <a:pt x="1268" y="435"/>
                    <a:pt x="935" y="768"/>
                  </a:cubicBezTo>
                  <a:cubicBezTo>
                    <a:pt x="568" y="1002"/>
                    <a:pt x="234" y="1302"/>
                    <a:pt x="1" y="1669"/>
                  </a:cubicBezTo>
                  <a:cubicBezTo>
                    <a:pt x="401" y="1469"/>
                    <a:pt x="768" y="1202"/>
                    <a:pt x="1068" y="902"/>
                  </a:cubicBezTo>
                  <a:cubicBezTo>
                    <a:pt x="1435" y="668"/>
                    <a:pt x="1769" y="335"/>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10601450" y="4368350"/>
              <a:ext cx="50900" cy="50900"/>
            </a:xfrm>
            <a:custGeom>
              <a:avLst/>
              <a:gdLst/>
              <a:ahLst/>
              <a:cxnLst/>
              <a:rect l="l" t="t" r="r" b="b"/>
              <a:pathLst>
                <a:path w="2036" h="2036" extrusionOk="0">
                  <a:moveTo>
                    <a:pt x="1" y="1"/>
                  </a:moveTo>
                  <a:lnTo>
                    <a:pt x="1" y="1"/>
                  </a:lnTo>
                  <a:cubicBezTo>
                    <a:pt x="234" y="401"/>
                    <a:pt x="568" y="768"/>
                    <a:pt x="935" y="1068"/>
                  </a:cubicBezTo>
                  <a:cubicBezTo>
                    <a:pt x="1235" y="1435"/>
                    <a:pt x="1602" y="1769"/>
                    <a:pt x="2035" y="2036"/>
                  </a:cubicBezTo>
                  <a:cubicBezTo>
                    <a:pt x="1768" y="1602"/>
                    <a:pt x="1435" y="1235"/>
                    <a:pt x="1068" y="935"/>
                  </a:cubicBezTo>
                  <a:cubicBezTo>
                    <a:pt x="768" y="568"/>
                    <a:pt x="401" y="23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10709850" y="4370025"/>
              <a:ext cx="51750" cy="41725"/>
            </a:xfrm>
            <a:custGeom>
              <a:avLst/>
              <a:gdLst/>
              <a:ahLst/>
              <a:cxnLst/>
              <a:rect l="l" t="t" r="r" b="b"/>
              <a:pathLst>
                <a:path w="2070" h="1669" extrusionOk="0">
                  <a:moveTo>
                    <a:pt x="2069" y="1"/>
                  </a:moveTo>
                  <a:lnTo>
                    <a:pt x="2069" y="1"/>
                  </a:lnTo>
                  <a:cubicBezTo>
                    <a:pt x="1302" y="434"/>
                    <a:pt x="601" y="1001"/>
                    <a:pt x="1" y="1668"/>
                  </a:cubicBezTo>
                  <a:cubicBezTo>
                    <a:pt x="401" y="1468"/>
                    <a:pt x="768" y="1235"/>
                    <a:pt x="1102" y="935"/>
                  </a:cubicBezTo>
                  <a:cubicBezTo>
                    <a:pt x="1469" y="668"/>
                    <a:pt x="1802" y="368"/>
                    <a:pt x="2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10709025" y="4366700"/>
              <a:ext cx="50900" cy="50875"/>
            </a:xfrm>
            <a:custGeom>
              <a:avLst/>
              <a:gdLst/>
              <a:ahLst/>
              <a:cxnLst/>
              <a:rect l="l" t="t" r="r" b="b"/>
              <a:pathLst>
                <a:path w="2036" h="2035" extrusionOk="0">
                  <a:moveTo>
                    <a:pt x="1" y="0"/>
                  </a:moveTo>
                  <a:cubicBezTo>
                    <a:pt x="267" y="400"/>
                    <a:pt x="601" y="767"/>
                    <a:pt x="968" y="1101"/>
                  </a:cubicBezTo>
                  <a:cubicBezTo>
                    <a:pt x="1268" y="1468"/>
                    <a:pt x="1635" y="1801"/>
                    <a:pt x="2035" y="2035"/>
                  </a:cubicBezTo>
                  <a:cubicBezTo>
                    <a:pt x="1802" y="1635"/>
                    <a:pt x="1468" y="1268"/>
                    <a:pt x="1101" y="934"/>
                  </a:cubicBezTo>
                  <a:cubicBezTo>
                    <a:pt x="801" y="567"/>
                    <a:pt x="434" y="2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50"/>
          <p:cNvGrpSpPr/>
          <p:nvPr/>
        </p:nvGrpSpPr>
        <p:grpSpPr>
          <a:xfrm>
            <a:off x="924925" y="4408125"/>
            <a:ext cx="1239225" cy="590675"/>
            <a:chOff x="10668175" y="4492400"/>
            <a:chExt cx="1239225" cy="590675"/>
          </a:xfrm>
        </p:grpSpPr>
        <p:sp>
          <p:nvSpPr>
            <p:cNvPr id="723" name="Google Shape;723;p50"/>
            <p:cNvSpPr/>
            <p:nvPr/>
          </p:nvSpPr>
          <p:spPr>
            <a:xfrm>
              <a:off x="10668175" y="4630225"/>
              <a:ext cx="1205050" cy="452850"/>
            </a:xfrm>
            <a:custGeom>
              <a:avLst/>
              <a:gdLst/>
              <a:ahLst/>
              <a:cxnLst/>
              <a:rect l="l" t="t" r="r" b="b"/>
              <a:pathLst>
                <a:path w="48202" h="18114" extrusionOk="0">
                  <a:moveTo>
                    <a:pt x="31016" y="0"/>
                  </a:moveTo>
                  <a:cubicBezTo>
                    <a:pt x="30081" y="0"/>
                    <a:pt x="29126" y="63"/>
                    <a:pt x="28154" y="200"/>
                  </a:cubicBezTo>
                  <a:cubicBezTo>
                    <a:pt x="20348" y="1268"/>
                    <a:pt x="13443" y="7205"/>
                    <a:pt x="13443" y="7205"/>
                  </a:cubicBezTo>
                  <a:lnTo>
                    <a:pt x="0" y="17112"/>
                  </a:lnTo>
                  <a:cubicBezTo>
                    <a:pt x="0" y="17112"/>
                    <a:pt x="6405" y="16979"/>
                    <a:pt x="16012" y="13176"/>
                  </a:cubicBezTo>
                  <a:cubicBezTo>
                    <a:pt x="18045" y="12381"/>
                    <a:pt x="19883" y="12059"/>
                    <a:pt x="21527" y="12059"/>
                  </a:cubicBezTo>
                  <a:cubicBezTo>
                    <a:pt x="28645" y="12059"/>
                    <a:pt x="32123" y="18113"/>
                    <a:pt x="32123" y="18113"/>
                  </a:cubicBezTo>
                  <a:lnTo>
                    <a:pt x="48201" y="6805"/>
                  </a:lnTo>
                  <a:cubicBezTo>
                    <a:pt x="48201" y="6805"/>
                    <a:pt x="40758" y="0"/>
                    <a:pt x="31016" y="0"/>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10698175" y="4494300"/>
              <a:ext cx="1205075" cy="454500"/>
            </a:xfrm>
            <a:custGeom>
              <a:avLst/>
              <a:gdLst/>
              <a:ahLst/>
              <a:cxnLst/>
              <a:rect l="l" t="t" r="r" b="b"/>
              <a:pathLst>
                <a:path w="48203" h="18180" extrusionOk="0">
                  <a:moveTo>
                    <a:pt x="30991" y="0"/>
                  </a:moveTo>
                  <a:cubicBezTo>
                    <a:pt x="30054" y="0"/>
                    <a:pt x="29096" y="63"/>
                    <a:pt x="28121" y="200"/>
                  </a:cubicBezTo>
                  <a:cubicBezTo>
                    <a:pt x="20349" y="1334"/>
                    <a:pt x="13411" y="7238"/>
                    <a:pt x="13411" y="7238"/>
                  </a:cubicBezTo>
                  <a:lnTo>
                    <a:pt x="1" y="17179"/>
                  </a:lnTo>
                  <a:cubicBezTo>
                    <a:pt x="1" y="17179"/>
                    <a:pt x="6372" y="17012"/>
                    <a:pt x="15979" y="13243"/>
                  </a:cubicBezTo>
                  <a:cubicBezTo>
                    <a:pt x="18026" y="12439"/>
                    <a:pt x="19874" y="12113"/>
                    <a:pt x="21526" y="12113"/>
                  </a:cubicBezTo>
                  <a:cubicBezTo>
                    <a:pt x="28651" y="12113"/>
                    <a:pt x="32124" y="18180"/>
                    <a:pt x="32124" y="18180"/>
                  </a:cubicBezTo>
                  <a:lnTo>
                    <a:pt x="48202" y="6805"/>
                  </a:lnTo>
                  <a:cubicBezTo>
                    <a:pt x="48202" y="6805"/>
                    <a:pt x="40759" y="0"/>
                    <a:pt x="30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10698175" y="4492400"/>
              <a:ext cx="1209225" cy="458900"/>
            </a:xfrm>
            <a:custGeom>
              <a:avLst/>
              <a:gdLst/>
              <a:ahLst/>
              <a:cxnLst/>
              <a:rect l="l" t="t" r="r" b="b"/>
              <a:pathLst>
                <a:path w="48369" h="18356" extrusionOk="0">
                  <a:moveTo>
                    <a:pt x="31015" y="0"/>
                  </a:moveTo>
                  <a:cubicBezTo>
                    <a:pt x="30275" y="0"/>
                    <a:pt x="29531" y="36"/>
                    <a:pt x="28788" y="109"/>
                  </a:cubicBezTo>
                  <a:cubicBezTo>
                    <a:pt x="27220" y="276"/>
                    <a:pt x="25686" y="610"/>
                    <a:pt x="24185" y="1143"/>
                  </a:cubicBezTo>
                  <a:cubicBezTo>
                    <a:pt x="22784" y="1610"/>
                    <a:pt x="21416" y="2177"/>
                    <a:pt x="20082" y="2878"/>
                  </a:cubicBezTo>
                  <a:cubicBezTo>
                    <a:pt x="17714" y="4079"/>
                    <a:pt x="15445" y="5546"/>
                    <a:pt x="13377" y="7248"/>
                  </a:cubicBezTo>
                  <a:lnTo>
                    <a:pt x="1" y="17255"/>
                  </a:lnTo>
                  <a:lnTo>
                    <a:pt x="1" y="17255"/>
                  </a:lnTo>
                  <a:lnTo>
                    <a:pt x="13477" y="7348"/>
                  </a:lnTo>
                  <a:cubicBezTo>
                    <a:pt x="15545" y="5680"/>
                    <a:pt x="17780" y="4212"/>
                    <a:pt x="20149" y="3011"/>
                  </a:cubicBezTo>
                  <a:cubicBezTo>
                    <a:pt x="21483" y="2344"/>
                    <a:pt x="22851" y="1777"/>
                    <a:pt x="24252" y="1310"/>
                  </a:cubicBezTo>
                  <a:cubicBezTo>
                    <a:pt x="25719" y="810"/>
                    <a:pt x="27254" y="476"/>
                    <a:pt x="28822" y="309"/>
                  </a:cubicBezTo>
                  <a:cubicBezTo>
                    <a:pt x="29557" y="236"/>
                    <a:pt x="30293" y="200"/>
                    <a:pt x="31027" y="200"/>
                  </a:cubicBezTo>
                  <a:cubicBezTo>
                    <a:pt x="33653" y="200"/>
                    <a:pt x="36252" y="664"/>
                    <a:pt x="38729" y="1577"/>
                  </a:cubicBezTo>
                  <a:cubicBezTo>
                    <a:pt x="42098" y="2744"/>
                    <a:pt x="45267" y="4546"/>
                    <a:pt x="48035" y="6847"/>
                  </a:cubicBezTo>
                  <a:lnTo>
                    <a:pt x="48038" y="6850"/>
                  </a:lnTo>
                  <a:lnTo>
                    <a:pt x="48038" y="6850"/>
                  </a:lnTo>
                  <a:lnTo>
                    <a:pt x="32156" y="18086"/>
                  </a:lnTo>
                  <a:lnTo>
                    <a:pt x="32156" y="18086"/>
                  </a:lnTo>
                  <a:cubicBezTo>
                    <a:pt x="31470" y="17059"/>
                    <a:pt x="30659" y="16127"/>
                    <a:pt x="29756" y="15320"/>
                  </a:cubicBezTo>
                  <a:cubicBezTo>
                    <a:pt x="28855" y="14486"/>
                    <a:pt x="27821" y="13819"/>
                    <a:pt x="26753" y="13285"/>
                  </a:cubicBezTo>
                  <a:cubicBezTo>
                    <a:pt x="25105" y="12514"/>
                    <a:pt x="23330" y="12104"/>
                    <a:pt x="21529" y="12104"/>
                  </a:cubicBezTo>
                  <a:cubicBezTo>
                    <a:pt x="21070" y="12104"/>
                    <a:pt x="20609" y="12130"/>
                    <a:pt x="20149" y="12185"/>
                  </a:cubicBezTo>
                  <a:cubicBezTo>
                    <a:pt x="19115" y="12285"/>
                    <a:pt x="18114" y="12518"/>
                    <a:pt x="17113" y="12852"/>
                  </a:cubicBezTo>
                  <a:cubicBezTo>
                    <a:pt x="16179" y="13152"/>
                    <a:pt x="15279" y="13519"/>
                    <a:pt x="14411" y="13852"/>
                  </a:cubicBezTo>
                  <a:cubicBezTo>
                    <a:pt x="12677" y="14486"/>
                    <a:pt x="11076" y="15020"/>
                    <a:pt x="9574" y="15420"/>
                  </a:cubicBezTo>
                  <a:cubicBezTo>
                    <a:pt x="7273" y="16087"/>
                    <a:pt x="4938" y="16588"/>
                    <a:pt x="2569" y="16955"/>
                  </a:cubicBezTo>
                  <a:cubicBezTo>
                    <a:pt x="1736" y="17088"/>
                    <a:pt x="1068" y="17155"/>
                    <a:pt x="635" y="17188"/>
                  </a:cubicBezTo>
                  <a:lnTo>
                    <a:pt x="168" y="17221"/>
                  </a:lnTo>
                  <a:lnTo>
                    <a:pt x="668" y="17221"/>
                  </a:lnTo>
                  <a:cubicBezTo>
                    <a:pt x="1102" y="17188"/>
                    <a:pt x="1736" y="17121"/>
                    <a:pt x="2569" y="17021"/>
                  </a:cubicBezTo>
                  <a:cubicBezTo>
                    <a:pt x="4938" y="16688"/>
                    <a:pt x="7306" y="16187"/>
                    <a:pt x="9608" y="15520"/>
                  </a:cubicBezTo>
                  <a:cubicBezTo>
                    <a:pt x="11109" y="15120"/>
                    <a:pt x="12743" y="14586"/>
                    <a:pt x="14478" y="13952"/>
                  </a:cubicBezTo>
                  <a:cubicBezTo>
                    <a:pt x="15345" y="13652"/>
                    <a:pt x="16246" y="13285"/>
                    <a:pt x="17180" y="12985"/>
                  </a:cubicBezTo>
                  <a:cubicBezTo>
                    <a:pt x="18147" y="12652"/>
                    <a:pt x="19148" y="12451"/>
                    <a:pt x="20182" y="12351"/>
                  </a:cubicBezTo>
                  <a:cubicBezTo>
                    <a:pt x="20646" y="12295"/>
                    <a:pt x="21112" y="12267"/>
                    <a:pt x="21578" y="12267"/>
                  </a:cubicBezTo>
                  <a:cubicBezTo>
                    <a:pt x="23327" y="12267"/>
                    <a:pt x="25073" y="12662"/>
                    <a:pt x="26653" y="13452"/>
                  </a:cubicBezTo>
                  <a:cubicBezTo>
                    <a:pt x="28855" y="14520"/>
                    <a:pt x="30723" y="16187"/>
                    <a:pt x="32024" y="18289"/>
                  </a:cubicBezTo>
                  <a:lnTo>
                    <a:pt x="32091" y="18356"/>
                  </a:lnTo>
                  <a:lnTo>
                    <a:pt x="32191" y="18322"/>
                  </a:lnTo>
                  <a:lnTo>
                    <a:pt x="48269" y="6981"/>
                  </a:lnTo>
                  <a:lnTo>
                    <a:pt x="48369" y="6881"/>
                  </a:lnTo>
                  <a:lnTo>
                    <a:pt x="48269" y="6814"/>
                  </a:lnTo>
                  <a:lnTo>
                    <a:pt x="48169" y="6714"/>
                  </a:lnTo>
                  <a:cubicBezTo>
                    <a:pt x="45367" y="4379"/>
                    <a:pt x="42198" y="2578"/>
                    <a:pt x="38762" y="1377"/>
                  </a:cubicBezTo>
                  <a:cubicBezTo>
                    <a:pt x="36285" y="464"/>
                    <a:pt x="33666" y="0"/>
                    <a:pt x="3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11322800" y="4701925"/>
              <a:ext cx="8300" cy="65900"/>
            </a:xfrm>
            <a:custGeom>
              <a:avLst/>
              <a:gdLst/>
              <a:ahLst/>
              <a:cxnLst/>
              <a:rect l="l" t="t" r="r" b="b"/>
              <a:pathLst>
                <a:path w="332" h="2636" extrusionOk="0">
                  <a:moveTo>
                    <a:pt x="267" y="1"/>
                  </a:moveTo>
                  <a:lnTo>
                    <a:pt x="267" y="1"/>
                  </a:lnTo>
                  <a:cubicBezTo>
                    <a:pt x="134" y="401"/>
                    <a:pt x="67" y="868"/>
                    <a:pt x="67" y="1302"/>
                  </a:cubicBezTo>
                  <a:cubicBezTo>
                    <a:pt x="4" y="1709"/>
                    <a:pt x="1" y="2117"/>
                    <a:pt x="56" y="2552"/>
                  </a:cubicBezTo>
                  <a:lnTo>
                    <a:pt x="56" y="2552"/>
                  </a:lnTo>
                  <a:cubicBezTo>
                    <a:pt x="271" y="1711"/>
                    <a:pt x="332" y="840"/>
                    <a:pt x="267" y="1"/>
                  </a:cubicBezTo>
                  <a:close/>
                  <a:moveTo>
                    <a:pt x="56" y="2552"/>
                  </a:moveTo>
                  <a:lnTo>
                    <a:pt x="56" y="2552"/>
                  </a:lnTo>
                  <a:cubicBezTo>
                    <a:pt x="49" y="2580"/>
                    <a:pt x="41" y="2608"/>
                    <a:pt x="34" y="2636"/>
                  </a:cubicBezTo>
                  <a:lnTo>
                    <a:pt x="67" y="2636"/>
                  </a:lnTo>
                  <a:cubicBezTo>
                    <a:pt x="63" y="2608"/>
                    <a:pt x="59" y="2580"/>
                    <a:pt x="56" y="2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11291950" y="4733725"/>
              <a:ext cx="72575" cy="6075"/>
            </a:xfrm>
            <a:custGeom>
              <a:avLst/>
              <a:gdLst/>
              <a:ahLst/>
              <a:cxnLst/>
              <a:rect l="l" t="t" r="r" b="b"/>
              <a:pathLst>
                <a:path w="2903" h="243" extrusionOk="0">
                  <a:moveTo>
                    <a:pt x="1532" y="0"/>
                  </a:moveTo>
                  <a:cubicBezTo>
                    <a:pt x="1022" y="0"/>
                    <a:pt x="511" y="42"/>
                    <a:pt x="0" y="130"/>
                  </a:cubicBezTo>
                  <a:cubicBezTo>
                    <a:pt x="350" y="205"/>
                    <a:pt x="720" y="242"/>
                    <a:pt x="1079" y="242"/>
                  </a:cubicBezTo>
                  <a:cubicBezTo>
                    <a:pt x="1199" y="242"/>
                    <a:pt x="1318" y="238"/>
                    <a:pt x="1435" y="230"/>
                  </a:cubicBezTo>
                  <a:cubicBezTo>
                    <a:pt x="1523" y="236"/>
                    <a:pt x="1611" y="239"/>
                    <a:pt x="1698" y="239"/>
                  </a:cubicBezTo>
                  <a:cubicBezTo>
                    <a:pt x="2101" y="239"/>
                    <a:pt x="2491" y="179"/>
                    <a:pt x="2902" y="96"/>
                  </a:cubicBezTo>
                  <a:cubicBezTo>
                    <a:pt x="2446" y="33"/>
                    <a:pt x="1989"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11389525" y="4637725"/>
              <a:ext cx="8350" cy="65075"/>
            </a:xfrm>
            <a:custGeom>
              <a:avLst/>
              <a:gdLst/>
              <a:ahLst/>
              <a:cxnLst/>
              <a:rect l="l" t="t" r="r" b="b"/>
              <a:pathLst>
                <a:path w="334" h="2603" extrusionOk="0">
                  <a:moveTo>
                    <a:pt x="267" y="0"/>
                  </a:moveTo>
                  <a:cubicBezTo>
                    <a:pt x="133" y="434"/>
                    <a:pt x="67" y="868"/>
                    <a:pt x="100" y="1301"/>
                  </a:cubicBezTo>
                  <a:cubicBezTo>
                    <a:pt x="0" y="1702"/>
                    <a:pt x="0" y="2169"/>
                    <a:pt x="100" y="2602"/>
                  </a:cubicBezTo>
                  <a:cubicBezTo>
                    <a:pt x="234" y="2169"/>
                    <a:pt x="300" y="1735"/>
                    <a:pt x="267" y="1301"/>
                  </a:cubicBezTo>
                  <a:cubicBezTo>
                    <a:pt x="334" y="868"/>
                    <a:pt x="334" y="434"/>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11359500" y="4668550"/>
              <a:ext cx="70075" cy="6750"/>
            </a:xfrm>
            <a:custGeom>
              <a:avLst/>
              <a:gdLst/>
              <a:ahLst/>
              <a:cxnLst/>
              <a:rect l="l" t="t" r="r" b="b"/>
              <a:pathLst>
                <a:path w="2803" h="270" extrusionOk="0">
                  <a:moveTo>
                    <a:pt x="1897" y="0"/>
                  </a:moveTo>
                  <a:cubicBezTo>
                    <a:pt x="1732" y="0"/>
                    <a:pt x="1567" y="11"/>
                    <a:pt x="1401" y="35"/>
                  </a:cubicBezTo>
                  <a:cubicBezTo>
                    <a:pt x="1318" y="29"/>
                    <a:pt x="1235" y="26"/>
                    <a:pt x="1150" y="26"/>
                  </a:cubicBezTo>
                  <a:cubicBezTo>
                    <a:pt x="759" y="26"/>
                    <a:pt x="357" y="86"/>
                    <a:pt x="0" y="168"/>
                  </a:cubicBezTo>
                  <a:cubicBezTo>
                    <a:pt x="302" y="233"/>
                    <a:pt x="603" y="270"/>
                    <a:pt x="905" y="270"/>
                  </a:cubicBezTo>
                  <a:cubicBezTo>
                    <a:pt x="1070" y="270"/>
                    <a:pt x="1236" y="259"/>
                    <a:pt x="1401" y="235"/>
                  </a:cubicBezTo>
                  <a:cubicBezTo>
                    <a:pt x="1484" y="241"/>
                    <a:pt x="1567" y="244"/>
                    <a:pt x="1649" y="244"/>
                  </a:cubicBezTo>
                  <a:cubicBezTo>
                    <a:pt x="2034" y="244"/>
                    <a:pt x="2418" y="184"/>
                    <a:pt x="2802" y="102"/>
                  </a:cubicBezTo>
                  <a:cubicBezTo>
                    <a:pt x="2501" y="37"/>
                    <a:pt x="2199"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11459575" y="4581000"/>
              <a:ext cx="12525" cy="65075"/>
            </a:xfrm>
            <a:custGeom>
              <a:avLst/>
              <a:gdLst/>
              <a:ahLst/>
              <a:cxnLst/>
              <a:rect l="l" t="t" r="r" b="b"/>
              <a:pathLst>
                <a:path w="501" h="2603" extrusionOk="0">
                  <a:moveTo>
                    <a:pt x="500" y="1"/>
                  </a:moveTo>
                  <a:lnTo>
                    <a:pt x="500" y="1"/>
                  </a:lnTo>
                  <a:cubicBezTo>
                    <a:pt x="300" y="401"/>
                    <a:pt x="200" y="835"/>
                    <a:pt x="133" y="1269"/>
                  </a:cubicBezTo>
                  <a:cubicBezTo>
                    <a:pt x="33" y="1702"/>
                    <a:pt x="0" y="2136"/>
                    <a:pt x="33" y="2603"/>
                  </a:cubicBezTo>
                  <a:cubicBezTo>
                    <a:pt x="200" y="2169"/>
                    <a:pt x="300" y="1736"/>
                    <a:pt x="367" y="1302"/>
                  </a:cubicBezTo>
                  <a:cubicBezTo>
                    <a:pt x="467" y="868"/>
                    <a:pt x="500" y="435"/>
                    <a:pt x="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11430375" y="4611725"/>
              <a:ext cx="71750" cy="7250"/>
            </a:xfrm>
            <a:custGeom>
              <a:avLst/>
              <a:gdLst/>
              <a:ahLst/>
              <a:cxnLst/>
              <a:rect l="l" t="t" r="r" b="b"/>
              <a:pathLst>
                <a:path w="2870" h="290" extrusionOk="0">
                  <a:moveTo>
                    <a:pt x="777" y="0"/>
                  </a:moveTo>
                  <a:cubicBezTo>
                    <a:pt x="519" y="0"/>
                    <a:pt x="260" y="13"/>
                    <a:pt x="1" y="40"/>
                  </a:cubicBezTo>
                  <a:cubicBezTo>
                    <a:pt x="468" y="173"/>
                    <a:pt x="935" y="240"/>
                    <a:pt x="1435" y="240"/>
                  </a:cubicBezTo>
                  <a:cubicBezTo>
                    <a:pt x="1668" y="273"/>
                    <a:pt x="1910" y="290"/>
                    <a:pt x="2152" y="290"/>
                  </a:cubicBezTo>
                  <a:cubicBezTo>
                    <a:pt x="2394" y="290"/>
                    <a:pt x="2636" y="273"/>
                    <a:pt x="2869" y="240"/>
                  </a:cubicBezTo>
                  <a:cubicBezTo>
                    <a:pt x="2186" y="93"/>
                    <a:pt x="1484"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11532125" y="4523475"/>
              <a:ext cx="11700" cy="63400"/>
            </a:xfrm>
            <a:custGeom>
              <a:avLst/>
              <a:gdLst/>
              <a:ahLst/>
              <a:cxnLst/>
              <a:rect l="l" t="t" r="r" b="b"/>
              <a:pathLst>
                <a:path w="468" h="2536" extrusionOk="0">
                  <a:moveTo>
                    <a:pt x="434" y="0"/>
                  </a:moveTo>
                  <a:lnTo>
                    <a:pt x="434" y="0"/>
                  </a:lnTo>
                  <a:cubicBezTo>
                    <a:pt x="267" y="367"/>
                    <a:pt x="167" y="801"/>
                    <a:pt x="134" y="1235"/>
                  </a:cubicBezTo>
                  <a:cubicBezTo>
                    <a:pt x="33" y="1668"/>
                    <a:pt x="0" y="2102"/>
                    <a:pt x="33" y="2535"/>
                  </a:cubicBezTo>
                  <a:cubicBezTo>
                    <a:pt x="200" y="2135"/>
                    <a:pt x="300" y="1702"/>
                    <a:pt x="334" y="1268"/>
                  </a:cubicBezTo>
                  <a:cubicBezTo>
                    <a:pt x="434" y="868"/>
                    <a:pt x="467" y="401"/>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11502925" y="4553075"/>
              <a:ext cx="70900" cy="7450"/>
            </a:xfrm>
            <a:custGeom>
              <a:avLst/>
              <a:gdLst/>
              <a:ahLst/>
              <a:cxnLst/>
              <a:rect l="l" t="t" r="r" b="b"/>
              <a:pathLst>
                <a:path w="2836" h="298" extrusionOk="0">
                  <a:moveTo>
                    <a:pt x="718" y="1"/>
                  </a:moveTo>
                  <a:cubicBezTo>
                    <a:pt x="476" y="1"/>
                    <a:pt x="234" y="17"/>
                    <a:pt x="1" y="51"/>
                  </a:cubicBezTo>
                  <a:cubicBezTo>
                    <a:pt x="468" y="184"/>
                    <a:pt x="935" y="251"/>
                    <a:pt x="1402" y="251"/>
                  </a:cubicBezTo>
                  <a:cubicBezTo>
                    <a:pt x="1612" y="281"/>
                    <a:pt x="1828" y="297"/>
                    <a:pt x="2045" y="297"/>
                  </a:cubicBezTo>
                  <a:cubicBezTo>
                    <a:pt x="2312" y="297"/>
                    <a:pt x="2579" y="272"/>
                    <a:pt x="2836" y="217"/>
                  </a:cubicBezTo>
                  <a:cubicBezTo>
                    <a:pt x="2449" y="107"/>
                    <a:pt x="2062" y="42"/>
                    <a:pt x="1675" y="42"/>
                  </a:cubicBezTo>
                  <a:cubicBezTo>
                    <a:pt x="1595" y="42"/>
                    <a:pt x="1515" y="45"/>
                    <a:pt x="1435" y="51"/>
                  </a:cubicBezTo>
                  <a:cubicBezTo>
                    <a:pt x="1201" y="17"/>
                    <a:pt x="960"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11426200" y="4743625"/>
              <a:ext cx="8375" cy="70075"/>
            </a:xfrm>
            <a:custGeom>
              <a:avLst/>
              <a:gdLst/>
              <a:ahLst/>
              <a:cxnLst/>
              <a:rect l="l" t="t" r="r" b="b"/>
              <a:pathLst>
                <a:path w="335" h="2803" extrusionOk="0">
                  <a:moveTo>
                    <a:pt x="268" y="1"/>
                  </a:moveTo>
                  <a:lnTo>
                    <a:pt x="268" y="1"/>
                  </a:lnTo>
                  <a:cubicBezTo>
                    <a:pt x="134" y="468"/>
                    <a:pt x="67" y="935"/>
                    <a:pt x="67" y="1402"/>
                  </a:cubicBezTo>
                  <a:cubicBezTo>
                    <a:pt x="1" y="1869"/>
                    <a:pt x="1" y="2336"/>
                    <a:pt x="67" y="2803"/>
                  </a:cubicBezTo>
                  <a:cubicBezTo>
                    <a:pt x="268" y="1869"/>
                    <a:pt x="334" y="935"/>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11392850" y="4776950"/>
              <a:ext cx="75900" cy="6475"/>
            </a:xfrm>
            <a:custGeom>
              <a:avLst/>
              <a:gdLst/>
              <a:ahLst/>
              <a:cxnLst/>
              <a:rect l="l" t="t" r="r" b="b"/>
              <a:pathLst>
                <a:path w="3036" h="259" extrusionOk="0">
                  <a:moveTo>
                    <a:pt x="2067" y="1"/>
                  </a:moveTo>
                  <a:cubicBezTo>
                    <a:pt x="1889" y="1"/>
                    <a:pt x="1712" y="12"/>
                    <a:pt x="1535" y="35"/>
                  </a:cubicBezTo>
                  <a:cubicBezTo>
                    <a:pt x="1443" y="30"/>
                    <a:pt x="1353" y="27"/>
                    <a:pt x="1263" y="27"/>
                  </a:cubicBezTo>
                  <a:cubicBezTo>
                    <a:pt x="829" y="27"/>
                    <a:pt x="415" y="92"/>
                    <a:pt x="0" y="202"/>
                  </a:cubicBezTo>
                  <a:cubicBezTo>
                    <a:pt x="388" y="240"/>
                    <a:pt x="771" y="258"/>
                    <a:pt x="1151" y="258"/>
                  </a:cubicBezTo>
                  <a:cubicBezTo>
                    <a:pt x="1785" y="258"/>
                    <a:pt x="2411" y="206"/>
                    <a:pt x="3036" y="102"/>
                  </a:cubicBezTo>
                  <a:cubicBezTo>
                    <a:pt x="2713" y="37"/>
                    <a:pt x="2390" y="1"/>
                    <a:pt x="2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11497925" y="4678575"/>
              <a:ext cx="9200" cy="57575"/>
            </a:xfrm>
            <a:custGeom>
              <a:avLst/>
              <a:gdLst/>
              <a:ahLst/>
              <a:cxnLst/>
              <a:rect l="l" t="t" r="r" b="b"/>
              <a:pathLst>
                <a:path w="368" h="2303" extrusionOk="0">
                  <a:moveTo>
                    <a:pt x="301" y="1"/>
                  </a:moveTo>
                  <a:cubicBezTo>
                    <a:pt x="167" y="334"/>
                    <a:pt x="67" y="735"/>
                    <a:pt x="67" y="1135"/>
                  </a:cubicBezTo>
                  <a:cubicBezTo>
                    <a:pt x="0" y="1502"/>
                    <a:pt x="0" y="1902"/>
                    <a:pt x="67" y="2302"/>
                  </a:cubicBezTo>
                  <a:cubicBezTo>
                    <a:pt x="201" y="1936"/>
                    <a:pt x="301" y="1535"/>
                    <a:pt x="301" y="1168"/>
                  </a:cubicBezTo>
                  <a:cubicBezTo>
                    <a:pt x="367" y="768"/>
                    <a:pt x="367" y="36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11472075" y="4706100"/>
              <a:ext cx="62575" cy="5025"/>
            </a:xfrm>
            <a:custGeom>
              <a:avLst/>
              <a:gdLst/>
              <a:ahLst/>
              <a:cxnLst/>
              <a:rect l="l" t="t" r="r" b="b"/>
              <a:pathLst>
                <a:path w="2503" h="201" extrusionOk="0">
                  <a:moveTo>
                    <a:pt x="1251" y="1"/>
                  </a:moveTo>
                  <a:cubicBezTo>
                    <a:pt x="834" y="1"/>
                    <a:pt x="417" y="34"/>
                    <a:pt x="0" y="101"/>
                  </a:cubicBezTo>
                  <a:cubicBezTo>
                    <a:pt x="417" y="167"/>
                    <a:pt x="834" y="201"/>
                    <a:pt x="1251" y="201"/>
                  </a:cubicBezTo>
                  <a:cubicBezTo>
                    <a:pt x="1668" y="201"/>
                    <a:pt x="2085" y="167"/>
                    <a:pt x="2502" y="101"/>
                  </a:cubicBezTo>
                  <a:cubicBezTo>
                    <a:pt x="2085" y="34"/>
                    <a:pt x="1668" y="1"/>
                    <a:pt x="1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11577150" y="4607700"/>
              <a:ext cx="9200" cy="57575"/>
            </a:xfrm>
            <a:custGeom>
              <a:avLst/>
              <a:gdLst/>
              <a:ahLst/>
              <a:cxnLst/>
              <a:rect l="l" t="t" r="r" b="b"/>
              <a:pathLst>
                <a:path w="368" h="2303" extrusionOk="0">
                  <a:moveTo>
                    <a:pt x="301" y="0"/>
                  </a:moveTo>
                  <a:cubicBezTo>
                    <a:pt x="167" y="367"/>
                    <a:pt x="100" y="768"/>
                    <a:pt x="67" y="1168"/>
                  </a:cubicBezTo>
                  <a:cubicBezTo>
                    <a:pt x="0" y="1535"/>
                    <a:pt x="0" y="1935"/>
                    <a:pt x="67" y="2302"/>
                  </a:cubicBezTo>
                  <a:cubicBezTo>
                    <a:pt x="234" y="1935"/>
                    <a:pt x="301" y="1568"/>
                    <a:pt x="301" y="1168"/>
                  </a:cubicBezTo>
                  <a:cubicBezTo>
                    <a:pt x="367" y="801"/>
                    <a:pt x="367" y="401"/>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11552125" y="4635225"/>
              <a:ext cx="62575" cy="6175"/>
            </a:xfrm>
            <a:custGeom>
              <a:avLst/>
              <a:gdLst/>
              <a:ahLst/>
              <a:cxnLst/>
              <a:rect l="l" t="t" r="r" b="b"/>
              <a:pathLst>
                <a:path w="2503" h="247" extrusionOk="0">
                  <a:moveTo>
                    <a:pt x="811" y="0"/>
                  </a:moveTo>
                  <a:cubicBezTo>
                    <a:pt x="534" y="0"/>
                    <a:pt x="268" y="45"/>
                    <a:pt x="1" y="134"/>
                  </a:cubicBezTo>
                  <a:cubicBezTo>
                    <a:pt x="301" y="209"/>
                    <a:pt x="601" y="246"/>
                    <a:pt x="915" y="246"/>
                  </a:cubicBezTo>
                  <a:cubicBezTo>
                    <a:pt x="1020" y="246"/>
                    <a:pt x="1126" y="242"/>
                    <a:pt x="1235" y="234"/>
                  </a:cubicBezTo>
                  <a:cubicBezTo>
                    <a:pt x="1343" y="242"/>
                    <a:pt x="1450" y="246"/>
                    <a:pt x="1555" y="246"/>
                  </a:cubicBezTo>
                  <a:cubicBezTo>
                    <a:pt x="1871" y="246"/>
                    <a:pt x="2177" y="209"/>
                    <a:pt x="2502" y="134"/>
                  </a:cubicBezTo>
                  <a:cubicBezTo>
                    <a:pt x="2190" y="62"/>
                    <a:pt x="1895" y="7"/>
                    <a:pt x="1592" y="7"/>
                  </a:cubicBezTo>
                  <a:cubicBezTo>
                    <a:pt x="1474" y="7"/>
                    <a:pt x="1356" y="15"/>
                    <a:pt x="1235" y="34"/>
                  </a:cubicBezTo>
                  <a:cubicBezTo>
                    <a:pt x="1090" y="11"/>
                    <a:pt x="95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11647200" y="4556000"/>
              <a:ext cx="9200" cy="57550"/>
            </a:xfrm>
            <a:custGeom>
              <a:avLst/>
              <a:gdLst/>
              <a:ahLst/>
              <a:cxnLst/>
              <a:rect l="l" t="t" r="r" b="b"/>
              <a:pathLst>
                <a:path w="368" h="2302" extrusionOk="0">
                  <a:moveTo>
                    <a:pt x="301" y="0"/>
                  </a:moveTo>
                  <a:lnTo>
                    <a:pt x="301" y="0"/>
                  </a:lnTo>
                  <a:cubicBezTo>
                    <a:pt x="67" y="734"/>
                    <a:pt x="0" y="1535"/>
                    <a:pt x="67" y="2302"/>
                  </a:cubicBezTo>
                  <a:cubicBezTo>
                    <a:pt x="301" y="1568"/>
                    <a:pt x="367" y="767"/>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11621350" y="4583200"/>
              <a:ext cx="62575" cy="6500"/>
            </a:xfrm>
            <a:custGeom>
              <a:avLst/>
              <a:gdLst/>
              <a:ahLst/>
              <a:cxnLst/>
              <a:rect l="l" t="t" r="r" b="b"/>
              <a:pathLst>
                <a:path w="2503" h="260" extrusionOk="0">
                  <a:moveTo>
                    <a:pt x="929" y="1"/>
                  </a:moveTo>
                  <a:cubicBezTo>
                    <a:pt x="620" y="1"/>
                    <a:pt x="301" y="38"/>
                    <a:pt x="0" y="113"/>
                  </a:cubicBezTo>
                  <a:cubicBezTo>
                    <a:pt x="306" y="215"/>
                    <a:pt x="631" y="259"/>
                    <a:pt x="946" y="259"/>
                  </a:cubicBezTo>
                  <a:cubicBezTo>
                    <a:pt x="1044" y="259"/>
                    <a:pt x="1140" y="254"/>
                    <a:pt x="1235" y="247"/>
                  </a:cubicBezTo>
                  <a:cubicBezTo>
                    <a:pt x="1343" y="255"/>
                    <a:pt x="1449" y="259"/>
                    <a:pt x="1555" y="259"/>
                  </a:cubicBezTo>
                  <a:cubicBezTo>
                    <a:pt x="1870" y="259"/>
                    <a:pt x="2177" y="222"/>
                    <a:pt x="2502" y="146"/>
                  </a:cubicBezTo>
                  <a:cubicBezTo>
                    <a:pt x="2171" y="45"/>
                    <a:pt x="1859" y="1"/>
                    <a:pt x="1537" y="1"/>
                  </a:cubicBezTo>
                  <a:cubicBezTo>
                    <a:pt x="1437" y="1"/>
                    <a:pt x="1337" y="5"/>
                    <a:pt x="1235" y="13"/>
                  </a:cubicBezTo>
                  <a:cubicBezTo>
                    <a:pt x="1134" y="5"/>
                    <a:pt x="103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179375" y="4696100"/>
              <a:ext cx="8350" cy="69225"/>
            </a:xfrm>
            <a:custGeom>
              <a:avLst/>
              <a:gdLst/>
              <a:ahLst/>
              <a:cxnLst/>
              <a:rect l="l" t="t" r="r" b="b"/>
              <a:pathLst>
                <a:path w="334" h="2769" extrusionOk="0">
                  <a:moveTo>
                    <a:pt x="267" y="0"/>
                  </a:moveTo>
                  <a:lnTo>
                    <a:pt x="267" y="0"/>
                  </a:lnTo>
                  <a:cubicBezTo>
                    <a:pt x="133" y="434"/>
                    <a:pt x="67" y="901"/>
                    <a:pt x="67" y="1368"/>
                  </a:cubicBezTo>
                  <a:cubicBezTo>
                    <a:pt x="0" y="1835"/>
                    <a:pt x="0" y="2302"/>
                    <a:pt x="100" y="2769"/>
                  </a:cubicBezTo>
                  <a:cubicBezTo>
                    <a:pt x="300" y="1868"/>
                    <a:pt x="334" y="934"/>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1146850" y="4728950"/>
              <a:ext cx="75075" cy="6875"/>
            </a:xfrm>
            <a:custGeom>
              <a:avLst/>
              <a:gdLst/>
              <a:ahLst/>
              <a:cxnLst/>
              <a:rect l="l" t="t" r="r" b="b"/>
              <a:pathLst>
                <a:path w="3003" h="275" extrusionOk="0">
                  <a:moveTo>
                    <a:pt x="2051" y="1"/>
                  </a:moveTo>
                  <a:cubicBezTo>
                    <a:pt x="1867" y="1"/>
                    <a:pt x="1684" y="8"/>
                    <a:pt x="1501" y="21"/>
                  </a:cubicBezTo>
                  <a:cubicBezTo>
                    <a:pt x="1001" y="21"/>
                    <a:pt x="467" y="54"/>
                    <a:pt x="0" y="187"/>
                  </a:cubicBezTo>
                  <a:cubicBezTo>
                    <a:pt x="317" y="251"/>
                    <a:pt x="635" y="274"/>
                    <a:pt x="952" y="274"/>
                  </a:cubicBezTo>
                  <a:cubicBezTo>
                    <a:pt x="1135" y="274"/>
                    <a:pt x="1318" y="266"/>
                    <a:pt x="1501" y="254"/>
                  </a:cubicBezTo>
                  <a:cubicBezTo>
                    <a:pt x="2002" y="254"/>
                    <a:pt x="2535" y="221"/>
                    <a:pt x="3002" y="87"/>
                  </a:cubicBezTo>
                  <a:cubicBezTo>
                    <a:pt x="2685" y="24"/>
                    <a:pt x="2368" y="1"/>
                    <a:pt x="20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11251100" y="4630225"/>
              <a:ext cx="9125" cy="57550"/>
            </a:xfrm>
            <a:custGeom>
              <a:avLst/>
              <a:gdLst/>
              <a:ahLst/>
              <a:cxnLst/>
              <a:rect l="l" t="t" r="r" b="b"/>
              <a:pathLst>
                <a:path w="365" h="2302" extrusionOk="0">
                  <a:moveTo>
                    <a:pt x="300" y="0"/>
                  </a:moveTo>
                  <a:cubicBezTo>
                    <a:pt x="167" y="367"/>
                    <a:pt x="100" y="767"/>
                    <a:pt x="100" y="1134"/>
                  </a:cubicBezTo>
                  <a:cubicBezTo>
                    <a:pt x="5" y="1513"/>
                    <a:pt x="0" y="1892"/>
                    <a:pt x="85" y="2243"/>
                  </a:cubicBezTo>
                  <a:lnTo>
                    <a:pt x="85" y="2243"/>
                  </a:lnTo>
                  <a:cubicBezTo>
                    <a:pt x="303" y="1525"/>
                    <a:pt x="365" y="747"/>
                    <a:pt x="300" y="0"/>
                  </a:cubicBezTo>
                  <a:close/>
                  <a:moveTo>
                    <a:pt x="85" y="2243"/>
                  </a:moveTo>
                  <a:cubicBezTo>
                    <a:pt x="79" y="2263"/>
                    <a:pt x="73" y="2282"/>
                    <a:pt x="66" y="2302"/>
                  </a:cubicBezTo>
                  <a:lnTo>
                    <a:pt x="100" y="2302"/>
                  </a:lnTo>
                  <a:cubicBezTo>
                    <a:pt x="95" y="2282"/>
                    <a:pt x="89" y="2263"/>
                    <a:pt x="85" y="2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11225225" y="4657950"/>
              <a:ext cx="62575" cy="5650"/>
            </a:xfrm>
            <a:custGeom>
              <a:avLst/>
              <a:gdLst/>
              <a:ahLst/>
              <a:cxnLst/>
              <a:rect l="l" t="t" r="r" b="b"/>
              <a:pathLst>
                <a:path w="2503" h="226" extrusionOk="0">
                  <a:moveTo>
                    <a:pt x="1252" y="0"/>
                  </a:moveTo>
                  <a:cubicBezTo>
                    <a:pt x="835" y="0"/>
                    <a:pt x="418" y="42"/>
                    <a:pt x="1" y="125"/>
                  </a:cubicBezTo>
                  <a:cubicBezTo>
                    <a:pt x="418" y="192"/>
                    <a:pt x="835" y="225"/>
                    <a:pt x="1252" y="225"/>
                  </a:cubicBezTo>
                  <a:cubicBezTo>
                    <a:pt x="1669" y="225"/>
                    <a:pt x="2085" y="192"/>
                    <a:pt x="2502" y="125"/>
                  </a:cubicBezTo>
                  <a:cubicBezTo>
                    <a:pt x="2085" y="42"/>
                    <a:pt x="1669" y="0"/>
                    <a:pt x="1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11331150" y="4560175"/>
              <a:ext cx="9175" cy="57550"/>
            </a:xfrm>
            <a:custGeom>
              <a:avLst/>
              <a:gdLst/>
              <a:ahLst/>
              <a:cxnLst/>
              <a:rect l="l" t="t" r="r" b="b"/>
              <a:pathLst>
                <a:path w="367" h="2302" extrusionOk="0">
                  <a:moveTo>
                    <a:pt x="300" y="0"/>
                  </a:moveTo>
                  <a:cubicBezTo>
                    <a:pt x="133" y="367"/>
                    <a:pt x="67" y="734"/>
                    <a:pt x="67" y="1134"/>
                  </a:cubicBezTo>
                  <a:cubicBezTo>
                    <a:pt x="0" y="1501"/>
                    <a:pt x="0" y="1901"/>
                    <a:pt x="67" y="2302"/>
                  </a:cubicBezTo>
                  <a:cubicBezTo>
                    <a:pt x="200" y="1935"/>
                    <a:pt x="300" y="1534"/>
                    <a:pt x="300" y="1168"/>
                  </a:cubicBezTo>
                  <a:cubicBezTo>
                    <a:pt x="367" y="767"/>
                    <a:pt x="367" y="367"/>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11304450" y="4587375"/>
              <a:ext cx="62575" cy="6475"/>
            </a:xfrm>
            <a:custGeom>
              <a:avLst/>
              <a:gdLst/>
              <a:ahLst/>
              <a:cxnLst/>
              <a:rect l="l" t="t" r="r" b="b"/>
              <a:pathLst>
                <a:path w="2503" h="259" extrusionOk="0">
                  <a:moveTo>
                    <a:pt x="948" y="0"/>
                  </a:moveTo>
                  <a:cubicBezTo>
                    <a:pt x="632" y="0"/>
                    <a:pt x="326" y="38"/>
                    <a:pt x="1" y="113"/>
                  </a:cubicBezTo>
                  <a:cubicBezTo>
                    <a:pt x="357" y="195"/>
                    <a:pt x="692" y="255"/>
                    <a:pt x="1041" y="255"/>
                  </a:cubicBezTo>
                  <a:cubicBezTo>
                    <a:pt x="1116" y="255"/>
                    <a:pt x="1191" y="252"/>
                    <a:pt x="1268" y="246"/>
                  </a:cubicBezTo>
                  <a:cubicBezTo>
                    <a:pt x="1368" y="255"/>
                    <a:pt x="1470" y="259"/>
                    <a:pt x="1574" y="259"/>
                  </a:cubicBezTo>
                  <a:cubicBezTo>
                    <a:pt x="1883" y="259"/>
                    <a:pt x="2202" y="221"/>
                    <a:pt x="2502" y="146"/>
                  </a:cubicBezTo>
                  <a:cubicBezTo>
                    <a:pt x="2197" y="44"/>
                    <a:pt x="1871" y="1"/>
                    <a:pt x="1556" y="1"/>
                  </a:cubicBezTo>
                  <a:cubicBezTo>
                    <a:pt x="1459" y="1"/>
                    <a:pt x="1363" y="5"/>
                    <a:pt x="1268" y="13"/>
                  </a:cubicBezTo>
                  <a:cubicBezTo>
                    <a:pt x="1160" y="5"/>
                    <a:pt x="1053" y="0"/>
                    <a:pt x="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11400350" y="4508450"/>
              <a:ext cx="9200" cy="57575"/>
            </a:xfrm>
            <a:custGeom>
              <a:avLst/>
              <a:gdLst/>
              <a:ahLst/>
              <a:cxnLst/>
              <a:rect l="l" t="t" r="r" b="b"/>
              <a:pathLst>
                <a:path w="368" h="2303" extrusionOk="0">
                  <a:moveTo>
                    <a:pt x="301" y="1"/>
                  </a:moveTo>
                  <a:cubicBezTo>
                    <a:pt x="101" y="735"/>
                    <a:pt x="1" y="1502"/>
                    <a:pt x="67" y="2303"/>
                  </a:cubicBezTo>
                  <a:cubicBezTo>
                    <a:pt x="301" y="1535"/>
                    <a:pt x="368" y="76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11374500" y="4535675"/>
              <a:ext cx="62575" cy="5650"/>
            </a:xfrm>
            <a:custGeom>
              <a:avLst/>
              <a:gdLst/>
              <a:ahLst/>
              <a:cxnLst/>
              <a:rect l="l" t="t" r="r" b="b"/>
              <a:pathLst>
                <a:path w="2503" h="226" extrusionOk="0">
                  <a:moveTo>
                    <a:pt x="943" y="0"/>
                  </a:moveTo>
                  <a:cubicBezTo>
                    <a:pt x="620" y="0"/>
                    <a:pt x="301" y="38"/>
                    <a:pt x="1" y="113"/>
                  </a:cubicBezTo>
                  <a:cubicBezTo>
                    <a:pt x="301" y="188"/>
                    <a:pt x="620" y="225"/>
                    <a:pt x="943" y="225"/>
                  </a:cubicBezTo>
                  <a:cubicBezTo>
                    <a:pt x="1051" y="225"/>
                    <a:pt x="1160" y="221"/>
                    <a:pt x="1268" y="213"/>
                  </a:cubicBezTo>
                  <a:cubicBezTo>
                    <a:pt x="1368" y="221"/>
                    <a:pt x="1470" y="225"/>
                    <a:pt x="1574" y="225"/>
                  </a:cubicBezTo>
                  <a:cubicBezTo>
                    <a:pt x="1883" y="225"/>
                    <a:pt x="2202" y="188"/>
                    <a:pt x="2502" y="113"/>
                  </a:cubicBezTo>
                  <a:cubicBezTo>
                    <a:pt x="2202" y="38"/>
                    <a:pt x="1883" y="0"/>
                    <a:pt x="1574" y="0"/>
                  </a:cubicBezTo>
                  <a:cubicBezTo>
                    <a:pt x="1470" y="0"/>
                    <a:pt x="1368" y="4"/>
                    <a:pt x="1268" y="13"/>
                  </a:cubicBezTo>
                  <a:cubicBezTo>
                    <a:pt x="1160" y="4"/>
                    <a:pt x="1051"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50"/>
          <p:cNvGrpSpPr/>
          <p:nvPr/>
        </p:nvGrpSpPr>
        <p:grpSpPr>
          <a:xfrm>
            <a:off x="7872338" y="1925200"/>
            <a:ext cx="1103325" cy="756400"/>
            <a:chOff x="13347575" y="2492025"/>
            <a:chExt cx="1103325" cy="756400"/>
          </a:xfrm>
        </p:grpSpPr>
        <p:sp>
          <p:nvSpPr>
            <p:cNvPr id="751" name="Google Shape;751;p50"/>
            <p:cNvSpPr/>
            <p:nvPr/>
          </p:nvSpPr>
          <p:spPr>
            <a:xfrm>
              <a:off x="13482675" y="2726350"/>
              <a:ext cx="968225" cy="522075"/>
            </a:xfrm>
            <a:custGeom>
              <a:avLst/>
              <a:gdLst/>
              <a:ahLst/>
              <a:cxnLst/>
              <a:rect l="l" t="t" r="r" b="b"/>
              <a:pathLst>
                <a:path w="38729" h="20883" extrusionOk="0">
                  <a:moveTo>
                    <a:pt x="38728" y="1"/>
                  </a:moveTo>
                  <a:lnTo>
                    <a:pt x="14077" y="1035"/>
                  </a:lnTo>
                  <a:cubicBezTo>
                    <a:pt x="15345" y="12443"/>
                    <a:pt x="0" y="20882"/>
                    <a:pt x="0" y="20882"/>
                  </a:cubicBezTo>
                  <a:cubicBezTo>
                    <a:pt x="0" y="20882"/>
                    <a:pt x="10708" y="20649"/>
                    <a:pt x="23751" y="19881"/>
                  </a:cubicBezTo>
                  <a:cubicBezTo>
                    <a:pt x="34992" y="19214"/>
                    <a:pt x="37994" y="4937"/>
                    <a:pt x="38595" y="1001"/>
                  </a:cubicBezTo>
                  <a:cubicBezTo>
                    <a:pt x="38695" y="368"/>
                    <a:pt x="38728" y="1"/>
                    <a:pt x="38728" y="1"/>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13356750" y="2493675"/>
              <a:ext cx="1078300" cy="525500"/>
            </a:xfrm>
            <a:custGeom>
              <a:avLst/>
              <a:gdLst/>
              <a:ahLst/>
              <a:cxnLst/>
              <a:rect l="l" t="t" r="r" b="b"/>
              <a:pathLst>
                <a:path w="43132" h="21020" extrusionOk="0">
                  <a:moveTo>
                    <a:pt x="16245" y="1"/>
                  </a:moveTo>
                  <a:cubicBezTo>
                    <a:pt x="17113" y="12443"/>
                    <a:pt x="1" y="20916"/>
                    <a:pt x="1" y="20916"/>
                  </a:cubicBezTo>
                  <a:cubicBezTo>
                    <a:pt x="1" y="20916"/>
                    <a:pt x="5189" y="21020"/>
                    <a:pt x="12859" y="21020"/>
                  </a:cubicBezTo>
                  <a:cubicBezTo>
                    <a:pt x="16694" y="21020"/>
                    <a:pt x="21149" y="20994"/>
                    <a:pt x="25886" y="20916"/>
                  </a:cubicBezTo>
                  <a:cubicBezTo>
                    <a:pt x="38161" y="20716"/>
                    <a:pt x="42097" y="5338"/>
                    <a:pt x="42931" y="1068"/>
                  </a:cubicBezTo>
                  <a:cubicBezTo>
                    <a:pt x="43065" y="401"/>
                    <a:pt x="43131" y="1"/>
                    <a:pt x="4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13347575" y="2492025"/>
              <a:ext cx="1089150" cy="529550"/>
            </a:xfrm>
            <a:custGeom>
              <a:avLst/>
              <a:gdLst/>
              <a:ahLst/>
              <a:cxnLst/>
              <a:rect l="l" t="t" r="r" b="b"/>
              <a:pathLst>
                <a:path w="43566" h="21182" extrusionOk="0">
                  <a:moveTo>
                    <a:pt x="16612" y="567"/>
                  </a:moveTo>
                  <a:cubicBezTo>
                    <a:pt x="16612" y="692"/>
                    <a:pt x="16613" y="853"/>
                    <a:pt x="16626" y="1023"/>
                  </a:cubicBezTo>
                  <a:lnTo>
                    <a:pt x="16626" y="1023"/>
                  </a:lnTo>
                  <a:cubicBezTo>
                    <a:pt x="16632" y="842"/>
                    <a:pt x="16613" y="695"/>
                    <a:pt x="16612" y="567"/>
                  </a:cubicBezTo>
                  <a:close/>
                  <a:moveTo>
                    <a:pt x="43465" y="0"/>
                  </a:moveTo>
                  <a:lnTo>
                    <a:pt x="23951" y="34"/>
                  </a:lnTo>
                  <a:lnTo>
                    <a:pt x="18514" y="67"/>
                  </a:lnTo>
                  <a:lnTo>
                    <a:pt x="18547" y="67"/>
                  </a:lnTo>
                  <a:lnTo>
                    <a:pt x="24018" y="100"/>
                  </a:lnTo>
                  <a:lnTo>
                    <a:pt x="43347" y="133"/>
                  </a:lnTo>
                  <a:lnTo>
                    <a:pt x="43347" y="133"/>
                  </a:lnTo>
                  <a:cubicBezTo>
                    <a:pt x="42982" y="2200"/>
                    <a:pt x="42487" y="4202"/>
                    <a:pt x="41797" y="6205"/>
                  </a:cubicBezTo>
                  <a:cubicBezTo>
                    <a:pt x="41063" y="8373"/>
                    <a:pt x="40129" y="10474"/>
                    <a:pt x="38995" y="12442"/>
                  </a:cubicBezTo>
                  <a:cubicBezTo>
                    <a:pt x="37794" y="14544"/>
                    <a:pt x="36227" y="16412"/>
                    <a:pt x="34325" y="17946"/>
                  </a:cubicBezTo>
                  <a:cubicBezTo>
                    <a:pt x="32357" y="19548"/>
                    <a:pt x="29955" y="20515"/>
                    <a:pt x="27454" y="20782"/>
                  </a:cubicBezTo>
                  <a:cubicBezTo>
                    <a:pt x="26219" y="20915"/>
                    <a:pt x="24985" y="20882"/>
                    <a:pt x="23784" y="20915"/>
                  </a:cubicBezTo>
                  <a:lnTo>
                    <a:pt x="20148" y="20949"/>
                  </a:lnTo>
                  <a:lnTo>
                    <a:pt x="13143" y="20982"/>
                  </a:lnTo>
                  <a:cubicBezTo>
                    <a:pt x="8747" y="20982"/>
                    <a:pt x="4569" y="20951"/>
                    <a:pt x="703" y="20888"/>
                  </a:cubicBezTo>
                  <a:lnTo>
                    <a:pt x="703" y="20888"/>
                  </a:lnTo>
                  <a:cubicBezTo>
                    <a:pt x="2363" y="19996"/>
                    <a:pt x="3963" y="19014"/>
                    <a:pt x="5505" y="17913"/>
                  </a:cubicBezTo>
                  <a:cubicBezTo>
                    <a:pt x="6972" y="16846"/>
                    <a:pt x="8373" y="15711"/>
                    <a:pt x="9708" y="14477"/>
                  </a:cubicBezTo>
                  <a:cubicBezTo>
                    <a:pt x="11876" y="12476"/>
                    <a:pt x="13677" y="10107"/>
                    <a:pt x="15045" y="7506"/>
                  </a:cubicBezTo>
                  <a:cubicBezTo>
                    <a:pt x="15545" y="6538"/>
                    <a:pt x="15912" y="5504"/>
                    <a:pt x="16212" y="4437"/>
                  </a:cubicBezTo>
                  <a:cubicBezTo>
                    <a:pt x="16412" y="3669"/>
                    <a:pt x="16546" y="2869"/>
                    <a:pt x="16612" y="2068"/>
                  </a:cubicBezTo>
                  <a:cubicBezTo>
                    <a:pt x="16612" y="1735"/>
                    <a:pt x="16679" y="1435"/>
                    <a:pt x="16646" y="1201"/>
                  </a:cubicBezTo>
                  <a:cubicBezTo>
                    <a:pt x="16637" y="1141"/>
                    <a:pt x="16631" y="1082"/>
                    <a:pt x="16626" y="1023"/>
                  </a:cubicBezTo>
                  <a:lnTo>
                    <a:pt x="16626" y="1023"/>
                  </a:lnTo>
                  <a:cubicBezTo>
                    <a:pt x="16625" y="1079"/>
                    <a:pt x="16620" y="1138"/>
                    <a:pt x="16612" y="1201"/>
                  </a:cubicBezTo>
                  <a:cubicBezTo>
                    <a:pt x="16612" y="1435"/>
                    <a:pt x="16579" y="1735"/>
                    <a:pt x="16546" y="2068"/>
                  </a:cubicBezTo>
                  <a:cubicBezTo>
                    <a:pt x="16479" y="2869"/>
                    <a:pt x="16346" y="3636"/>
                    <a:pt x="16145" y="4437"/>
                  </a:cubicBezTo>
                  <a:cubicBezTo>
                    <a:pt x="15845" y="5471"/>
                    <a:pt x="15445" y="6471"/>
                    <a:pt x="14978" y="7439"/>
                  </a:cubicBezTo>
                  <a:cubicBezTo>
                    <a:pt x="13610" y="10041"/>
                    <a:pt x="11776" y="12376"/>
                    <a:pt x="9607" y="14344"/>
                  </a:cubicBezTo>
                  <a:cubicBezTo>
                    <a:pt x="8273" y="15578"/>
                    <a:pt x="6872" y="16712"/>
                    <a:pt x="5404" y="17780"/>
                  </a:cubicBezTo>
                  <a:cubicBezTo>
                    <a:pt x="3822" y="18901"/>
                    <a:pt x="2141" y="19957"/>
                    <a:pt x="395" y="20883"/>
                  </a:cubicBezTo>
                  <a:lnTo>
                    <a:pt x="395" y="20883"/>
                  </a:lnTo>
                  <a:cubicBezTo>
                    <a:pt x="375" y="20882"/>
                    <a:pt x="355" y="20882"/>
                    <a:pt x="334" y="20882"/>
                  </a:cubicBezTo>
                  <a:lnTo>
                    <a:pt x="334" y="20882"/>
                  </a:lnTo>
                  <a:lnTo>
                    <a:pt x="345" y="20909"/>
                  </a:lnTo>
                  <a:lnTo>
                    <a:pt x="345" y="20909"/>
                  </a:lnTo>
                  <a:cubicBezTo>
                    <a:pt x="342" y="20911"/>
                    <a:pt x="338" y="20913"/>
                    <a:pt x="334" y="20915"/>
                  </a:cubicBezTo>
                  <a:lnTo>
                    <a:pt x="1" y="21082"/>
                  </a:lnTo>
                  <a:lnTo>
                    <a:pt x="368" y="21082"/>
                  </a:lnTo>
                  <a:cubicBezTo>
                    <a:pt x="4337" y="21149"/>
                    <a:pt x="8607" y="21182"/>
                    <a:pt x="13177" y="21182"/>
                  </a:cubicBezTo>
                  <a:lnTo>
                    <a:pt x="20182" y="21149"/>
                  </a:lnTo>
                  <a:lnTo>
                    <a:pt x="23818" y="21115"/>
                  </a:lnTo>
                  <a:cubicBezTo>
                    <a:pt x="25018" y="21115"/>
                    <a:pt x="26253" y="21115"/>
                    <a:pt x="27487" y="21015"/>
                  </a:cubicBezTo>
                  <a:cubicBezTo>
                    <a:pt x="30055" y="20748"/>
                    <a:pt x="32490" y="19748"/>
                    <a:pt x="34492" y="18113"/>
                  </a:cubicBezTo>
                  <a:cubicBezTo>
                    <a:pt x="36393" y="16579"/>
                    <a:pt x="37961" y="14677"/>
                    <a:pt x="39195" y="12542"/>
                  </a:cubicBezTo>
                  <a:cubicBezTo>
                    <a:pt x="40329" y="10574"/>
                    <a:pt x="41263" y="8473"/>
                    <a:pt x="41997" y="6271"/>
                  </a:cubicBezTo>
                  <a:cubicBezTo>
                    <a:pt x="42698" y="4270"/>
                    <a:pt x="43198" y="2202"/>
                    <a:pt x="43565" y="100"/>
                  </a:cubicBezTo>
                  <a:lnTo>
                    <a:pt x="435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13912150" y="2579575"/>
              <a:ext cx="105925" cy="91750"/>
            </a:xfrm>
            <a:custGeom>
              <a:avLst/>
              <a:gdLst/>
              <a:ahLst/>
              <a:cxnLst/>
              <a:rect l="l" t="t" r="r" b="b"/>
              <a:pathLst>
                <a:path w="4237" h="3670" extrusionOk="0">
                  <a:moveTo>
                    <a:pt x="2102" y="1035"/>
                  </a:moveTo>
                  <a:lnTo>
                    <a:pt x="2569" y="2202"/>
                  </a:lnTo>
                  <a:lnTo>
                    <a:pt x="1635" y="2202"/>
                  </a:lnTo>
                  <a:lnTo>
                    <a:pt x="2102" y="1035"/>
                  </a:lnTo>
                  <a:close/>
                  <a:moveTo>
                    <a:pt x="1602" y="1"/>
                  </a:moveTo>
                  <a:lnTo>
                    <a:pt x="0" y="3670"/>
                  </a:lnTo>
                  <a:lnTo>
                    <a:pt x="1034" y="3670"/>
                  </a:lnTo>
                  <a:lnTo>
                    <a:pt x="1335" y="2969"/>
                  </a:lnTo>
                  <a:lnTo>
                    <a:pt x="2869" y="2969"/>
                  </a:lnTo>
                  <a:lnTo>
                    <a:pt x="3169" y="3670"/>
                  </a:lnTo>
                  <a:lnTo>
                    <a:pt x="4237" y="3670"/>
                  </a:lnTo>
                  <a:lnTo>
                    <a:pt x="2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14025550" y="2579575"/>
              <a:ext cx="82600" cy="91750"/>
            </a:xfrm>
            <a:custGeom>
              <a:avLst/>
              <a:gdLst/>
              <a:ahLst/>
              <a:cxnLst/>
              <a:rect l="l" t="t" r="r" b="b"/>
              <a:pathLst>
                <a:path w="3304" h="3670" extrusionOk="0">
                  <a:moveTo>
                    <a:pt x="1602" y="835"/>
                  </a:moveTo>
                  <a:cubicBezTo>
                    <a:pt x="2036" y="835"/>
                    <a:pt x="2236" y="1035"/>
                    <a:pt x="2236" y="1368"/>
                  </a:cubicBezTo>
                  <a:cubicBezTo>
                    <a:pt x="2236" y="1702"/>
                    <a:pt x="2036" y="1902"/>
                    <a:pt x="1602" y="1902"/>
                  </a:cubicBezTo>
                  <a:lnTo>
                    <a:pt x="1035" y="1902"/>
                  </a:lnTo>
                  <a:lnTo>
                    <a:pt x="1035" y="835"/>
                  </a:lnTo>
                  <a:close/>
                  <a:moveTo>
                    <a:pt x="1" y="1"/>
                  </a:moveTo>
                  <a:lnTo>
                    <a:pt x="1" y="3670"/>
                  </a:lnTo>
                  <a:lnTo>
                    <a:pt x="1035" y="3670"/>
                  </a:lnTo>
                  <a:lnTo>
                    <a:pt x="1035" y="2736"/>
                  </a:lnTo>
                  <a:lnTo>
                    <a:pt x="1669" y="2736"/>
                  </a:lnTo>
                  <a:cubicBezTo>
                    <a:pt x="2670" y="2736"/>
                    <a:pt x="3303" y="2202"/>
                    <a:pt x="3303" y="1368"/>
                  </a:cubicBezTo>
                  <a:cubicBezTo>
                    <a:pt x="3303" y="534"/>
                    <a:pt x="2670"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14120625" y="2579575"/>
              <a:ext cx="84250" cy="91750"/>
            </a:xfrm>
            <a:custGeom>
              <a:avLst/>
              <a:gdLst/>
              <a:ahLst/>
              <a:cxnLst/>
              <a:rect l="l" t="t" r="r" b="b"/>
              <a:pathLst>
                <a:path w="3370" h="3670" extrusionOk="0">
                  <a:moveTo>
                    <a:pt x="1602" y="835"/>
                  </a:moveTo>
                  <a:cubicBezTo>
                    <a:pt x="2036" y="835"/>
                    <a:pt x="2236" y="1035"/>
                    <a:pt x="2236" y="1368"/>
                  </a:cubicBezTo>
                  <a:cubicBezTo>
                    <a:pt x="2236" y="1702"/>
                    <a:pt x="2036" y="1902"/>
                    <a:pt x="1602" y="1902"/>
                  </a:cubicBezTo>
                  <a:lnTo>
                    <a:pt x="1035" y="1902"/>
                  </a:lnTo>
                  <a:lnTo>
                    <a:pt x="1035" y="835"/>
                  </a:lnTo>
                  <a:close/>
                  <a:moveTo>
                    <a:pt x="1" y="1"/>
                  </a:moveTo>
                  <a:lnTo>
                    <a:pt x="1" y="3670"/>
                  </a:lnTo>
                  <a:lnTo>
                    <a:pt x="1035" y="3670"/>
                  </a:lnTo>
                  <a:lnTo>
                    <a:pt x="1035" y="2703"/>
                  </a:lnTo>
                  <a:lnTo>
                    <a:pt x="1602" y="2703"/>
                  </a:lnTo>
                  <a:lnTo>
                    <a:pt x="2236" y="3670"/>
                  </a:lnTo>
                  <a:lnTo>
                    <a:pt x="3370" y="3670"/>
                  </a:lnTo>
                  <a:lnTo>
                    <a:pt x="2569" y="2502"/>
                  </a:lnTo>
                  <a:cubicBezTo>
                    <a:pt x="3036" y="2302"/>
                    <a:pt x="3303" y="1835"/>
                    <a:pt x="3270" y="1368"/>
                  </a:cubicBezTo>
                  <a:cubicBezTo>
                    <a:pt x="3270" y="534"/>
                    <a:pt x="2669"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13743700" y="2751375"/>
              <a:ext cx="58400" cy="55900"/>
            </a:xfrm>
            <a:custGeom>
              <a:avLst/>
              <a:gdLst/>
              <a:ahLst/>
              <a:cxnLst/>
              <a:rect l="l" t="t" r="r" b="b"/>
              <a:pathLst>
                <a:path w="2336" h="2236" extrusionOk="0">
                  <a:moveTo>
                    <a:pt x="2335" y="0"/>
                  </a:moveTo>
                  <a:cubicBezTo>
                    <a:pt x="1868" y="300"/>
                    <a:pt x="1435" y="634"/>
                    <a:pt x="1068" y="1034"/>
                  </a:cubicBezTo>
                  <a:cubicBezTo>
                    <a:pt x="667" y="1368"/>
                    <a:pt x="300" y="1768"/>
                    <a:pt x="0" y="2235"/>
                  </a:cubicBezTo>
                  <a:cubicBezTo>
                    <a:pt x="868" y="1601"/>
                    <a:pt x="1635" y="834"/>
                    <a:pt x="2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13738700" y="2753025"/>
              <a:ext cx="65900" cy="56750"/>
            </a:xfrm>
            <a:custGeom>
              <a:avLst/>
              <a:gdLst/>
              <a:ahLst/>
              <a:cxnLst/>
              <a:rect l="l" t="t" r="r" b="b"/>
              <a:pathLst>
                <a:path w="2636" h="2270" extrusionOk="0">
                  <a:moveTo>
                    <a:pt x="0" y="1"/>
                  </a:moveTo>
                  <a:cubicBezTo>
                    <a:pt x="767" y="868"/>
                    <a:pt x="1668" y="1635"/>
                    <a:pt x="2635" y="2269"/>
                  </a:cubicBezTo>
                  <a:cubicBezTo>
                    <a:pt x="2268" y="1802"/>
                    <a:pt x="1835" y="1402"/>
                    <a:pt x="1368" y="1035"/>
                  </a:cubicBezTo>
                  <a:cubicBezTo>
                    <a:pt x="967" y="635"/>
                    <a:pt x="500" y="3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13863775" y="2753025"/>
              <a:ext cx="50075" cy="44225"/>
            </a:xfrm>
            <a:custGeom>
              <a:avLst/>
              <a:gdLst/>
              <a:ahLst/>
              <a:cxnLst/>
              <a:rect l="l" t="t" r="r" b="b"/>
              <a:pathLst>
                <a:path w="2003" h="1769" extrusionOk="0">
                  <a:moveTo>
                    <a:pt x="2002" y="1"/>
                  </a:moveTo>
                  <a:lnTo>
                    <a:pt x="2002" y="1"/>
                  </a:lnTo>
                  <a:cubicBezTo>
                    <a:pt x="1602" y="201"/>
                    <a:pt x="1235" y="501"/>
                    <a:pt x="935" y="802"/>
                  </a:cubicBezTo>
                  <a:cubicBezTo>
                    <a:pt x="568" y="1068"/>
                    <a:pt x="268" y="1402"/>
                    <a:pt x="1" y="1769"/>
                  </a:cubicBezTo>
                  <a:cubicBezTo>
                    <a:pt x="401" y="1569"/>
                    <a:pt x="768" y="1302"/>
                    <a:pt x="1068" y="968"/>
                  </a:cubicBezTo>
                  <a:cubicBezTo>
                    <a:pt x="1435" y="701"/>
                    <a:pt x="1735" y="368"/>
                    <a:pt x="2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13861275" y="2752200"/>
              <a:ext cx="53400" cy="49225"/>
            </a:xfrm>
            <a:custGeom>
              <a:avLst/>
              <a:gdLst/>
              <a:ahLst/>
              <a:cxnLst/>
              <a:rect l="l" t="t" r="r" b="b"/>
              <a:pathLst>
                <a:path w="2136" h="1969" extrusionOk="0">
                  <a:moveTo>
                    <a:pt x="1" y="1"/>
                  </a:moveTo>
                  <a:lnTo>
                    <a:pt x="1" y="1"/>
                  </a:lnTo>
                  <a:cubicBezTo>
                    <a:pt x="601" y="768"/>
                    <a:pt x="1335" y="1435"/>
                    <a:pt x="2135" y="1969"/>
                  </a:cubicBezTo>
                  <a:cubicBezTo>
                    <a:pt x="1835" y="1568"/>
                    <a:pt x="1535" y="1201"/>
                    <a:pt x="1135" y="901"/>
                  </a:cubicBezTo>
                  <a:cubicBezTo>
                    <a:pt x="801" y="568"/>
                    <a:pt x="434" y="2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13985525" y="2755550"/>
              <a:ext cx="49225" cy="44200"/>
            </a:xfrm>
            <a:custGeom>
              <a:avLst/>
              <a:gdLst/>
              <a:ahLst/>
              <a:cxnLst/>
              <a:rect l="l" t="t" r="r" b="b"/>
              <a:pathLst>
                <a:path w="1969" h="1768" extrusionOk="0">
                  <a:moveTo>
                    <a:pt x="1969" y="0"/>
                  </a:moveTo>
                  <a:lnTo>
                    <a:pt x="1969" y="0"/>
                  </a:lnTo>
                  <a:cubicBezTo>
                    <a:pt x="1235" y="467"/>
                    <a:pt x="535" y="1067"/>
                    <a:pt x="1" y="1768"/>
                  </a:cubicBezTo>
                  <a:cubicBezTo>
                    <a:pt x="368" y="1534"/>
                    <a:pt x="735" y="1268"/>
                    <a:pt x="1068" y="967"/>
                  </a:cubicBezTo>
                  <a:cubicBezTo>
                    <a:pt x="1402" y="701"/>
                    <a:pt x="1735" y="367"/>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13983025" y="2754700"/>
              <a:ext cx="52575" cy="49225"/>
            </a:xfrm>
            <a:custGeom>
              <a:avLst/>
              <a:gdLst/>
              <a:ahLst/>
              <a:cxnLst/>
              <a:rect l="l" t="t" r="r" b="b"/>
              <a:pathLst>
                <a:path w="2103" h="1969" extrusionOk="0">
                  <a:moveTo>
                    <a:pt x="1" y="1"/>
                  </a:moveTo>
                  <a:cubicBezTo>
                    <a:pt x="268" y="401"/>
                    <a:pt x="601" y="768"/>
                    <a:pt x="968" y="1068"/>
                  </a:cubicBezTo>
                  <a:cubicBezTo>
                    <a:pt x="1286" y="1386"/>
                    <a:pt x="1633" y="1673"/>
                    <a:pt x="2040" y="1930"/>
                  </a:cubicBezTo>
                  <a:lnTo>
                    <a:pt x="2040" y="1930"/>
                  </a:lnTo>
                  <a:cubicBezTo>
                    <a:pt x="1477" y="1179"/>
                    <a:pt x="755" y="525"/>
                    <a:pt x="1" y="1"/>
                  </a:cubicBezTo>
                  <a:close/>
                  <a:moveTo>
                    <a:pt x="2040" y="1930"/>
                  </a:moveTo>
                  <a:cubicBezTo>
                    <a:pt x="2050" y="1943"/>
                    <a:pt x="2059" y="1956"/>
                    <a:pt x="2069" y="1969"/>
                  </a:cubicBezTo>
                  <a:lnTo>
                    <a:pt x="2102" y="1969"/>
                  </a:lnTo>
                  <a:cubicBezTo>
                    <a:pt x="2081" y="1956"/>
                    <a:pt x="2061" y="1943"/>
                    <a:pt x="2040" y="19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14098950" y="2758050"/>
              <a:ext cx="49225" cy="43375"/>
            </a:xfrm>
            <a:custGeom>
              <a:avLst/>
              <a:gdLst/>
              <a:ahLst/>
              <a:cxnLst/>
              <a:rect l="l" t="t" r="r" b="b"/>
              <a:pathLst>
                <a:path w="1969" h="1735" extrusionOk="0">
                  <a:moveTo>
                    <a:pt x="1968" y="0"/>
                  </a:moveTo>
                  <a:cubicBezTo>
                    <a:pt x="1568" y="200"/>
                    <a:pt x="1235" y="467"/>
                    <a:pt x="901" y="801"/>
                  </a:cubicBezTo>
                  <a:cubicBezTo>
                    <a:pt x="567" y="1068"/>
                    <a:pt x="234" y="1368"/>
                    <a:pt x="0" y="1735"/>
                  </a:cubicBezTo>
                  <a:cubicBezTo>
                    <a:pt x="401" y="1535"/>
                    <a:pt x="734" y="1268"/>
                    <a:pt x="1068" y="934"/>
                  </a:cubicBezTo>
                  <a:cubicBezTo>
                    <a:pt x="1401" y="667"/>
                    <a:pt x="1735" y="367"/>
                    <a:pt x="1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14096450" y="2757200"/>
              <a:ext cx="52550" cy="48400"/>
            </a:xfrm>
            <a:custGeom>
              <a:avLst/>
              <a:gdLst/>
              <a:ahLst/>
              <a:cxnLst/>
              <a:rect l="l" t="t" r="r" b="b"/>
              <a:pathLst>
                <a:path w="2102" h="1936" extrusionOk="0">
                  <a:moveTo>
                    <a:pt x="0" y="1"/>
                  </a:moveTo>
                  <a:lnTo>
                    <a:pt x="0" y="1"/>
                  </a:lnTo>
                  <a:cubicBezTo>
                    <a:pt x="267" y="401"/>
                    <a:pt x="601" y="735"/>
                    <a:pt x="968" y="1035"/>
                  </a:cubicBezTo>
                  <a:cubicBezTo>
                    <a:pt x="1301" y="1402"/>
                    <a:pt x="1702" y="1702"/>
                    <a:pt x="2102" y="1935"/>
                  </a:cubicBezTo>
                  <a:cubicBezTo>
                    <a:pt x="1835" y="1535"/>
                    <a:pt x="1501" y="1202"/>
                    <a:pt x="1134" y="901"/>
                  </a:cubicBezTo>
                  <a:cubicBezTo>
                    <a:pt x="801" y="534"/>
                    <a:pt x="434" y="2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14192350" y="2757200"/>
              <a:ext cx="47550" cy="43400"/>
            </a:xfrm>
            <a:custGeom>
              <a:avLst/>
              <a:gdLst/>
              <a:ahLst/>
              <a:cxnLst/>
              <a:rect l="l" t="t" r="r" b="b"/>
              <a:pathLst>
                <a:path w="1902" h="1736" extrusionOk="0">
                  <a:moveTo>
                    <a:pt x="1902" y="1"/>
                  </a:moveTo>
                  <a:lnTo>
                    <a:pt x="1902" y="1"/>
                  </a:lnTo>
                  <a:cubicBezTo>
                    <a:pt x="1535" y="201"/>
                    <a:pt x="1168" y="468"/>
                    <a:pt x="901" y="768"/>
                  </a:cubicBezTo>
                  <a:cubicBezTo>
                    <a:pt x="534" y="1035"/>
                    <a:pt x="234" y="1368"/>
                    <a:pt x="0" y="1735"/>
                  </a:cubicBezTo>
                  <a:cubicBezTo>
                    <a:pt x="734" y="1268"/>
                    <a:pt x="1368" y="668"/>
                    <a:pt x="1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14189025" y="2757200"/>
              <a:ext cx="52550" cy="46725"/>
            </a:xfrm>
            <a:custGeom>
              <a:avLst/>
              <a:gdLst/>
              <a:ahLst/>
              <a:cxnLst/>
              <a:rect l="l" t="t" r="r" b="b"/>
              <a:pathLst>
                <a:path w="2102" h="1869" extrusionOk="0">
                  <a:moveTo>
                    <a:pt x="0" y="1"/>
                  </a:moveTo>
                  <a:cubicBezTo>
                    <a:pt x="267" y="368"/>
                    <a:pt x="600" y="735"/>
                    <a:pt x="1001" y="1035"/>
                  </a:cubicBezTo>
                  <a:cubicBezTo>
                    <a:pt x="1334" y="1368"/>
                    <a:pt x="1701" y="1635"/>
                    <a:pt x="2102" y="1869"/>
                  </a:cubicBezTo>
                  <a:cubicBezTo>
                    <a:pt x="1835" y="1468"/>
                    <a:pt x="1501" y="1102"/>
                    <a:pt x="1134" y="835"/>
                  </a:cubicBezTo>
                  <a:cubicBezTo>
                    <a:pt x="801" y="468"/>
                    <a:pt x="400" y="2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13691150" y="2822250"/>
              <a:ext cx="59250" cy="53400"/>
            </a:xfrm>
            <a:custGeom>
              <a:avLst/>
              <a:gdLst/>
              <a:ahLst/>
              <a:cxnLst/>
              <a:rect l="l" t="t" r="r" b="b"/>
              <a:pathLst>
                <a:path w="2370" h="2136" extrusionOk="0">
                  <a:moveTo>
                    <a:pt x="2369" y="1"/>
                  </a:moveTo>
                  <a:lnTo>
                    <a:pt x="2369" y="1"/>
                  </a:lnTo>
                  <a:cubicBezTo>
                    <a:pt x="1468" y="601"/>
                    <a:pt x="668" y="1302"/>
                    <a:pt x="1" y="2135"/>
                  </a:cubicBezTo>
                  <a:cubicBezTo>
                    <a:pt x="434" y="1869"/>
                    <a:pt x="868" y="1535"/>
                    <a:pt x="1235" y="1135"/>
                  </a:cubicBezTo>
                  <a:cubicBezTo>
                    <a:pt x="1669" y="801"/>
                    <a:pt x="2036" y="434"/>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13686975" y="2821425"/>
              <a:ext cx="64250" cy="58400"/>
            </a:xfrm>
            <a:custGeom>
              <a:avLst/>
              <a:gdLst/>
              <a:ahLst/>
              <a:cxnLst/>
              <a:rect l="l" t="t" r="r" b="b"/>
              <a:pathLst>
                <a:path w="2570" h="2336" extrusionOk="0">
                  <a:moveTo>
                    <a:pt x="1" y="0"/>
                  </a:moveTo>
                  <a:cubicBezTo>
                    <a:pt x="335" y="467"/>
                    <a:pt x="768" y="901"/>
                    <a:pt x="1202" y="1268"/>
                  </a:cubicBezTo>
                  <a:cubicBezTo>
                    <a:pt x="1602" y="1668"/>
                    <a:pt x="2069" y="2035"/>
                    <a:pt x="2569" y="2335"/>
                  </a:cubicBezTo>
                  <a:cubicBezTo>
                    <a:pt x="2203" y="1868"/>
                    <a:pt x="1802" y="1435"/>
                    <a:pt x="1369" y="1101"/>
                  </a:cubicBezTo>
                  <a:cubicBezTo>
                    <a:pt x="935" y="667"/>
                    <a:pt x="501" y="3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13811250" y="2826425"/>
              <a:ext cx="50875" cy="42550"/>
            </a:xfrm>
            <a:custGeom>
              <a:avLst/>
              <a:gdLst/>
              <a:ahLst/>
              <a:cxnLst/>
              <a:rect l="l" t="t" r="r" b="b"/>
              <a:pathLst>
                <a:path w="2035" h="1702" extrusionOk="0">
                  <a:moveTo>
                    <a:pt x="2035" y="0"/>
                  </a:moveTo>
                  <a:cubicBezTo>
                    <a:pt x="1268" y="467"/>
                    <a:pt x="601" y="1034"/>
                    <a:pt x="0" y="1702"/>
                  </a:cubicBezTo>
                  <a:cubicBezTo>
                    <a:pt x="400" y="1501"/>
                    <a:pt x="767" y="1268"/>
                    <a:pt x="1101" y="934"/>
                  </a:cubicBezTo>
                  <a:cubicBezTo>
                    <a:pt x="1468" y="701"/>
                    <a:pt x="1768" y="367"/>
                    <a:pt x="2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13810400" y="2823925"/>
              <a:ext cx="51725" cy="50900"/>
            </a:xfrm>
            <a:custGeom>
              <a:avLst/>
              <a:gdLst/>
              <a:ahLst/>
              <a:cxnLst/>
              <a:rect l="l" t="t" r="r" b="b"/>
              <a:pathLst>
                <a:path w="2069" h="2036" extrusionOk="0">
                  <a:moveTo>
                    <a:pt x="1" y="0"/>
                  </a:moveTo>
                  <a:lnTo>
                    <a:pt x="1" y="0"/>
                  </a:lnTo>
                  <a:cubicBezTo>
                    <a:pt x="268" y="434"/>
                    <a:pt x="568" y="801"/>
                    <a:pt x="935" y="1101"/>
                  </a:cubicBezTo>
                  <a:cubicBezTo>
                    <a:pt x="1268" y="1468"/>
                    <a:pt x="1635" y="1768"/>
                    <a:pt x="2069" y="2035"/>
                  </a:cubicBezTo>
                  <a:cubicBezTo>
                    <a:pt x="1469" y="1268"/>
                    <a:pt x="768" y="5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13933000" y="2832250"/>
              <a:ext cx="50900" cy="42575"/>
            </a:xfrm>
            <a:custGeom>
              <a:avLst/>
              <a:gdLst/>
              <a:ahLst/>
              <a:cxnLst/>
              <a:rect l="l" t="t" r="r" b="b"/>
              <a:pathLst>
                <a:path w="2036" h="1703" extrusionOk="0">
                  <a:moveTo>
                    <a:pt x="2035" y="1"/>
                  </a:moveTo>
                  <a:lnTo>
                    <a:pt x="2035" y="1"/>
                  </a:lnTo>
                  <a:cubicBezTo>
                    <a:pt x="1635" y="201"/>
                    <a:pt x="1268" y="468"/>
                    <a:pt x="934" y="768"/>
                  </a:cubicBezTo>
                  <a:cubicBezTo>
                    <a:pt x="567" y="1035"/>
                    <a:pt x="267" y="1335"/>
                    <a:pt x="0" y="1702"/>
                  </a:cubicBezTo>
                  <a:cubicBezTo>
                    <a:pt x="401" y="1502"/>
                    <a:pt x="768" y="1235"/>
                    <a:pt x="1068" y="935"/>
                  </a:cubicBezTo>
                  <a:cubicBezTo>
                    <a:pt x="1435" y="668"/>
                    <a:pt x="1768" y="368"/>
                    <a:pt x="2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13931325" y="2829750"/>
              <a:ext cx="51725" cy="50900"/>
            </a:xfrm>
            <a:custGeom>
              <a:avLst/>
              <a:gdLst/>
              <a:ahLst/>
              <a:cxnLst/>
              <a:rect l="l" t="t" r="r" b="b"/>
              <a:pathLst>
                <a:path w="2069" h="2036" extrusionOk="0">
                  <a:moveTo>
                    <a:pt x="1" y="1"/>
                  </a:moveTo>
                  <a:cubicBezTo>
                    <a:pt x="267" y="401"/>
                    <a:pt x="601" y="768"/>
                    <a:pt x="968" y="1102"/>
                  </a:cubicBezTo>
                  <a:cubicBezTo>
                    <a:pt x="1268" y="1469"/>
                    <a:pt x="1635" y="1769"/>
                    <a:pt x="2069" y="2036"/>
                  </a:cubicBezTo>
                  <a:cubicBezTo>
                    <a:pt x="1802" y="1635"/>
                    <a:pt x="1468" y="1268"/>
                    <a:pt x="1101" y="935"/>
                  </a:cubicBezTo>
                  <a:cubicBezTo>
                    <a:pt x="801" y="568"/>
                    <a:pt x="434" y="2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14046400" y="2838100"/>
              <a:ext cx="50900" cy="41725"/>
            </a:xfrm>
            <a:custGeom>
              <a:avLst/>
              <a:gdLst/>
              <a:ahLst/>
              <a:cxnLst/>
              <a:rect l="l" t="t" r="r" b="b"/>
              <a:pathLst>
                <a:path w="2036" h="1669" extrusionOk="0">
                  <a:moveTo>
                    <a:pt x="2036" y="0"/>
                  </a:moveTo>
                  <a:cubicBezTo>
                    <a:pt x="1635" y="167"/>
                    <a:pt x="1268" y="434"/>
                    <a:pt x="935" y="734"/>
                  </a:cubicBezTo>
                  <a:cubicBezTo>
                    <a:pt x="568" y="1001"/>
                    <a:pt x="268" y="1301"/>
                    <a:pt x="1" y="1668"/>
                  </a:cubicBezTo>
                  <a:cubicBezTo>
                    <a:pt x="768" y="1235"/>
                    <a:pt x="1435" y="668"/>
                    <a:pt x="2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14044750" y="2835600"/>
              <a:ext cx="51725" cy="50050"/>
            </a:xfrm>
            <a:custGeom>
              <a:avLst/>
              <a:gdLst/>
              <a:ahLst/>
              <a:cxnLst/>
              <a:rect l="l" t="t" r="r" b="b"/>
              <a:pathLst>
                <a:path w="2069" h="2002" extrusionOk="0">
                  <a:moveTo>
                    <a:pt x="0" y="0"/>
                  </a:moveTo>
                  <a:lnTo>
                    <a:pt x="0" y="0"/>
                  </a:lnTo>
                  <a:cubicBezTo>
                    <a:pt x="267" y="401"/>
                    <a:pt x="601" y="768"/>
                    <a:pt x="968" y="1068"/>
                  </a:cubicBezTo>
                  <a:cubicBezTo>
                    <a:pt x="1268" y="1435"/>
                    <a:pt x="1635" y="1735"/>
                    <a:pt x="2068" y="2002"/>
                  </a:cubicBezTo>
                  <a:cubicBezTo>
                    <a:pt x="1801" y="1601"/>
                    <a:pt x="1468" y="1235"/>
                    <a:pt x="1101" y="934"/>
                  </a:cubicBezTo>
                  <a:cubicBezTo>
                    <a:pt x="801" y="567"/>
                    <a:pt x="434"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14139800" y="2839775"/>
              <a:ext cx="49225" cy="42550"/>
            </a:xfrm>
            <a:custGeom>
              <a:avLst/>
              <a:gdLst/>
              <a:ahLst/>
              <a:cxnLst/>
              <a:rect l="l" t="t" r="r" b="b"/>
              <a:pathLst>
                <a:path w="1969" h="1702" extrusionOk="0">
                  <a:moveTo>
                    <a:pt x="1969" y="0"/>
                  </a:moveTo>
                  <a:lnTo>
                    <a:pt x="1969" y="0"/>
                  </a:lnTo>
                  <a:cubicBezTo>
                    <a:pt x="1202" y="434"/>
                    <a:pt x="568" y="1001"/>
                    <a:pt x="1" y="1701"/>
                  </a:cubicBezTo>
                  <a:cubicBezTo>
                    <a:pt x="401" y="1501"/>
                    <a:pt x="735" y="1234"/>
                    <a:pt x="1068" y="934"/>
                  </a:cubicBezTo>
                  <a:cubicBezTo>
                    <a:pt x="1402" y="667"/>
                    <a:pt x="1702" y="334"/>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14138150" y="2838100"/>
              <a:ext cx="50875" cy="48400"/>
            </a:xfrm>
            <a:custGeom>
              <a:avLst/>
              <a:gdLst/>
              <a:ahLst/>
              <a:cxnLst/>
              <a:rect l="l" t="t" r="r" b="b"/>
              <a:pathLst>
                <a:path w="2035" h="1936" extrusionOk="0">
                  <a:moveTo>
                    <a:pt x="0" y="0"/>
                  </a:moveTo>
                  <a:lnTo>
                    <a:pt x="0" y="0"/>
                  </a:lnTo>
                  <a:cubicBezTo>
                    <a:pt x="267" y="401"/>
                    <a:pt x="567" y="734"/>
                    <a:pt x="934" y="1034"/>
                  </a:cubicBezTo>
                  <a:cubicBezTo>
                    <a:pt x="1268" y="1401"/>
                    <a:pt x="1635" y="1702"/>
                    <a:pt x="2035" y="1935"/>
                  </a:cubicBezTo>
                  <a:cubicBezTo>
                    <a:pt x="1768" y="1535"/>
                    <a:pt x="1468" y="1168"/>
                    <a:pt x="1101" y="868"/>
                  </a:cubicBezTo>
                  <a:cubicBezTo>
                    <a:pt x="767" y="534"/>
                    <a:pt x="400" y="2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13589425" y="2898975"/>
              <a:ext cx="59225" cy="53400"/>
            </a:xfrm>
            <a:custGeom>
              <a:avLst/>
              <a:gdLst/>
              <a:ahLst/>
              <a:cxnLst/>
              <a:rect l="l" t="t" r="r" b="b"/>
              <a:pathLst>
                <a:path w="2369" h="2136" extrusionOk="0">
                  <a:moveTo>
                    <a:pt x="2369" y="0"/>
                  </a:moveTo>
                  <a:cubicBezTo>
                    <a:pt x="1501" y="601"/>
                    <a:pt x="701" y="1301"/>
                    <a:pt x="0" y="2135"/>
                  </a:cubicBezTo>
                  <a:cubicBezTo>
                    <a:pt x="901" y="1535"/>
                    <a:pt x="1701" y="801"/>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13586075" y="2898150"/>
              <a:ext cx="64250" cy="58400"/>
            </a:xfrm>
            <a:custGeom>
              <a:avLst/>
              <a:gdLst/>
              <a:ahLst/>
              <a:cxnLst/>
              <a:rect l="l" t="t" r="r" b="b"/>
              <a:pathLst>
                <a:path w="2570" h="2336" extrusionOk="0">
                  <a:moveTo>
                    <a:pt x="1" y="0"/>
                  </a:moveTo>
                  <a:cubicBezTo>
                    <a:pt x="334" y="467"/>
                    <a:pt x="768" y="867"/>
                    <a:pt x="1202" y="1268"/>
                  </a:cubicBezTo>
                  <a:cubicBezTo>
                    <a:pt x="1602" y="1668"/>
                    <a:pt x="2069" y="2035"/>
                    <a:pt x="2569" y="2335"/>
                  </a:cubicBezTo>
                  <a:cubicBezTo>
                    <a:pt x="1802" y="1434"/>
                    <a:pt x="935" y="6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13710325" y="2903150"/>
              <a:ext cx="50900" cy="42550"/>
            </a:xfrm>
            <a:custGeom>
              <a:avLst/>
              <a:gdLst/>
              <a:ahLst/>
              <a:cxnLst/>
              <a:rect l="l" t="t" r="r" b="b"/>
              <a:pathLst>
                <a:path w="2036" h="1702" extrusionOk="0">
                  <a:moveTo>
                    <a:pt x="2036" y="0"/>
                  </a:moveTo>
                  <a:cubicBezTo>
                    <a:pt x="1635" y="200"/>
                    <a:pt x="1269" y="467"/>
                    <a:pt x="935" y="767"/>
                  </a:cubicBezTo>
                  <a:cubicBezTo>
                    <a:pt x="568" y="1034"/>
                    <a:pt x="268" y="1335"/>
                    <a:pt x="1" y="1701"/>
                  </a:cubicBezTo>
                  <a:cubicBezTo>
                    <a:pt x="768" y="1268"/>
                    <a:pt x="1435" y="667"/>
                    <a:pt x="2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13709500" y="2900650"/>
              <a:ext cx="50900" cy="50875"/>
            </a:xfrm>
            <a:custGeom>
              <a:avLst/>
              <a:gdLst/>
              <a:ahLst/>
              <a:cxnLst/>
              <a:rect l="l" t="t" r="r" b="b"/>
              <a:pathLst>
                <a:path w="2036" h="2035" extrusionOk="0">
                  <a:moveTo>
                    <a:pt x="1" y="0"/>
                  </a:moveTo>
                  <a:cubicBezTo>
                    <a:pt x="234" y="434"/>
                    <a:pt x="568" y="801"/>
                    <a:pt x="935" y="1101"/>
                  </a:cubicBezTo>
                  <a:cubicBezTo>
                    <a:pt x="1268" y="1468"/>
                    <a:pt x="1635" y="1768"/>
                    <a:pt x="2035" y="2035"/>
                  </a:cubicBezTo>
                  <a:cubicBezTo>
                    <a:pt x="1769" y="1635"/>
                    <a:pt x="1468" y="1268"/>
                    <a:pt x="1101" y="934"/>
                  </a:cubicBezTo>
                  <a:cubicBezTo>
                    <a:pt x="768" y="567"/>
                    <a:pt x="401" y="2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13831250" y="2908975"/>
              <a:ext cx="50900" cy="42550"/>
            </a:xfrm>
            <a:custGeom>
              <a:avLst/>
              <a:gdLst/>
              <a:ahLst/>
              <a:cxnLst/>
              <a:rect l="l" t="t" r="r" b="b"/>
              <a:pathLst>
                <a:path w="2036" h="1702" extrusionOk="0">
                  <a:moveTo>
                    <a:pt x="2036" y="1"/>
                  </a:moveTo>
                  <a:lnTo>
                    <a:pt x="2036" y="1"/>
                  </a:lnTo>
                  <a:cubicBezTo>
                    <a:pt x="1268" y="434"/>
                    <a:pt x="601" y="1035"/>
                    <a:pt x="1" y="1702"/>
                  </a:cubicBezTo>
                  <a:cubicBezTo>
                    <a:pt x="401" y="1502"/>
                    <a:pt x="768" y="1235"/>
                    <a:pt x="1102" y="935"/>
                  </a:cubicBezTo>
                  <a:cubicBezTo>
                    <a:pt x="1468" y="668"/>
                    <a:pt x="1769" y="368"/>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13830425" y="2906475"/>
              <a:ext cx="50900" cy="50900"/>
            </a:xfrm>
            <a:custGeom>
              <a:avLst/>
              <a:gdLst/>
              <a:ahLst/>
              <a:cxnLst/>
              <a:rect l="l" t="t" r="r" b="b"/>
              <a:pathLst>
                <a:path w="2036" h="2036" extrusionOk="0">
                  <a:moveTo>
                    <a:pt x="0" y="1"/>
                  </a:moveTo>
                  <a:lnTo>
                    <a:pt x="0" y="1"/>
                  </a:lnTo>
                  <a:cubicBezTo>
                    <a:pt x="267" y="401"/>
                    <a:pt x="567" y="768"/>
                    <a:pt x="934" y="1101"/>
                  </a:cubicBezTo>
                  <a:cubicBezTo>
                    <a:pt x="1268" y="1468"/>
                    <a:pt x="1635" y="1769"/>
                    <a:pt x="2035" y="2035"/>
                  </a:cubicBezTo>
                  <a:cubicBezTo>
                    <a:pt x="1802" y="1602"/>
                    <a:pt x="1468" y="1235"/>
                    <a:pt x="1101" y="935"/>
                  </a:cubicBezTo>
                  <a:cubicBezTo>
                    <a:pt x="768" y="568"/>
                    <a:pt x="401" y="26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13944675" y="2913975"/>
              <a:ext cx="50900" cy="42575"/>
            </a:xfrm>
            <a:custGeom>
              <a:avLst/>
              <a:gdLst/>
              <a:ahLst/>
              <a:cxnLst/>
              <a:rect l="l" t="t" r="r" b="b"/>
              <a:pathLst>
                <a:path w="2036" h="1703" extrusionOk="0">
                  <a:moveTo>
                    <a:pt x="2035" y="1"/>
                  </a:moveTo>
                  <a:lnTo>
                    <a:pt x="2035" y="1"/>
                  </a:lnTo>
                  <a:cubicBezTo>
                    <a:pt x="1635" y="201"/>
                    <a:pt x="1268" y="468"/>
                    <a:pt x="968" y="768"/>
                  </a:cubicBezTo>
                  <a:cubicBezTo>
                    <a:pt x="601" y="1035"/>
                    <a:pt x="267" y="1335"/>
                    <a:pt x="0" y="1702"/>
                  </a:cubicBezTo>
                  <a:cubicBezTo>
                    <a:pt x="401" y="1502"/>
                    <a:pt x="768" y="1268"/>
                    <a:pt x="1101" y="935"/>
                  </a:cubicBezTo>
                  <a:cubicBezTo>
                    <a:pt x="1468" y="701"/>
                    <a:pt x="1768" y="368"/>
                    <a:pt x="2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13943825" y="2912325"/>
              <a:ext cx="50900" cy="50050"/>
            </a:xfrm>
            <a:custGeom>
              <a:avLst/>
              <a:gdLst/>
              <a:ahLst/>
              <a:cxnLst/>
              <a:rect l="l" t="t" r="r" b="b"/>
              <a:pathLst>
                <a:path w="2036" h="2002" extrusionOk="0">
                  <a:moveTo>
                    <a:pt x="1" y="0"/>
                  </a:moveTo>
                  <a:lnTo>
                    <a:pt x="1" y="0"/>
                  </a:lnTo>
                  <a:cubicBezTo>
                    <a:pt x="268" y="400"/>
                    <a:pt x="568" y="767"/>
                    <a:pt x="935" y="1068"/>
                  </a:cubicBezTo>
                  <a:cubicBezTo>
                    <a:pt x="1269" y="1435"/>
                    <a:pt x="1635" y="1735"/>
                    <a:pt x="2036" y="2002"/>
                  </a:cubicBezTo>
                  <a:cubicBezTo>
                    <a:pt x="1802" y="1601"/>
                    <a:pt x="1469" y="1234"/>
                    <a:pt x="1102" y="934"/>
                  </a:cubicBezTo>
                  <a:cubicBezTo>
                    <a:pt x="768" y="567"/>
                    <a:pt x="401"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14038900" y="2915650"/>
              <a:ext cx="48400" cy="42550"/>
            </a:xfrm>
            <a:custGeom>
              <a:avLst/>
              <a:gdLst/>
              <a:ahLst/>
              <a:cxnLst/>
              <a:rect l="l" t="t" r="r" b="b"/>
              <a:pathLst>
                <a:path w="1936" h="1702" extrusionOk="0">
                  <a:moveTo>
                    <a:pt x="1935" y="1"/>
                  </a:moveTo>
                  <a:lnTo>
                    <a:pt x="1935" y="1"/>
                  </a:lnTo>
                  <a:cubicBezTo>
                    <a:pt x="1568" y="201"/>
                    <a:pt x="1202" y="468"/>
                    <a:pt x="901" y="768"/>
                  </a:cubicBezTo>
                  <a:cubicBezTo>
                    <a:pt x="534" y="1035"/>
                    <a:pt x="234" y="1368"/>
                    <a:pt x="1" y="1702"/>
                  </a:cubicBezTo>
                  <a:cubicBezTo>
                    <a:pt x="368" y="1502"/>
                    <a:pt x="735" y="1268"/>
                    <a:pt x="1035" y="935"/>
                  </a:cubicBezTo>
                  <a:cubicBezTo>
                    <a:pt x="1402" y="668"/>
                    <a:pt x="1702" y="368"/>
                    <a:pt x="1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14036400" y="2914825"/>
              <a:ext cx="51725" cy="48375"/>
            </a:xfrm>
            <a:custGeom>
              <a:avLst/>
              <a:gdLst/>
              <a:ahLst/>
              <a:cxnLst/>
              <a:rect l="l" t="t" r="r" b="b"/>
              <a:pathLst>
                <a:path w="2069" h="1935" extrusionOk="0">
                  <a:moveTo>
                    <a:pt x="1" y="0"/>
                  </a:moveTo>
                  <a:cubicBezTo>
                    <a:pt x="601" y="734"/>
                    <a:pt x="1268" y="1401"/>
                    <a:pt x="2069" y="1935"/>
                  </a:cubicBezTo>
                  <a:cubicBezTo>
                    <a:pt x="1802" y="1535"/>
                    <a:pt x="1468" y="1168"/>
                    <a:pt x="1101" y="868"/>
                  </a:cubicBezTo>
                  <a:cubicBezTo>
                    <a:pt x="801" y="534"/>
                    <a:pt x="434" y="2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50"/>
          <p:cNvGrpSpPr/>
          <p:nvPr/>
        </p:nvGrpSpPr>
        <p:grpSpPr>
          <a:xfrm flipH="1">
            <a:off x="6979988" y="4408125"/>
            <a:ext cx="1239225" cy="590675"/>
            <a:chOff x="10668175" y="4492400"/>
            <a:chExt cx="1239225" cy="590675"/>
          </a:xfrm>
        </p:grpSpPr>
        <p:sp>
          <p:nvSpPr>
            <p:cNvPr id="788" name="Google Shape;788;p50"/>
            <p:cNvSpPr/>
            <p:nvPr/>
          </p:nvSpPr>
          <p:spPr>
            <a:xfrm>
              <a:off x="10668175" y="4630225"/>
              <a:ext cx="1205050" cy="452850"/>
            </a:xfrm>
            <a:custGeom>
              <a:avLst/>
              <a:gdLst/>
              <a:ahLst/>
              <a:cxnLst/>
              <a:rect l="l" t="t" r="r" b="b"/>
              <a:pathLst>
                <a:path w="48202" h="18114" extrusionOk="0">
                  <a:moveTo>
                    <a:pt x="31016" y="0"/>
                  </a:moveTo>
                  <a:cubicBezTo>
                    <a:pt x="30081" y="0"/>
                    <a:pt x="29126" y="63"/>
                    <a:pt x="28154" y="200"/>
                  </a:cubicBezTo>
                  <a:cubicBezTo>
                    <a:pt x="20348" y="1268"/>
                    <a:pt x="13443" y="7205"/>
                    <a:pt x="13443" y="7205"/>
                  </a:cubicBezTo>
                  <a:lnTo>
                    <a:pt x="0" y="17112"/>
                  </a:lnTo>
                  <a:cubicBezTo>
                    <a:pt x="0" y="17112"/>
                    <a:pt x="6405" y="16979"/>
                    <a:pt x="16012" y="13176"/>
                  </a:cubicBezTo>
                  <a:cubicBezTo>
                    <a:pt x="18045" y="12381"/>
                    <a:pt x="19883" y="12059"/>
                    <a:pt x="21527" y="12059"/>
                  </a:cubicBezTo>
                  <a:cubicBezTo>
                    <a:pt x="28645" y="12059"/>
                    <a:pt x="32123" y="18113"/>
                    <a:pt x="32123" y="18113"/>
                  </a:cubicBezTo>
                  <a:lnTo>
                    <a:pt x="48201" y="6805"/>
                  </a:lnTo>
                  <a:cubicBezTo>
                    <a:pt x="48201" y="6805"/>
                    <a:pt x="40758" y="0"/>
                    <a:pt x="31016" y="0"/>
                  </a:cubicBezTo>
                  <a:close/>
                </a:path>
              </a:pathLst>
            </a:custGeom>
            <a:solidFill>
              <a:srgbClr val="BDB9B0">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10698175" y="4494300"/>
              <a:ext cx="1205075" cy="454500"/>
            </a:xfrm>
            <a:custGeom>
              <a:avLst/>
              <a:gdLst/>
              <a:ahLst/>
              <a:cxnLst/>
              <a:rect l="l" t="t" r="r" b="b"/>
              <a:pathLst>
                <a:path w="48203" h="18180" extrusionOk="0">
                  <a:moveTo>
                    <a:pt x="30991" y="0"/>
                  </a:moveTo>
                  <a:cubicBezTo>
                    <a:pt x="30054" y="0"/>
                    <a:pt x="29096" y="63"/>
                    <a:pt x="28121" y="200"/>
                  </a:cubicBezTo>
                  <a:cubicBezTo>
                    <a:pt x="20349" y="1334"/>
                    <a:pt x="13411" y="7238"/>
                    <a:pt x="13411" y="7238"/>
                  </a:cubicBezTo>
                  <a:lnTo>
                    <a:pt x="1" y="17179"/>
                  </a:lnTo>
                  <a:cubicBezTo>
                    <a:pt x="1" y="17179"/>
                    <a:pt x="6372" y="17012"/>
                    <a:pt x="15979" y="13243"/>
                  </a:cubicBezTo>
                  <a:cubicBezTo>
                    <a:pt x="18026" y="12439"/>
                    <a:pt x="19874" y="12113"/>
                    <a:pt x="21526" y="12113"/>
                  </a:cubicBezTo>
                  <a:cubicBezTo>
                    <a:pt x="28651" y="12113"/>
                    <a:pt x="32124" y="18180"/>
                    <a:pt x="32124" y="18180"/>
                  </a:cubicBezTo>
                  <a:lnTo>
                    <a:pt x="48202" y="6805"/>
                  </a:lnTo>
                  <a:cubicBezTo>
                    <a:pt x="48202" y="6805"/>
                    <a:pt x="40759" y="0"/>
                    <a:pt x="30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10698175" y="4492400"/>
              <a:ext cx="1209225" cy="458900"/>
            </a:xfrm>
            <a:custGeom>
              <a:avLst/>
              <a:gdLst/>
              <a:ahLst/>
              <a:cxnLst/>
              <a:rect l="l" t="t" r="r" b="b"/>
              <a:pathLst>
                <a:path w="48369" h="18356" extrusionOk="0">
                  <a:moveTo>
                    <a:pt x="31015" y="0"/>
                  </a:moveTo>
                  <a:cubicBezTo>
                    <a:pt x="30275" y="0"/>
                    <a:pt x="29531" y="36"/>
                    <a:pt x="28788" y="109"/>
                  </a:cubicBezTo>
                  <a:cubicBezTo>
                    <a:pt x="27220" y="276"/>
                    <a:pt x="25686" y="610"/>
                    <a:pt x="24185" y="1143"/>
                  </a:cubicBezTo>
                  <a:cubicBezTo>
                    <a:pt x="22784" y="1610"/>
                    <a:pt x="21416" y="2177"/>
                    <a:pt x="20082" y="2878"/>
                  </a:cubicBezTo>
                  <a:cubicBezTo>
                    <a:pt x="17714" y="4079"/>
                    <a:pt x="15445" y="5546"/>
                    <a:pt x="13377" y="7248"/>
                  </a:cubicBezTo>
                  <a:lnTo>
                    <a:pt x="1" y="17255"/>
                  </a:lnTo>
                  <a:lnTo>
                    <a:pt x="1" y="17255"/>
                  </a:lnTo>
                  <a:lnTo>
                    <a:pt x="13477" y="7348"/>
                  </a:lnTo>
                  <a:cubicBezTo>
                    <a:pt x="15545" y="5680"/>
                    <a:pt x="17780" y="4212"/>
                    <a:pt x="20149" y="3011"/>
                  </a:cubicBezTo>
                  <a:cubicBezTo>
                    <a:pt x="21483" y="2344"/>
                    <a:pt x="22851" y="1777"/>
                    <a:pt x="24252" y="1310"/>
                  </a:cubicBezTo>
                  <a:cubicBezTo>
                    <a:pt x="25719" y="810"/>
                    <a:pt x="27254" y="476"/>
                    <a:pt x="28822" y="309"/>
                  </a:cubicBezTo>
                  <a:cubicBezTo>
                    <a:pt x="29557" y="236"/>
                    <a:pt x="30293" y="200"/>
                    <a:pt x="31027" y="200"/>
                  </a:cubicBezTo>
                  <a:cubicBezTo>
                    <a:pt x="33653" y="200"/>
                    <a:pt x="36252" y="664"/>
                    <a:pt x="38729" y="1577"/>
                  </a:cubicBezTo>
                  <a:cubicBezTo>
                    <a:pt x="42098" y="2744"/>
                    <a:pt x="45267" y="4546"/>
                    <a:pt x="48035" y="6847"/>
                  </a:cubicBezTo>
                  <a:lnTo>
                    <a:pt x="48038" y="6850"/>
                  </a:lnTo>
                  <a:lnTo>
                    <a:pt x="48038" y="6850"/>
                  </a:lnTo>
                  <a:lnTo>
                    <a:pt x="32156" y="18086"/>
                  </a:lnTo>
                  <a:lnTo>
                    <a:pt x="32156" y="18086"/>
                  </a:lnTo>
                  <a:cubicBezTo>
                    <a:pt x="31470" y="17059"/>
                    <a:pt x="30659" y="16127"/>
                    <a:pt x="29756" y="15320"/>
                  </a:cubicBezTo>
                  <a:cubicBezTo>
                    <a:pt x="28855" y="14486"/>
                    <a:pt x="27821" y="13819"/>
                    <a:pt x="26753" y="13285"/>
                  </a:cubicBezTo>
                  <a:cubicBezTo>
                    <a:pt x="25105" y="12514"/>
                    <a:pt x="23330" y="12104"/>
                    <a:pt x="21529" y="12104"/>
                  </a:cubicBezTo>
                  <a:cubicBezTo>
                    <a:pt x="21070" y="12104"/>
                    <a:pt x="20609" y="12130"/>
                    <a:pt x="20149" y="12185"/>
                  </a:cubicBezTo>
                  <a:cubicBezTo>
                    <a:pt x="19115" y="12285"/>
                    <a:pt x="18114" y="12518"/>
                    <a:pt x="17113" y="12852"/>
                  </a:cubicBezTo>
                  <a:cubicBezTo>
                    <a:pt x="16179" y="13152"/>
                    <a:pt x="15279" y="13519"/>
                    <a:pt x="14411" y="13852"/>
                  </a:cubicBezTo>
                  <a:cubicBezTo>
                    <a:pt x="12677" y="14486"/>
                    <a:pt x="11076" y="15020"/>
                    <a:pt x="9574" y="15420"/>
                  </a:cubicBezTo>
                  <a:cubicBezTo>
                    <a:pt x="7273" y="16087"/>
                    <a:pt x="4938" y="16588"/>
                    <a:pt x="2569" y="16955"/>
                  </a:cubicBezTo>
                  <a:cubicBezTo>
                    <a:pt x="1736" y="17088"/>
                    <a:pt x="1068" y="17155"/>
                    <a:pt x="635" y="17188"/>
                  </a:cubicBezTo>
                  <a:lnTo>
                    <a:pt x="168" y="17221"/>
                  </a:lnTo>
                  <a:lnTo>
                    <a:pt x="668" y="17221"/>
                  </a:lnTo>
                  <a:cubicBezTo>
                    <a:pt x="1102" y="17188"/>
                    <a:pt x="1736" y="17121"/>
                    <a:pt x="2569" y="17021"/>
                  </a:cubicBezTo>
                  <a:cubicBezTo>
                    <a:pt x="4938" y="16688"/>
                    <a:pt x="7306" y="16187"/>
                    <a:pt x="9608" y="15520"/>
                  </a:cubicBezTo>
                  <a:cubicBezTo>
                    <a:pt x="11109" y="15120"/>
                    <a:pt x="12743" y="14586"/>
                    <a:pt x="14478" y="13952"/>
                  </a:cubicBezTo>
                  <a:cubicBezTo>
                    <a:pt x="15345" y="13652"/>
                    <a:pt x="16246" y="13285"/>
                    <a:pt x="17180" y="12985"/>
                  </a:cubicBezTo>
                  <a:cubicBezTo>
                    <a:pt x="18147" y="12652"/>
                    <a:pt x="19148" y="12451"/>
                    <a:pt x="20182" y="12351"/>
                  </a:cubicBezTo>
                  <a:cubicBezTo>
                    <a:pt x="20646" y="12295"/>
                    <a:pt x="21112" y="12267"/>
                    <a:pt x="21578" y="12267"/>
                  </a:cubicBezTo>
                  <a:cubicBezTo>
                    <a:pt x="23327" y="12267"/>
                    <a:pt x="25073" y="12662"/>
                    <a:pt x="26653" y="13452"/>
                  </a:cubicBezTo>
                  <a:cubicBezTo>
                    <a:pt x="28855" y="14520"/>
                    <a:pt x="30723" y="16187"/>
                    <a:pt x="32024" y="18289"/>
                  </a:cubicBezTo>
                  <a:lnTo>
                    <a:pt x="32091" y="18356"/>
                  </a:lnTo>
                  <a:lnTo>
                    <a:pt x="32191" y="18322"/>
                  </a:lnTo>
                  <a:lnTo>
                    <a:pt x="48269" y="6981"/>
                  </a:lnTo>
                  <a:lnTo>
                    <a:pt x="48369" y="6881"/>
                  </a:lnTo>
                  <a:lnTo>
                    <a:pt x="48269" y="6814"/>
                  </a:lnTo>
                  <a:lnTo>
                    <a:pt x="48169" y="6714"/>
                  </a:lnTo>
                  <a:cubicBezTo>
                    <a:pt x="45367" y="4379"/>
                    <a:pt x="42198" y="2578"/>
                    <a:pt x="38762" y="1377"/>
                  </a:cubicBezTo>
                  <a:cubicBezTo>
                    <a:pt x="36285" y="464"/>
                    <a:pt x="33666" y="0"/>
                    <a:pt x="3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11322800" y="4701925"/>
              <a:ext cx="8300" cy="65900"/>
            </a:xfrm>
            <a:custGeom>
              <a:avLst/>
              <a:gdLst/>
              <a:ahLst/>
              <a:cxnLst/>
              <a:rect l="l" t="t" r="r" b="b"/>
              <a:pathLst>
                <a:path w="332" h="2636" extrusionOk="0">
                  <a:moveTo>
                    <a:pt x="267" y="1"/>
                  </a:moveTo>
                  <a:lnTo>
                    <a:pt x="267" y="1"/>
                  </a:lnTo>
                  <a:cubicBezTo>
                    <a:pt x="134" y="401"/>
                    <a:pt x="67" y="868"/>
                    <a:pt x="67" y="1302"/>
                  </a:cubicBezTo>
                  <a:cubicBezTo>
                    <a:pt x="4" y="1709"/>
                    <a:pt x="1" y="2117"/>
                    <a:pt x="56" y="2552"/>
                  </a:cubicBezTo>
                  <a:lnTo>
                    <a:pt x="56" y="2552"/>
                  </a:lnTo>
                  <a:cubicBezTo>
                    <a:pt x="271" y="1711"/>
                    <a:pt x="332" y="840"/>
                    <a:pt x="267" y="1"/>
                  </a:cubicBezTo>
                  <a:close/>
                  <a:moveTo>
                    <a:pt x="56" y="2552"/>
                  </a:moveTo>
                  <a:lnTo>
                    <a:pt x="56" y="2552"/>
                  </a:lnTo>
                  <a:cubicBezTo>
                    <a:pt x="49" y="2580"/>
                    <a:pt x="41" y="2608"/>
                    <a:pt x="34" y="2636"/>
                  </a:cubicBezTo>
                  <a:lnTo>
                    <a:pt x="67" y="2636"/>
                  </a:lnTo>
                  <a:cubicBezTo>
                    <a:pt x="63" y="2608"/>
                    <a:pt x="59" y="2580"/>
                    <a:pt x="56" y="2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11291950" y="4733725"/>
              <a:ext cx="72575" cy="6075"/>
            </a:xfrm>
            <a:custGeom>
              <a:avLst/>
              <a:gdLst/>
              <a:ahLst/>
              <a:cxnLst/>
              <a:rect l="l" t="t" r="r" b="b"/>
              <a:pathLst>
                <a:path w="2903" h="243" extrusionOk="0">
                  <a:moveTo>
                    <a:pt x="1532" y="0"/>
                  </a:moveTo>
                  <a:cubicBezTo>
                    <a:pt x="1022" y="0"/>
                    <a:pt x="511" y="42"/>
                    <a:pt x="0" y="130"/>
                  </a:cubicBezTo>
                  <a:cubicBezTo>
                    <a:pt x="350" y="205"/>
                    <a:pt x="720" y="242"/>
                    <a:pt x="1079" y="242"/>
                  </a:cubicBezTo>
                  <a:cubicBezTo>
                    <a:pt x="1199" y="242"/>
                    <a:pt x="1318" y="238"/>
                    <a:pt x="1435" y="230"/>
                  </a:cubicBezTo>
                  <a:cubicBezTo>
                    <a:pt x="1523" y="236"/>
                    <a:pt x="1611" y="239"/>
                    <a:pt x="1698" y="239"/>
                  </a:cubicBezTo>
                  <a:cubicBezTo>
                    <a:pt x="2101" y="239"/>
                    <a:pt x="2491" y="179"/>
                    <a:pt x="2902" y="96"/>
                  </a:cubicBezTo>
                  <a:cubicBezTo>
                    <a:pt x="2446" y="33"/>
                    <a:pt x="1989"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11389525" y="4637725"/>
              <a:ext cx="8350" cy="65075"/>
            </a:xfrm>
            <a:custGeom>
              <a:avLst/>
              <a:gdLst/>
              <a:ahLst/>
              <a:cxnLst/>
              <a:rect l="l" t="t" r="r" b="b"/>
              <a:pathLst>
                <a:path w="334" h="2603" extrusionOk="0">
                  <a:moveTo>
                    <a:pt x="267" y="0"/>
                  </a:moveTo>
                  <a:cubicBezTo>
                    <a:pt x="133" y="434"/>
                    <a:pt x="67" y="868"/>
                    <a:pt x="100" y="1301"/>
                  </a:cubicBezTo>
                  <a:cubicBezTo>
                    <a:pt x="0" y="1702"/>
                    <a:pt x="0" y="2169"/>
                    <a:pt x="100" y="2602"/>
                  </a:cubicBezTo>
                  <a:cubicBezTo>
                    <a:pt x="234" y="2169"/>
                    <a:pt x="300" y="1735"/>
                    <a:pt x="267" y="1301"/>
                  </a:cubicBezTo>
                  <a:cubicBezTo>
                    <a:pt x="334" y="868"/>
                    <a:pt x="334" y="434"/>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11359500" y="4668550"/>
              <a:ext cx="70075" cy="6750"/>
            </a:xfrm>
            <a:custGeom>
              <a:avLst/>
              <a:gdLst/>
              <a:ahLst/>
              <a:cxnLst/>
              <a:rect l="l" t="t" r="r" b="b"/>
              <a:pathLst>
                <a:path w="2803" h="270" extrusionOk="0">
                  <a:moveTo>
                    <a:pt x="1897" y="0"/>
                  </a:moveTo>
                  <a:cubicBezTo>
                    <a:pt x="1732" y="0"/>
                    <a:pt x="1567" y="11"/>
                    <a:pt x="1401" y="35"/>
                  </a:cubicBezTo>
                  <a:cubicBezTo>
                    <a:pt x="1318" y="29"/>
                    <a:pt x="1235" y="26"/>
                    <a:pt x="1150" y="26"/>
                  </a:cubicBezTo>
                  <a:cubicBezTo>
                    <a:pt x="759" y="26"/>
                    <a:pt x="357" y="86"/>
                    <a:pt x="0" y="168"/>
                  </a:cubicBezTo>
                  <a:cubicBezTo>
                    <a:pt x="302" y="233"/>
                    <a:pt x="603" y="270"/>
                    <a:pt x="905" y="270"/>
                  </a:cubicBezTo>
                  <a:cubicBezTo>
                    <a:pt x="1070" y="270"/>
                    <a:pt x="1236" y="259"/>
                    <a:pt x="1401" y="235"/>
                  </a:cubicBezTo>
                  <a:cubicBezTo>
                    <a:pt x="1484" y="241"/>
                    <a:pt x="1567" y="244"/>
                    <a:pt x="1649" y="244"/>
                  </a:cubicBezTo>
                  <a:cubicBezTo>
                    <a:pt x="2034" y="244"/>
                    <a:pt x="2418" y="184"/>
                    <a:pt x="2802" y="102"/>
                  </a:cubicBezTo>
                  <a:cubicBezTo>
                    <a:pt x="2501" y="37"/>
                    <a:pt x="2199"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11459575" y="4581000"/>
              <a:ext cx="12525" cy="65075"/>
            </a:xfrm>
            <a:custGeom>
              <a:avLst/>
              <a:gdLst/>
              <a:ahLst/>
              <a:cxnLst/>
              <a:rect l="l" t="t" r="r" b="b"/>
              <a:pathLst>
                <a:path w="501" h="2603" extrusionOk="0">
                  <a:moveTo>
                    <a:pt x="500" y="1"/>
                  </a:moveTo>
                  <a:lnTo>
                    <a:pt x="500" y="1"/>
                  </a:lnTo>
                  <a:cubicBezTo>
                    <a:pt x="300" y="401"/>
                    <a:pt x="200" y="835"/>
                    <a:pt x="133" y="1269"/>
                  </a:cubicBezTo>
                  <a:cubicBezTo>
                    <a:pt x="33" y="1702"/>
                    <a:pt x="0" y="2136"/>
                    <a:pt x="33" y="2603"/>
                  </a:cubicBezTo>
                  <a:cubicBezTo>
                    <a:pt x="200" y="2169"/>
                    <a:pt x="300" y="1736"/>
                    <a:pt x="367" y="1302"/>
                  </a:cubicBezTo>
                  <a:cubicBezTo>
                    <a:pt x="467" y="868"/>
                    <a:pt x="500" y="435"/>
                    <a:pt x="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11430375" y="4611725"/>
              <a:ext cx="71750" cy="7250"/>
            </a:xfrm>
            <a:custGeom>
              <a:avLst/>
              <a:gdLst/>
              <a:ahLst/>
              <a:cxnLst/>
              <a:rect l="l" t="t" r="r" b="b"/>
              <a:pathLst>
                <a:path w="2870" h="290" extrusionOk="0">
                  <a:moveTo>
                    <a:pt x="777" y="0"/>
                  </a:moveTo>
                  <a:cubicBezTo>
                    <a:pt x="519" y="0"/>
                    <a:pt x="260" y="13"/>
                    <a:pt x="1" y="40"/>
                  </a:cubicBezTo>
                  <a:cubicBezTo>
                    <a:pt x="468" y="173"/>
                    <a:pt x="935" y="240"/>
                    <a:pt x="1435" y="240"/>
                  </a:cubicBezTo>
                  <a:cubicBezTo>
                    <a:pt x="1668" y="273"/>
                    <a:pt x="1910" y="290"/>
                    <a:pt x="2152" y="290"/>
                  </a:cubicBezTo>
                  <a:cubicBezTo>
                    <a:pt x="2394" y="290"/>
                    <a:pt x="2636" y="273"/>
                    <a:pt x="2869" y="240"/>
                  </a:cubicBezTo>
                  <a:cubicBezTo>
                    <a:pt x="2186" y="93"/>
                    <a:pt x="1484"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11532125" y="4523475"/>
              <a:ext cx="11700" cy="63400"/>
            </a:xfrm>
            <a:custGeom>
              <a:avLst/>
              <a:gdLst/>
              <a:ahLst/>
              <a:cxnLst/>
              <a:rect l="l" t="t" r="r" b="b"/>
              <a:pathLst>
                <a:path w="468" h="2536" extrusionOk="0">
                  <a:moveTo>
                    <a:pt x="434" y="0"/>
                  </a:moveTo>
                  <a:lnTo>
                    <a:pt x="434" y="0"/>
                  </a:lnTo>
                  <a:cubicBezTo>
                    <a:pt x="267" y="367"/>
                    <a:pt x="167" y="801"/>
                    <a:pt x="134" y="1235"/>
                  </a:cubicBezTo>
                  <a:cubicBezTo>
                    <a:pt x="33" y="1668"/>
                    <a:pt x="0" y="2102"/>
                    <a:pt x="33" y="2535"/>
                  </a:cubicBezTo>
                  <a:cubicBezTo>
                    <a:pt x="200" y="2135"/>
                    <a:pt x="300" y="1702"/>
                    <a:pt x="334" y="1268"/>
                  </a:cubicBezTo>
                  <a:cubicBezTo>
                    <a:pt x="434" y="868"/>
                    <a:pt x="467" y="401"/>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11502925" y="4553075"/>
              <a:ext cx="70900" cy="7450"/>
            </a:xfrm>
            <a:custGeom>
              <a:avLst/>
              <a:gdLst/>
              <a:ahLst/>
              <a:cxnLst/>
              <a:rect l="l" t="t" r="r" b="b"/>
              <a:pathLst>
                <a:path w="2836" h="298" extrusionOk="0">
                  <a:moveTo>
                    <a:pt x="718" y="1"/>
                  </a:moveTo>
                  <a:cubicBezTo>
                    <a:pt x="476" y="1"/>
                    <a:pt x="234" y="17"/>
                    <a:pt x="1" y="51"/>
                  </a:cubicBezTo>
                  <a:cubicBezTo>
                    <a:pt x="468" y="184"/>
                    <a:pt x="935" y="251"/>
                    <a:pt x="1402" y="251"/>
                  </a:cubicBezTo>
                  <a:cubicBezTo>
                    <a:pt x="1612" y="281"/>
                    <a:pt x="1828" y="297"/>
                    <a:pt x="2045" y="297"/>
                  </a:cubicBezTo>
                  <a:cubicBezTo>
                    <a:pt x="2312" y="297"/>
                    <a:pt x="2579" y="272"/>
                    <a:pt x="2836" y="217"/>
                  </a:cubicBezTo>
                  <a:cubicBezTo>
                    <a:pt x="2449" y="107"/>
                    <a:pt x="2062" y="42"/>
                    <a:pt x="1675" y="42"/>
                  </a:cubicBezTo>
                  <a:cubicBezTo>
                    <a:pt x="1595" y="42"/>
                    <a:pt x="1515" y="45"/>
                    <a:pt x="1435" y="51"/>
                  </a:cubicBezTo>
                  <a:cubicBezTo>
                    <a:pt x="1201" y="17"/>
                    <a:pt x="960"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0"/>
            <p:cNvSpPr/>
            <p:nvPr/>
          </p:nvSpPr>
          <p:spPr>
            <a:xfrm>
              <a:off x="11426200" y="4743625"/>
              <a:ext cx="8375" cy="70075"/>
            </a:xfrm>
            <a:custGeom>
              <a:avLst/>
              <a:gdLst/>
              <a:ahLst/>
              <a:cxnLst/>
              <a:rect l="l" t="t" r="r" b="b"/>
              <a:pathLst>
                <a:path w="335" h="2803" extrusionOk="0">
                  <a:moveTo>
                    <a:pt x="268" y="1"/>
                  </a:moveTo>
                  <a:lnTo>
                    <a:pt x="268" y="1"/>
                  </a:lnTo>
                  <a:cubicBezTo>
                    <a:pt x="134" y="468"/>
                    <a:pt x="67" y="935"/>
                    <a:pt x="67" y="1402"/>
                  </a:cubicBezTo>
                  <a:cubicBezTo>
                    <a:pt x="1" y="1869"/>
                    <a:pt x="1" y="2336"/>
                    <a:pt x="67" y="2803"/>
                  </a:cubicBezTo>
                  <a:cubicBezTo>
                    <a:pt x="268" y="1869"/>
                    <a:pt x="334" y="935"/>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0"/>
            <p:cNvSpPr/>
            <p:nvPr/>
          </p:nvSpPr>
          <p:spPr>
            <a:xfrm>
              <a:off x="11392850" y="4776950"/>
              <a:ext cx="75900" cy="6475"/>
            </a:xfrm>
            <a:custGeom>
              <a:avLst/>
              <a:gdLst/>
              <a:ahLst/>
              <a:cxnLst/>
              <a:rect l="l" t="t" r="r" b="b"/>
              <a:pathLst>
                <a:path w="3036" h="259" extrusionOk="0">
                  <a:moveTo>
                    <a:pt x="2067" y="1"/>
                  </a:moveTo>
                  <a:cubicBezTo>
                    <a:pt x="1889" y="1"/>
                    <a:pt x="1712" y="12"/>
                    <a:pt x="1535" y="35"/>
                  </a:cubicBezTo>
                  <a:cubicBezTo>
                    <a:pt x="1443" y="30"/>
                    <a:pt x="1353" y="27"/>
                    <a:pt x="1263" y="27"/>
                  </a:cubicBezTo>
                  <a:cubicBezTo>
                    <a:pt x="829" y="27"/>
                    <a:pt x="415" y="92"/>
                    <a:pt x="0" y="202"/>
                  </a:cubicBezTo>
                  <a:cubicBezTo>
                    <a:pt x="388" y="240"/>
                    <a:pt x="771" y="258"/>
                    <a:pt x="1151" y="258"/>
                  </a:cubicBezTo>
                  <a:cubicBezTo>
                    <a:pt x="1785" y="258"/>
                    <a:pt x="2411" y="206"/>
                    <a:pt x="3036" y="102"/>
                  </a:cubicBezTo>
                  <a:cubicBezTo>
                    <a:pt x="2713" y="37"/>
                    <a:pt x="2390" y="1"/>
                    <a:pt x="2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0"/>
            <p:cNvSpPr/>
            <p:nvPr/>
          </p:nvSpPr>
          <p:spPr>
            <a:xfrm>
              <a:off x="11497925" y="4678575"/>
              <a:ext cx="9200" cy="57575"/>
            </a:xfrm>
            <a:custGeom>
              <a:avLst/>
              <a:gdLst/>
              <a:ahLst/>
              <a:cxnLst/>
              <a:rect l="l" t="t" r="r" b="b"/>
              <a:pathLst>
                <a:path w="368" h="2303" extrusionOk="0">
                  <a:moveTo>
                    <a:pt x="301" y="1"/>
                  </a:moveTo>
                  <a:cubicBezTo>
                    <a:pt x="167" y="334"/>
                    <a:pt x="67" y="735"/>
                    <a:pt x="67" y="1135"/>
                  </a:cubicBezTo>
                  <a:cubicBezTo>
                    <a:pt x="0" y="1502"/>
                    <a:pt x="0" y="1902"/>
                    <a:pt x="67" y="2302"/>
                  </a:cubicBezTo>
                  <a:cubicBezTo>
                    <a:pt x="201" y="1936"/>
                    <a:pt x="301" y="1535"/>
                    <a:pt x="301" y="1168"/>
                  </a:cubicBezTo>
                  <a:cubicBezTo>
                    <a:pt x="367" y="768"/>
                    <a:pt x="367" y="36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0"/>
            <p:cNvSpPr/>
            <p:nvPr/>
          </p:nvSpPr>
          <p:spPr>
            <a:xfrm>
              <a:off x="11472075" y="4706100"/>
              <a:ext cx="62575" cy="5025"/>
            </a:xfrm>
            <a:custGeom>
              <a:avLst/>
              <a:gdLst/>
              <a:ahLst/>
              <a:cxnLst/>
              <a:rect l="l" t="t" r="r" b="b"/>
              <a:pathLst>
                <a:path w="2503" h="201" extrusionOk="0">
                  <a:moveTo>
                    <a:pt x="1251" y="1"/>
                  </a:moveTo>
                  <a:cubicBezTo>
                    <a:pt x="834" y="1"/>
                    <a:pt x="417" y="34"/>
                    <a:pt x="0" y="101"/>
                  </a:cubicBezTo>
                  <a:cubicBezTo>
                    <a:pt x="417" y="167"/>
                    <a:pt x="834" y="201"/>
                    <a:pt x="1251" y="201"/>
                  </a:cubicBezTo>
                  <a:cubicBezTo>
                    <a:pt x="1668" y="201"/>
                    <a:pt x="2085" y="167"/>
                    <a:pt x="2502" y="101"/>
                  </a:cubicBezTo>
                  <a:cubicBezTo>
                    <a:pt x="2085" y="34"/>
                    <a:pt x="1668" y="1"/>
                    <a:pt x="1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0"/>
            <p:cNvSpPr/>
            <p:nvPr/>
          </p:nvSpPr>
          <p:spPr>
            <a:xfrm>
              <a:off x="11577150" y="4607700"/>
              <a:ext cx="9200" cy="57575"/>
            </a:xfrm>
            <a:custGeom>
              <a:avLst/>
              <a:gdLst/>
              <a:ahLst/>
              <a:cxnLst/>
              <a:rect l="l" t="t" r="r" b="b"/>
              <a:pathLst>
                <a:path w="368" h="2303" extrusionOk="0">
                  <a:moveTo>
                    <a:pt x="301" y="0"/>
                  </a:moveTo>
                  <a:cubicBezTo>
                    <a:pt x="167" y="367"/>
                    <a:pt x="100" y="768"/>
                    <a:pt x="67" y="1168"/>
                  </a:cubicBezTo>
                  <a:cubicBezTo>
                    <a:pt x="0" y="1535"/>
                    <a:pt x="0" y="1935"/>
                    <a:pt x="67" y="2302"/>
                  </a:cubicBezTo>
                  <a:cubicBezTo>
                    <a:pt x="234" y="1935"/>
                    <a:pt x="301" y="1568"/>
                    <a:pt x="301" y="1168"/>
                  </a:cubicBezTo>
                  <a:cubicBezTo>
                    <a:pt x="367" y="801"/>
                    <a:pt x="367" y="401"/>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11552125" y="4635225"/>
              <a:ext cx="62575" cy="6175"/>
            </a:xfrm>
            <a:custGeom>
              <a:avLst/>
              <a:gdLst/>
              <a:ahLst/>
              <a:cxnLst/>
              <a:rect l="l" t="t" r="r" b="b"/>
              <a:pathLst>
                <a:path w="2503" h="247" extrusionOk="0">
                  <a:moveTo>
                    <a:pt x="811" y="0"/>
                  </a:moveTo>
                  <a:cubicBezTo>
                    <a:pt x="534" y="0"/>
                    <a:pt x="268" y="45"/>
                    <a:pt x="1" y="134"/>
                  </a:cubicBezTo>
                  <a:cubicBezTo>
                    <a:pt x="301" y="209"/>
                    <a:pt x="601" y="246"/>
                    <a:pt x="915" y="246"/>
                  </a:cubicBezTo>
                  <a:cubicBezTo>
                    <a:pt x="1020" y="246"/>
                    <a:pt x="1126" y="242"/>
                    <a:pt x="1235" y="234"/>
                  </a:cubicBezTo>
                  <a:cubicBezTo>
                    <a:pt x="1343" y="242"/>
                    <a:pt x="1450" y="246"/>
                    <a:pt x="1555" y="246"/>
                  </a:cubicBezTo>
                  <a:cubicBezTo>
                    <a:pt x="1871" y="246"/>
                    <a:pt x="2177" y="209"/>
                    <a:pt x="2502" y="134"/>
                  </a:cubicBezTo>
                  <a:cubicBezTo>
                    <a:pt x="2190" y="62"/>
                    <a:pt x="1895" y="7"/>
                    <a:pt x="1592" y="7"/>
                  </a:cubicBezTo>
                  <a:cubicBezTo>
                    <a:pt x="1474" y="7"/>
                    <a:pt x="1356" y="15"/>
                    <a:pt x="1235" y="34"/>
                  </a:cubicBezTo>
                  <a:cubicBezTo>
                    <a:pt x="1090" y="11"/>
                    <a:pt x="95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11647200" y="4556000"/>
              <a:ext cx="9200" cy="57550"/>
            </a:xfrm>
            <a:custGeom>
              <a:avLst/>
              <a:gdLst/>
              <a:ahLst/>
              <a:cxnLst/>
              <a:rect l="l" t="t" r="r" b="b"/>
              <a:pathLst>
                <a:path w="368" h="2302" extrusionOk="0">
                  <a:moveTo>
                    <a:pt x="301" y="0"/>
                  </a:moveTo>
                  <a:lnTo>
                    <a:pt x="301" y="0"/>
                  </a:lnTo>
                  <a:cubicBezTo>
                    <a:pt x="67" y="734"/>
                    <a:pt x="0" y="1535"/>
                    <a:pt x="67" y="2302"/>
                  </a:cubicBezTo>
                  <a:cubicBezTo>
                    <a:pt x="301" y="1568"/>
                    <a:pt x="367" y="767"/>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11621350" y="4583200"/>
              <a:ext cx="62575" cy="6500"/>
            </a:xfrm>
            <a:custGeom>
              <a:avLst/>
              <a:gdLst/>
              <a:ahLst/>
              <a:cxnLst/>
              <a:rect l="l" t="t" r="r" b="b"/>
              <a:pathLst>
                <a:path w="2503" h="260" extrusionOk="0">
                  <a:moveTo>
                    <a:pt x="929" y="1"/>
                  </a:moveTo>
                  <a:cubicBezTo>
                    <a:pt x="620" y="1"/>
                    <a:pt x="301" y="38"/>
                    <a:pt x="0" y="113"/>
                  </a:cubicBezTo>
                  <a:cubicBezTo>
                    <a:pt x="306" y="215"/>
                    <a:pt x="631" y="259"/>
                    <a:pt x="946" y="259"/>
                  </a:cubicBezTo>
                  <a:cubicBezTo>
                    <a:pt x="1044" y="259"/>
                    <a:pt x="1140" y="254"/>
                    <a:pt x="1235" y="247"/>
                  </a:cubicBezTo>
                  <a:cubicBezTo>
                    <a:pt x="1343" y="255"/>
                    <a:pt x="1449" y="259"/>
                    <a:pt x="1555" y="259"/>
                  </a:cubicBezTo>
                  <a:cubicBezTo>
                    <a:pt x="1870" y="259"/>
                    <a:pt x="2177" y="222"/>
                    <a:pt x="2502" y="146"/>
                  </a:cubicBezTo>
                  <a:cubicBezTo>
                    <a:pt x="2171" y="45"/>
                    <a:pt x="1859" y="1"/>
                    <a:pt x="1537" y="1"/>
                  </a:cubicBezTo>
                  <a:cubicBezTo>
                    <a:pt x="1437" y="1"/>
                    <a:pt x="1337" y="5"/>
                    <a:pt x="1235" y="13"/>
                  </a:cubicBezTo>
                  <a:cubicBezTo>
                    <a:pt x="1134" y="5"/>
                    <a:pt x="103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a:off x="11179375" y="4696100"/>
              <a:ext cx="8350" cy="69225"/>
            </a:xfrm>
            <a:custGeom>
              <a:avLst/>
              <a:gdLst/>
              <a:ahLst/>
              <a:cxnLst/>
              <a:rect l="l" t="t" r="r" b="b"/>
              <a:pathLst>
                <a:path w="334" h="2769" extrusionOk="0">
                  <a:moveTo>
                    <a:pt x="267" y="0"/>
                  </a:moveTo>
                  <a:lnTo>
                    <a:pt x="267" y="0"/>
                  </a:lnTo>
                  <a:cubicBezTo>
                    <a:pt x="133" y="434"/>
                    <a:pt x="67" y="901"/>
                    <a:pt x="67" y="1368"/>
                  </a:cubicBezTo>
                  <a:cubicBezTo>
                    <a:pt x="0" y="1835"/>
                    <a:pt x="0" y="2302"/>
                    <a:pt x="100" y="2769"/>
                  </a:cubicBezTo>
                  <a:cubicBezTo>
                    <a:pt x="300" y="1868"/>
                    <a:pt x="334" y="934"/>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a:off x="11146850" y="4728950"/>
              <a:ext cx="75075" cy="6875"/>
            </a:xfrm>
            <a:custGeom>
              <a:avLst/>
              <a:gdLst/>
              <a:ahLst/>
              <a:cxnLst/>
              <a:rect l="l" t="t" r="r" b="b"/>
              <a:pathLst>
                <a:path w="3003" h="275" extrusionOk="0">
                  <a:moveTo>
                    <a:pt x="2051" y="1"/>
                  </a:moveTo>
                  <a:cubicBezTo>
                    <a:pt x="1867" y="1"/>
                    <a:pt x="1684" y="8"/>
                    <a:pt x="1501" y="21"/>
                  </a:cubicBezTo>
                  <a:cubicBezTo>
                    <a:pt x="1001" y="21"/>
                    <a:pt x="467" y="54"/>
                    <a:pt x="0" y="187"/>
                  </a:cubicBezTo>
                  <a:cubicBezTo>
                    <a:pt x="317" y="251"/>
                    <a:pt x="635" y="274"/>
                    <a:pt x="952" y="274"/>
                  </a:cubicBezTo>
                  <a:cubicBezTo>
                    <a:pt x="1135" y="274"/>
                    <a:pt x="1318" y="266"/>
                    <a:pt x="1501" y="254"/>
                  </a:cubicBezTo>
                  <a:cubicBezTo>
                    <a:pt x="2002" y="254"/>
                    <a:pt x="2535" y="221"/>
                    <a:pt x="3002" y="87"/>
                  </a:cubicBezTo>
                  <a:cubicBezTo>
                    <a:pt x="2685" y="24"/>
                    <a:pt x="2368" y="1"/>
                    <a:pt x="20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a:off x="11251100" y="4630225"/>
              <a:ext cx="9125" cy="57550"/>
            </a:xfrm>
            <a:custGeom>
              <a:avLst/>
              <a:gdLst/>
              <a:ahLst/>
              <a:cxnLst/>
              <a:rect l="l" t="t" r="r" b="b"/>
              <a:pathLst>
                <a:path w="365" h="2302" extrusionOk="0">
                  <a:moveTo>
                    <a:pt x="300" y="0"/>
                  </a:moveTo>
                  <a:cubicBezTo>
                    <a:pt x="167" y="367"/>
                    <a:pt x="100" y="767"/>
                    <a:pt x="100" y="1134"/>
                  </a:cubicBezTo>
                  <a:cubicBezTo>
                    <a:pt x="5" y="1513"/>
                    <a:pt x="0" y="1892"/>
                    <a:pt x="85" y="2243"/>
                  </a:cubicBezTo>
                  <a:lnTo>
                    <a:pt x="85" y="2243"/>
                  </a:lnTo>
                  <a:cubicBezTo>
                    <a:pt x="303" y="1525"/>
                    <a:pt x="365" y="747"/>
                    <a:pt x="300" y="0"/>
                  </a:cubicBezTo>
                  <a:close/>
                  <a:moveTo>
                    <a:pt x="85" y="2243"/>
                  </a:moveTo>
                  <a:cubicBezTo>
                    <a:pt x="79" y="2263"/>
                    <a:pt x="73" y="2282"/>
                    <a:pt x="66" y="2302"/>
                  </a:cubicBezTo>
                  <a:lnTo>
                    <a:pt x="100" y="2302"/>
                  </a:lnTo>
                  <a:cubicBezTo>
                    <a:pt x="95" y="2282"/>
                    <a:pt x="89" y="2263"/>
                    <a:pt x="85" y="2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0"/>
            <p:cNvSpPr/>
            <p:nvPr/>
          </p:nvSpPr>
          <p:spPr>
            <a:xfrm>
              <a:off x="11225225" y="4657950"/>
              <a:ext cx="62575" cy="5650"/>
            </a:xfrm>
            <a:custGeom>
              <a:avLst/>
              <a:gdLst/>
              <a:ahLst/>
              <a:cxnLst/>
              <a:rect l="l" t="t" r="r" b="b"/>
              <a:pathLst>
                <a:path w="2503" h="226" extrusionOk="0">
                  <a:moveTo>
                    <a:pt x="1252" y="0"/>
                  </a:moveTo>
                  <a:cubicBezTo>
                    <a:pt x="835" y="0"/>
                    <a:pt x="418" y="42"/>
                    <a:pt x="1" y="125"/>
                  </a:cubicBezTo>
                  <a:cubicBezTo>
                    <a:pt x="418" y="192"/>
                    <a:pt x="835" y="225"/>
                    <a:pt x="1252" y="225"/>
                  </a:cubicBezTo>
                  <a:cubicBezTo>
                    <a:pt x="1669" y="225"/>
                    <a:pt x="2085" y="192"/>
                    <a:pt x="2502" y="125"/>
                  </a:cubicBezTo>
                  <a:cubicBezTo>
                    <a:pt x="2085" y="42"/>
                    <a:pt x="1669" y="0"/>
                    <a:pt x="1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0"/>
            <p:cNvSpPr/>
            <p:nvPr/>
          </p:nvSpPr>
          <p:spPr>
            <a:xfrm>
              <a:off x="11331150" y="4560175"/>
              <a:ext cx="9175" cy="57550"/>
            </a:xfrm>
            <a:custGeom>
              <a:avLst/>
              <a:gdLst/>
              <a:ahLst/>
              <a:cxnLst/>
              <a:rect l="l" t="t" r="r" b="b"/>
              <a:pathLst>
                <a:path w="367" h="2302" extrusionOk="0">
                  <a:moveTo>
                    <a:pt x="300" y="0"/>
                  </a:moveTo>
                  <a:cubicBezTo>
                    <a:pt x="133" y="367"/>
                    <a:pt x="67" y="734"/>
                    <a:pt x="67" y="1134"/>
                  </a:cubicBezTo>
                  <a:cubicBezTo>
                    <a:pt x="0" y="1501"/>
                    <a:pt x="0" y="1901"/>
                    <a:pt x="67" y="2302"/>
                  </a:cubicBezTo>
                  <a:cubicBezTo>
                    <a:pt x="200" y="1935"/>
                    <a:pt x="300" y="1534"/>
                    <a:pt x="300" y="1168"/>
                  </a:cubicBezTo>
                  <a:cubicBezTo>
                    <a:pt x="367" y="767"/>
                    <a:pt x="367" y="367"/>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a:off x="11304450" y="4587375"/>
              <a:ext cx="62575" cy="6475"/>
            </a:xfrm>
            <a:custGeom>
              <a:avLst/>
              <a:gdLst/>
              <a:ahLst/>
              <a:cxnLst/>
              <a:rect l="l" t="t" r="r" b="b"/>
              <a:pathLst>
                <a:path w="2503" h="259" extrusionOk="0">
                  <a:moveTo>
                    <a:pt x="948" y="0"/>
                  </a:moveTo>
                  <a:cubicBezTo>
                    <a:pt x="632" y="0"/>
                    <a:pt x="326" y="38"/>
                    <a:pt x="1" y="113"/>
                  </a:cubicBezTo>
                  <a:cubicBezTo>
                    <a:pt x="357" y="195"/>
                    <a:pt x="692" y="255"/>
                    <a:pt x="1041" y="255"/>
                  </a:cubicBezTo>
                  <a:cubicBezTo>
                    <a:pt x="1116" y="255"/>
                    <a:pt x="1191" y="252"/>
                    <a:pt x="1268" y="246"/>
                  </a:cubicBezTo>
                  <a:cubicBezTo>
                    <a:pt x="1368" y="255"/>
                    <a:pt x="1470" y="259"/>
                    <a:pt x="1574" y="259"/>
                  </a:cubicBezTo>
                  <a:cubicBezTo>
                    <a:pt x="1883" y="259"/>
                    <a:pt x="2202" y="221"/>
                    <a:pt x="2502" y="146"/>
                  </a:cubicBezTo>
                  <a:cubicBezTo>
                    <a:pt x="2197" y="44"/>
                    <a:pt x="1871" y="1"/>
                    <a:pt x="1556" y="1"/>
                  </a:cubicBezTo>
                  <a:cubicBezTo>
                    <a:pt x="1459" y="1"/>
                    <a:pt x="1363" y="5"/>
                    <a:pt x="1268" y="13"/>
                  </a:cubicBezTo>
                  <a:cubicBezTo>
                    <a:pt x="1160" y="5"/>
                    <a:pt x="1053" y="0"/>
                    <a:pt x="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0"/>
            <p:cNvSpPr/>
            <p:nvPr/>
          </p:nvSpPr>
          <p:spPr>
            <a:xfrm>
              <a:off x="11400350" y="4508450"/>
              <a:ext cx="9200" cy="57575"/>
            </a:xfrm>
            <a:custGeom>
              <a:avLst/>
              <a:gdLst/>
              <a:ahLst/>
              <a:cxnLst/>
              <a:rect l="l" t="t" r="r" b="b"/>
              <a:pathLst>
                <a:path w="368" h="2303" extrusionOk="0">
                  <a:moveTo>
                    <a:pt x="301" y="1"/>
                  </a:moveTo>
                  <a:cubicBezTo>
                    <a:pt x="101" y="735"/>
                    <a:pt x="1" y="1502"/>
                    <a:pt x="67" y="2303"/>
                  </a:cubicBezTo>
                  <a:cubicBezTo>
                    <a:pt x="301" y="1535"/>
                    <a:pt x="368" y="76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0"/>
            <p:cNvSpPr/>
            <p:nvPr/>
          </p:nvSpPr>
          <p:spPr>
            <a:xfrm>
              <a:off x="11374500" y="4535675"/>
              <a:ext cx="62575" cy="5650"/>
            </a:xfrm>
            <a:custGeom>
              <a:avLst/>
              <a:gdLst/>
              <a:ahLst/>
              <a:cxnLst/>
              <a:rect l="l" t="t" r="r" b="b"/>
              <a:pathLst>
                <a:path w="2503" h="226" extrusionOk="0">
                  <a:moveTo>
                    <a:pt x="943" y="0"/>
                  </a:moveTo>
                  <a:cubicBezTo>
                    <a:pt x="620" y="0"/>
                    <a:pt x="301" y="38"/>
                    <a:pt x="1" y="113"/>
                  </a:cubicBezTo>
                  <a:cubicBezTo>
                    <a:pt x="301" y="188"/>
                    <a:pt x="620" y="225"/>
                    <a:pt x="943" y="225"/>
                  </a:cubicBezTo>
                  <a:cubicBezTo>
                    <a:pt x="1051" y="225"/>
                    <a:pt x="1160" y="221"/>
                    <a:pt x="1268" y="213"/>
                  </a:cubicBezTo>
                  <a:cubicBezTo>
                    <a:pt x="1368" y="221"/>
                    <a:pt x="1470" y="225"/>
                    <a:pt x="1574" y="225"/>
                  </a:cubicBezTo>
                  <a:cubicBezTo>
                    <a:pt x="1883" y="225"/>
                    <a:pt x="2202" y="188"/>
                    <a:pt x="2502" y="113"/>
                  </a:cubicBezTo>
                  <a:cubicBezTo>
                    <a:pt x="2202" y="38"/>
                    <a:pt x="1883" y="0"/>
                    <a:pt x="1574" y="0"/>
                  </a:cubicBezTo>
                  <a:cubicBezTo>
                    <a:pt x="1470" y="0"/>
                    <a:pt x="1368" y="4"/>
                    <a:pt x="1268" y="13"/>
                  </a:cubicBezTo>
                  <a:cubicBezTo>
                    <a:pt x="1160" y="4"/>
                    <a:pt x="1051"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AE612FA9-36C5-D9A5-72FF-8B1E35A5DFDC}"/>
              </a:ext>
            </a:extLst>
          </p:cNvPr>
          <p:cNvPicPr>
            <a:picLocks noChangeAspect="1"/>
          </p:cNvPicPr>
          <p:nvPr/>
        </p:nvPicPr>
        <p:blipFill>
          <a:blip r:embed="rId3"/>
          <a:stretch>
            <a:fillRect/>
          </a:stretch>
        </p:blipFill>
        <p:spPr>
          <a:xfrm>
            <a:off x="36724" y="0"/>
            <a:ext cx="9107275" cy="5143500"/>
          </a:xfrm>
          <a:prstGeom prst="rect">
            <a:avLst/>
          </a:prstGeom>
        </p:spPr>
      </p:pic>
    </p:spTree>
  </p:cSld>
  <p:clrMapOvr>
    <a:masterClrMapping/>
  </p:clrMapOvr>
</p:sld>
</file>

<file path=ppt/theme/theme1.xml><?xml version="1.0" encoding="utf-8"?>
<a:theme xmlns:a="http://schemas.openxmlformats.org/drawingml/2006/main" name="Effective Workflow by Slidesgo">
  <a:themeElements>
    <a:clrScheme name="Simple Light">
      <a:dk1>
        <a:srgbClr val="00A2AD"/>
      </a:dk1>
      <a:lt1>
        <a:srgbClr val="FFFFFF"/>
      </a:lt1>
      <a:dk2>
        <a:srgbClr val="FDD65D"/>
      </a:dk2>
      <a:lt2>
        <a:srgbClr val="F6A800"/>
      </a:lt2>
      <a:accent1>
        <a:srgbClr val="014656"/>
      </a:accent1>
      <a:accent2>
        <a:srgbClr val="B1AAAA"/>
      </a:accent2>
      <a:accent3>
        <a:srgbClr val="F0ECE3"/>
      </a:accent3>
      <a:accent4>
        <a:srgbClr val="FFBE9D"/>
      </a:accent4>
      <a:accent5>
        <a:srgbClr val="B78876"/>
      </a:accent5>
      <a:accent6>
        <a:srgbClr val="AA655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2509</Words>
  <Application>Microsoft Office PowerPoint</Application>
  <PresentationFormat>Presentación en pantalla (16:9)</PresentationFormat>
  <Paragraphs>152</Paragraphs>
  <Slides>31</Slides>
  <Notes>31</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31</vt:i4>
      </vt:variant>
    </vt:vector>
  </HeadingPairs>
  <TitlesOfParts>
    <vt:vector size="45" baseType="lpstr">
      <vt:lpstr>Arial</vt:lpstr>
      <vt:lpstr>DejaVu Serif</vt:lpstr>
      <vt:lpstr>Nunito</vt:lpstr>
      <vt:lpstr>Nunito ExtraBold</vt:lpstr>
      <vt:lpstr>Pacifico</vt:lpstr>
      <vt:lpstr>Patrick Hand SC</vt:lpstr>
      <vt:lpstr>Proxima Nova Semibold</vt:lpstr>
      <vt:lpstr>Raleway</vt:lpstr>
      <vt:lpstr>Segoe UI</vt:lpstr>
      <vt:lpstr>Source Sans Pro</vt:lpstr>
      <vt:lpstr>Times New Roman</vt:lpstr>
      <vt:lpstr>Work Sans</vt:lpstr>
      <vt:lpstr>Work Sans Regular</vt:lpstr>
      <vt:lpstr>Effective Workflow by Slidesgo</vt:lpstr>
      <vt:lpstr>INSTITUTO TECNOLOGICO GUSTAVO A. MADERO</vt:lpstr>
      <vt:lpstr>¿Creación cuenta de Azure? </vt:lpstr>
      <vt:lpstr>¿Qué es la cuenta gratuita de Azure? </vt:lpstr>
      <vt:lpstr>Opciones de compra de Azure </vt:lpstr>
      <vt:lpstr>Presentación de PowerPoint</vt:lpstr>
      <vt:lpstr>Presentación de PowerPoint</vt:lpstr>
      <vt:lpstr>Presentación de PowerPoint</vt:lpstr>
      <vt:lpstr>Presentación de PowerPoint</vt:lpstr>
      <vt:lpstr>Awesome Words</vt:lpstr>
      <vt:lpstr>Presentación de PowerPoint</vt:lpstr>
      <vt:lpstr>Presentación de PowerPoint</vt:lpstr>
      <vt:lpstr>Presentación de PowerPoint</vt:lpstr>
      <vt:lpstr>CHATBOT</vt:lpstr>
      <vt:lpstr>Uso general</vt:lpstr>
      <vt:lpstr>This Is a Graph!</vt:lpstr>
      <vt:lpstr>This Is an Infographic</vt:lpstr>
      <vt:lpstr>Serie Prémium</vt:lpstr>
      <vt:lpstr>Maybe You Need to Divide the Content</vt:lpstr>
      <vt:lpstr>Serie Prémium optimizada para memoria</vt:lpstr>
      <vt:lpstr>A Timeline Always Works Well</vt:lpstr>
      <vt:lpstr>4,498,300</vt:lpstr>
      <vt:lpstr>Introducción a Azure y .NET</vt:lpstr>
      <vt:lpstr>Escenarios de desarrollo de aplicaciones en Azure</vt:lpstr>
      <vt:lpstr>Presentación de PowerPoint</vt:lpstr>
      <vt:lpstr>Acceso a los servicios de Azure desde aplicaciones .NET </vt:lpstr>
      <vt:lpstr>¿Qué es Azure SQL Database?</vt:lpstr>
      <vt:lpstr>Presentación de PowerPoint</vt:lpstr>
      <vt:lpstr>Modelos de implementación</vt:lpstr>
      <vt:lpstr>Grupos y rendimiento escalable</vt:lpstr>
      <vt:lpstr>Niveles de servicio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TECNOLOGICO GUSTAVO A. MADERO</dc:title>
  <dc:creator>dell23</dc:creator>
  <cp:lastModifiedBy>IBA�EZ GARCIA FRANCISCO</cp:lastModifiedBy>
  <cp:revision>7</cp:revision>
  <dcterms:modified xsi:type="dcterms:W3CDTF">2022-05-25T20:54:03Z</dcterms:modified>
</cp:coreProperties>
</file>