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60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4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63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8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0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2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39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250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3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6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9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6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0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084FA4-92FB-4C8E-92C7-6781641C039F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C1C72F-38F5-4D32-88F2-CAFF03E74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4C5E56-DEFF-EACE-28A1-792935B0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4389"/>
            <a:ext cx="9144000" cy="1649928"/>
          </a:xfrm>
        </p:spPr>
        <p:txBody>
          <a:bodyPr anchor="b">
            <a:normAutofit/>
          </a:bodyPr>
          <a:lstStyle/>
          <a:p>
            <a:pPr marL="6350" indent="-6350" algn="ctr">
              <a:spcAft>
                <a:spcPts val="1720"/>
              </a:spcAft>
            </a:pPr>
            <a:r>
              <a:rPr lang="pt-BR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NUTRIVITTA</a:t>
            </a:r>
            <a:br>
              <a:rPr lang="pt-BR" sz="4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cálculo de IMC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5B4667-78C1-6FF7-7246-B2B241B7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831133"/>
            <a:ext cx="6752908" cy="54017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Documentação de teste</a:t>
            </a:r>
          </a:p>
          <a:p>
            <a:pPr algn="ctr"/>
            <a:endParaRPr lang="pt-BR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D06260C-ECC6-05A6-CD09-5C9CD6034C3D}"/>
              </a:ext>
            </a:extLst>
          </p:cNvPr>
          <p:cNvSpPr txBox="1">
            <a:spLocks/>
          </p:cNvSpPr>
          <p:nvPr/>
        </p:nvSpPr>
        <p:spPr>
          <a:xfrm>
            <a:off x="5534342" y="5578706"/>
            <a:ext cx="5776083" cy="540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/>
              <a:t>Técnico responsável – </a:t>
            </a:r>
            <a:r>
              <a:rPr lang="pt-BR" sz="2400" dirty="0"/>
              <a:t>Franciel Cantanhede</a:t>
            </a:r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59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C047A-A44F-D018-7A62-1137A161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D8888-0060-065B-67B5-AC3CD862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Software da Calculadora IMC da empresa </a:t>
            </a:r>
            <a:r>
              <a:rPr lang="pt-BR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NutriVitta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passará pelos testes automatizados que simulam a interação que um usuário faria, quantas vezes forem necessárias, como inserção de dados, cálculo de valores, retorno de informações, entre outras ações, para encontrar possíveis erros.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344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E7615-2E50-42A8-B622-68ECD794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7857"/>
          </a:xfrm>
        </p:spPr>
        <p:txBody>
          <a:bodyPr>
            <a:normAutofit/>
          </a:bodyPr>
          <a:lstStyle/>
          <a:p>
            <a:r>
              <a:rPr lang="pt-BR" sz="30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sz="3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53558-F464-A0D8-EBDB-D023DB72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26" y="1683657"/>
            <a:ext cx="9772697" cy="4703075"/>
          </a:xfrm>
        </p:spPr>
        <p:txBody>
          <a:bodyPr>
            <a:noAutofit/>
          </a:bodyPr>
          <a:lstStyle/>
          <a:p>
            <a:pPr marL="342900" marR="13970" lvl="0" indent="-342900">
              <a:lnSpc>
                <a:spcPct val="100000"/>
              </a:lnSpc>
              <a:spcAft>
                <a:spcPts val="172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informações de projeto existentes e os componentes de software que devem ser testados.</a:t>
            </a:r>
          </a:p>
          <a:p>
            <a:pPr marL="342900" marR="13970" lvl="0" indent="-342900">
              <a:lnSpc>
                <a:spcPct val="100000"/>
              </a:lnSpc>
              <a:spcAft>
                <a:spcPts val="172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Listar os Requisitos a Testar recomendados.</a:t>
            </a:r>
          </a:p>
          <a:p>
            <a:pPr marL="342900" marR="13970" lvl="0" indent="-342900">
              <a:lnSpc>
                <a:spcPct val="100000"/>
              </a:lnSpc>
              <a:spcAft>
                <a:spcPts val="172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Recomendar e descrever as estratégias de teste a serem empregadas.</a:t>
            </a:r>
          </a:p>
          <a:p>
            <a:pPr marL="342900" marR="13970" lvl="0" indent="-342900">
              <a:lnSpc>
                <a:spcPct val="100000"/>
              </a:lnSpc>
              <a:spcAft>
                <a:spcPts val="172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os recursos necessários e prover uma estimativa dos esforços de teste.</a:t>
            </a:r>
          </a:p>
          <a:p>
            <a:pPr marL="342900" marR="13970" lvl="0" indent="-342900">
              <a:lnSpc>
                <a:spcPct val="100000"/>
              </a:lnSpc>
              <a:spcAft>
                <a:spcPts val="172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Listar os elementos resultantes do projeto de testes.</a:t>
            </a:r>
          </a:p>
        </p:txBody>
      </p:sp>
    </p:spTree>
    <p:extLst>
      <p:ext uri="{BB962C8B-B14F-4D97-AF65-F5344CB8AC3E}">
        <p14:creationId xmlns:p14="http://schemas.microsoft.com/office/powerpoint/2010/main" val="340493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41B72-1B85-7F01-AC44-55F533F5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0771"/>
          </a:xfrm>
        </p:spPr>
        <p:txBody>
          <a:bodyPr>
            <a:normAutofit/>
          </a:bodyPr>
          <a:lstStyle/>
          <a:p>
            <a:r>
              <a:rPr lang="pt-BR" sz="3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REQUISITOS DE TESTE</a:t>
            </a:r>
            <a:endParaRPr lang="pt-BR" sz="3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448AA-FABA-21C2-A36A-66A2486B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1596571"/>
            <a:ext cx="10846191" cy="5127786"/>
          </a:xfrm>
        </p:spPr>
        <p:txBody>
          <a:bodyPr>
            <a:normAutofit/>
          </a:bodyPr>
          <a:lstStyle/>
          <a:p>
            <a:pPr marL="523240" marR="13970" indent="-342900">
              <a:lnSpc>
                <a:spcPct val="112000"/>
              </a:lnSpc>
              <a:spcAft>
                <a:spcPts val="172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 a entrada de um número real a ser salvo na variável peso;</a:t>
            </a:r>
          </a:p>
          <a:p>
            <a:pPr marL="523240" marR="13970" indent="-342900">
              <a:lnSpc>
                <a:spcPct val="112000"/>
              </a:lnSpc>
              <a:spcAft>
                <a:spcPts val="172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 a entrada de um número real a ser salvo na variável Altura;</a:t>
            </a:r>
          </a:p>
          <a:p>
            <a:pPr marL="523240" marR="13970" indent="-342900">
              <a:lnSpc>
                <a:spcPct val="112000"/>
              </a:lnSpc>
              <a:spcAft>
                <a:spcPts val="172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 o método de cálculo do IMC verificando se ele está realizando a operação de maneira correta: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varPeso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/ (varAltura</a:t>
            </a:r>
            <a:r>
              <a:rPr lang="pt-BR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</a:t>
            </a:r>
          </a:p>
          <a:p>
            <a:pPr marL="523240" marR="13970" indent="-342900">
              <a:lnSpc>
                <a:spcPct val="112000"/>
              </a:lnSpc>
              <a:spcAft>
                <a:spcPts val="172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 se o resultado do cálculo do IMC está salvando o resultado na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varIMC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 marL="523240" marR="13970" indent="-342900">
              <a:lnSpc>
                <a:spcPct val="112000"/>
              </a:lnSpc>
              <a:spcAft>
                <a:spcPts val="172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 se a mensagem de retorno está de acordo com a tabela de IMC.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70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0EC3-5319-AD66-BCB6-1460DD3B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FERRAMENTAS</a:t>
            </a:r>
            <a:endParaRPr lang="pt-BR" sz="3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FBA3D-F2F5-C770-CFE9-AD365F35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992" y="2438399"/>
            <a:ext cx="5205046" cy="3352801"/>
          </a:xfrm>
        </p:spPr>
        <p:txBody>
          <a:bodyPr/>
          <a:lstStyle/>
          <a:p>
            <a:r>
              <a:rPr lang="pt-BR" dirty="0"/>
              <a:t>OS Windows;</a:t>
            </a:r>
          </a:p>
          <a:p>
            <a:r>
              <a:rPr lang="pt-BR" dirty="0"/>
              <a:t>Microsoft Visual Studio;</a:t>
            </a:r>
          </a:p>
          <a:p>
            <a:r>
              <a:rPr lang="pt-BR" dirty="0"/>
              <a:t>Linguagem C#;</a:t>
            </a:r>
          </a:p>
          <a:p>
            <a:r>
              <a:rPr lang="pt-BR" dirty="0" err="1"/>
              <a:t>Xunit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42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8B069-02F5-B204-3BDA-C4184DCC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pt-BR" sz="3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17620-422A-EAF2-6A6F-282E6F9B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sistema a ser usado para elaboração e execução desse plano de teste é notebook ACER ASPIRE 5 A515-51G-58VH equipado com processador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i5-7200U 2.5GHz com sistema operacional Windows, usando a ferramenta Microsoft Visual Studio, com a plataforma de desenvolvimento .NET e a linguagem de programação C#, com a ferramenta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Xunit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56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5153-0892-3905-0502-1DD3893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BR" b="1" dirty="0"/>
              <a:t>CRONOGRAMA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13746BB4-6083-3348-DF0F-42E786E96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17845"/>
              </p:ext>
            </p:extLst>
          </p:nvPr>
        </p:nvGraphicFramePr>
        <p:xfrm>
          <a:off x="1600931" y="2293257"/>
          <a:ext cx="10054040" cy="3279568"/>
        </p:xfrm>
        <a:graphic>
          <a:graphicData uri="http://schemas.openxmlformats.org/drawingml/2006/table">
            <a:tbl>
              <a:tblPr firstRow="1" firstCol="1" bandRow="1"/>
              <a:tblGrid>
                <a:gridCol w="3008200">
                  <a:extLst>
                    <a:ext uri="{9D8B030D-6E8A-4147-A177-3AD203B41FA5}">
                      <a16:colId xmlns:a16="http://schemas.microsoft.com/office/drawing/2014/main" val="3920384727"/>
                    </a:ext>
                  </a:extLst>
                </a:gridCol>
                <a:gridCol w="2887090">
                  <a:extLst>
                    <a:ext uri="{9D8B030D-6E8A-4147-A177-3AD203B41FA5}">
                      <a16:colId xmlns:a16="http://schemas.microsoft.com/office/drawing/2014/main" val="3567758747"/>
                    </a:ext>
                  </a:extLst>
                </a:gridCol>
                <a:gridCol w="4158750">
                  <a:extLst>
                    <a:ext uri="{9D8B030D-6E8A-4147-A177-3AD203B41FA5}">
                      <a16:colId xmlns:a16="http://schemas.microsoft.com/office/drawing/2014/main" val="1615819006"/>
                    </a:ext>
                  </a:extLst>
                </a:gridCol>
              </a:tblGrid>
              <a:tr h="819892"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Data finalização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773628"/>
                  </a:ext>
                </a:extLst>
              </a:tr>
              <a:tr h="819892"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22/10/2022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Unidade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22/10/2022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563231"/>
                  </a:ext>
                </a:extLst>
              </a:tr>
              <a:tr h="819892"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29/10/2022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Integração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29/10/2022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7536"/>
                  </a:ext>
                </a:extLst>
              </a:tr>
              <a:tr h="819892"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05/10/2022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Sistema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9144" indent="-9144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20"/>
                        </a:spcAft>
                      </a:pPr>
                      <a:r>
                        <a:rPr lang="pt-B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05/10/2022</a:t>
                      </a:r>
                      <a:endParaRPr lang="pt-BR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9" marR="200819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4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0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6785F-248B-0290-ABEA-4980F116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RESPONSÁVEL TÉCNICO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E2AC2-9098-56F3-27ED-DB4ABA18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384496"/>
          </a:xfrm>
        </p:spPr>
        <p:txBody>
          <a:bodyPr/>
          <a:lstStyle/>
          <a:p>
            <a:r>
              <a:rPr lang="pt-BR" dirty="0"/>
              <a:t>Franciel Cantanhede</a:t>
            </a:r>
          </a:p>
        </p:txBody>
      </p:sp>
    </p:spTree>
    <p:extLst>
      <p:ext uri="{BB962C8B-B14F-4D97-AF65-F5344CB8AC3E}">
        <p14:creationId xmlns:p14="http://schemas.microsoft.com/office/powerpoint/2010/main" val="3263393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84</TotalTime>
  <Words>294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Corbel</vt:lpstr>
      <vt:lpstr>Symbol</vt:lpstr>
      <vt:lpstr>Paralaxe</vt:lpstr>
      <vt:lpstr>NUTRIVITTA Sistema de cálculo de IMC</vt:lpstr>
      <vt:lpstr>INTRODUÇÃO</vt:lpstr>
      <vt:lpstr>OBJETIVOS</vt:lpstr>
      <vt:lpstr>REQUISITOS DE TESTE</vt:lpstr>
      <vt:lpstr>FERRAMENTAS</vt:lpstr>
      <vt:lpstr>SISTEMA</vt:lpstr>
      <vt:lpstr>CRONOGRAMA</vt:lpstr>
      <vt:lpstr>RESPONSÁVEL TÉCNICO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NUTRIVITTA Sistema de cálculo de IMC</dc:title>
  <dc:creator>Franciel C</dc:creator>
  <cp:lastModifiedBy>Franciel C</cp:lastModifiedBy>
  <cp:revision>3</cp:revision>
  <dcterms:created xsi:type="dcterms:W3CDTF">2022-10-22T16:06:19Z</dcterms:created>
  <dcterms:modified xsi:type="dcterms:W3CDTF">2022-10-22T18:10:18Z</dcterms:modified>
</cp:coreProperties>
</file>