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0EED1-DC18-56B2-8C15-7B1D8C1DE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8266DD-DC15-E956-7D4C-47E2766BF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77667B-C082-A06A-DC32-DCAFADF0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E56D1E-9CBD-1FA1-B18F-95E2E5DB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63D7F2-0E24-353D-6772-04C876BC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4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8A482-73E6-82E3-07E9-3642718B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4D41F9-593A-D155-0B26-F61C2BADE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878609-2D82-A31A-F1E5-A0BE2303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048CB1-3661-A51B-C6C8-A177E278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CF9B1-5D68-50C0-08CF-6B0DADBB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BE8BED-F506-32E0-B2BC-C380155BE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00D2DC-FFA5-5B06-CBC9-985A2767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E010A2-00E0-3CC4-F899-2AB0E38D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742DDD-828E-E8A5-4B4F-9666CEDB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9FB0DA-F4BA-2F19-DDF2-9D5CC875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6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017C9-77C1-E15E-D388-AE3FBCC4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8FF5A-BBAE-6CF3-AC07-45D9442B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F29E0-62C6-FB01-ACD6-E9391DA0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E90CE-C7AB-4252-5A4F-1775BB72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919CD5-9868-9271-6FBB-A7E32A49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7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AB685-2C1A-9AFD-737F-6BA9CCE1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422012-DB68-3FA9-4C58-B1661E8E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CD1DC9-912E-9EF8-0CBD-426652EA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4D9CEC-C734-DC42-7400-2A41A9BA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6A7CC-3F8A-20A4-1EC0-74CE7A0E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59DF9-CCB0-2408-D5FB-8881B0A1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C86F98-594A-43C0-C2D0-35AC65A1A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305F69-2F83-3863-C9CB-094CE21F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3D87FC-276E-878D-1F75-57E6EC3D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EA89C1-DDEF-3F25-BB15-159A1D64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4EEAC-F305-5CD5-E20B-E8CBEBB4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FBE6D-9928-249A-4F9A-88223FD6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510415-57F8-25F4-F79E-3E004FCB8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B99DDB-5EA4-1013-EC84-B27AD1101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973F48-A3CC-76FF-BFBB-587931F25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6028A6-8BEF-6979-3028-D81EBC0D2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D04F17-52AC-5E85-3556-BB5F2BDD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77D8AE-29DC-8CF3-3D08-E8745D19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6A7917-C023-00B3-264B-F7BF72F3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7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4F3DA-0AE5-B679-D896-065EC605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6ED8E1-AA70-5F8F-879F-738AEBA3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42A0E0-A228-5D12-0788-F2EC3172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C9347E-8850-115A-8AF1-CF42917E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3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E1B9D2-CC30-1796-0719-7111AF83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CF882D-9378-79E2-C304-EB924E34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9229F8-E97B-FD5F-C99A-4D803959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298F-B818-3B3A-0548-326F803D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42157A-074A-F69B-2D45-134E574F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3BABC4-C769-FEB6-4B92-19F525DA3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DC2AA1-CFEE-30AB-4982-BBB81267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5858CA-39B8-8385-24A6-1EE9D464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138FC0-A562-594C-50FF-8A6AF200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2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85A48-61CE-C9B0-87FB-5730DD30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37B87F-22AB-CDA0-5589-D03E0673D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E84FBF-1ED4-E7D3-282E-D79C72362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DB7ECD-953B-B169-0DD1-EA50B36C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CAFDB9-3D61-400C-34BD-C28094CB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4DC720-1EA6-099F-3049-F2F2F2ED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6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104E20-2D0A-F069-020A-B8B48DE8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E99E1-3BEB-E5DD-1D8A-CD64FBF6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A4A06-BCA0-6581-FF4A-12DDAB00F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896ABB-EF5E-4429-FB2A-D5F29AF51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DE9D5-3110-87F8-28C6-887E12190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0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2EA39F-0728-7CD6-C8A4-99C034355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pt-BR" sz="8900"/>
              <a:t>Atividade do encontro remoto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78A347-6749-21F6-6B2B-40D299AED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Nome – Franciel Cantanhede</a:t>
            </a:r>
          </a:p>
        </p:txBody>
      </p:sp>
    </p:spTree>
    <p:extLst>
      <p:ext uri="{BB962C8B-B14F-4D97-AF65-F5344CB8AC3E}">
        <p14:creationId xmlns:p14="http://schemas.microsoft.com/office/powerpoint/2010/main" val="233731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3B5E64-E548-2AEC-A90B-B2919221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3241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</a:t>
            </a:r>
          </a:p>
        </p:txBody>
      </p:sp>
      <p:pic>
        <p:nvPicPr>
          <p:cNvPr id="12" name="Espaço Reservado para Conteúdo 11" descr="Diagrama&#10;&#10;Descrição gerada automaticamente">
            <a:extLst>
              <a:ext uri="{FF2B5EF4-FFF2-40B4-BE49-F238E27FC236}">
                <a16:creationId xmlns:a16="http://schemas.microsoft.com/office/drawing/2014/main" id="{4C71A49F-7547-B348-C8B6-F091E42D5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479148"/>
            <a:ext cx="7778791" cy="5899704"/>
          </a:xfrm>
        </p:spPr>
      </p:pic>
    </p:spTree>
    <p:extLst>
      <p:ext uri="{BB962C8B-B14F-4D97-AF65-F5344CB8AC3E}">
        <p14:creationId xmlns:p14="http://schemas.microsoft.com/office/powerpoint/2010/main" val="95081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766964-C063-6CAE-0B45-F63330A9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DER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E5517A11-C9BC-A1B0-2FEA-24CEC63CD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411011"/>
            <a:ext cx="7341490" cy="598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03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Atividade do encontro remoto 1</vt:lpstr>
      <vt:lpstr>MER</vt:lpstr>
      <vt:lpstr>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do encontro remoto 1</dc:title>
  <dc:creator>Franciel C</dc:creator>
  <cp:lastModifiedBy>Franciel C</cp:lastModifiedBy>
  <cp:revision>1</cp:revision>
  <dcterms:created xsi:type="dcterms:W3CDTF">2022-09-17T14:38:23Z</dcterms:created>
  <dcterms:modified xsi:type="dcterms:W3CDTF">2022-09-17T14:57:44Z</dcterms:modified>
</cp:coreProperties>
</file>