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8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5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3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3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9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3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3D0A-8872-42E2-93CB-650CC96C8313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9477-F981-4B4F-9D2E-28324DA4D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20" y="2036616"/>
            <a:ext cx="1634837" cy="147135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70314" y="3427150"/>
            <a:ext cx="922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HDFS</a:t>
            </a:r>
            <a:endParaRPr lang="pt-BR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48" y="1444546"/>
            <a:ext cx="883900" cy="165609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790036" y="3059079"/>
            <a:ext cx="9222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Impala</a:t>
            </a:r>
            <a:endParaRPr lang="pt-B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r="321"/>
          <a:stretch/>
        </p:blipFill>
        <p:spPr>
          <a:xfrm>
            <a:off x="7015955" y="2462052"/>
            <a:ext cx="1515835" cy="112984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53" y="2230061"/>
            <a:ext cx="1363633" cy="136363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600677" y="3943282"/>
            <a:ext cx="2034097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1° Recebemos bases de dados do DCD com os seguintes campos: 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numero_cpf_cnpj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numero_agencia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numero_conta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id_codigo_segmento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campanha_final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389124" y="3869307"/>
            <a:ext cx="2502130" cy="2462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3° Usamos o Hive, junto com linguagem SQL, para auxiliar na criação de novas variáveis. E o </a:t>
            </a:r>
            <a:r>
              <a:rPr lang="pt-BR" sz="1400" dirty="0"/>
              <a:t>I</a:t>
            </a:r>
            <a:r>
              <a:rPr lang="pt-BR" sz="1400" dirty="0" smtClean="0"/>
              <a:t>mpala agilizou esse processo, tanto para realizar consultas, quanto para extrair variáveis.</a:t>
            </a:r>
          </a:p>
          <a:p>
            <a:r>
              <a:rPr lang="pt-BR" sz="1400" dirty="0" smtClean="0"/>
              <a:t>Este passo envolveu um processo de “joins”, para construção de uma tabela final a ser usada na etapa de </a:t>
            </a:r>
            <a:r>
              <a:rPr lang="pt-BR" sz="1400" dirty="0" smtClean="0"/>
              <a:t>modelagem.</a:t>
            </a:r>
            <a:endParaRPr lang="pt-BR" sz="1400" dirty="0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365281" y="3046304"/>
            <a:ext cx="849274" cy="12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5589145" y="3109755"/>
            <a:ext cx="1354764" cy="11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8441977" y="3109755"/>
            <a:ext cx="904359" cy="11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6943909" y="3935811"/>
            <a:ext cx="2092028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4° O </a:t>
            </a:r>
            <a:r>
              <a:rPr lang="pt-BR" sz="1400" dirty="0"/>
              <a:t>P</a:t>
            </a:r>
            <a:r>
              <a:rPr lang="pt-BR" sz="1400" dirty="0" smtClean="0"/>
              <a:t>ython usamos para  modelar os dados e para aplicar o modelo estimado na base de entrada do DCD.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9113576" y="3768823"/>
            <a:ext cx="2208357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5º Resultado </a:t>
            </a:r>
            <a:r>
              <a:rPr lang="pt-BR" sz="1400" dirty="0"/>
              <a:t>f</a:t>
            </a:r>
            <a:r>
              <a:rPr lang="pt-BR" sz="1400" dirty="0" smtClean="0"/>
              <a:t>inal em csv. </a:t>
            </a:r>
          </a:p>
          <a:p>
            <a:r>
              <a:rPr lang="pt-BR" sz="1400" dirty="0" smtClean="0"/>
              <a:t>Geramos bases com lista de clientes propensos, agrupados por faixas de hora, para adquirir um </a:t>
            </a:r>
          </a:p>
          <a:p>
            <a:r>
              <a:rPr lang="pt-BR" sz="1400" dirty="0" smtClean="0"/>
              <a:t>Produto (LIME).</a:t>
            </a:r>
            <a:endParaRPr lang="pt-BR" sz="1400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0" r="34879" b="30416"/>
          <a:stretch/>
        </p:blipFill>
        <p:spPr>
          <a:xfrm>
            <a:off x="1222950" y="1479854"/>
            <a:ext cx="1213658" cy="129243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02" y="2256160"/>
            <a:ext cx="1277908" cy="1277908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2685012" y="4070076"/>
            <a:ext cx="1662547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2° Inserimos a base de entrada no HDFS e procuramos todas as informações referentes aos CPFs desta base.</a:t>
            </a:r>
            <a:endParaRPr lang="pt-BR" sz="1400" dirty="0"/>
          </a:p>
        </p:txBody>
      </p:sp>
      <p:sp>
        <p:nvSpPr>
          <p:cNvPr id="55" name="Retângulo 54"/>
          <p:cNvSpPr/>
          <p:nvPr/>
        </p:nvSpPr>
        <p:spPr>
          <a:xfrm>
            <a:off x="580177" y="2796717"/>
            <a:ext cx="15921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de dados DCD</a:t>
            </a:r>
            <a:endParaRPr lang="pt-BR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2960" y="315885"/>
            <a:ext cx="6616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Pontos a melhorar:</a:t>
            </a:r>
            <a:br>
              <a:rPr lang="pt-BR" sz="1400" dirty="0" smtClean="0"/>
            </a:br>
            <a:r>
              <a:rPr lang="pt-BR" sz="1400" dirty="0" smtClean="0"/>
              <a:t>Deixar scripts prontos para agilizar a criação de tabelas.</a:t>
            </a:r>
          </a:p>
          <a:p>
            <a:r>
              <a:rPr lang="pt-BR" sz="1400" dirty="0" smtClean="0"/>
              <a:t>Explorar mais o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para tentar </a:t>
            </a:r>
            <a:r>
              <a:rPr lang="pt-BR" sz="1400" smtClean="0"/>
              <a:t>usar menos o SQL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745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Banco Bradesco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Banco Bradesco</dc:creator>
  <cp:lastModifiedBy>Banco Bradesco</cp:lastModifiedBy>
  <cp:revision>16</cp:revision>
  <dcterms:created xsi:type="dcterms:W3CDTF">2017-12-07T15:24:52Z</dcterms:created>
  <dcterms:modified xsi:type="dcterms:W3CDTF">2018-03-07T20:51:02Z</dcterms:modified>
</cp:coreProperties>
</file>