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ustria"/>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0"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370692" y="1769540"/>
            <a:ext cx="9440033" cy="1828800"/>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54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 name="Shape 13"/>
          <p:cNvSpPr txBox="1"/>
          <p:nvPr>
            <p:ph idx="1" type="subTitle"/>
          </p:nvPr>
        </p:nvSpPr>
        <p:spPr>
          <a:xfrm>
            <a:off x="1370692" y="3598339"/>
            <a:ext cx="9440033" cy="1049867"/>
          </a:xfrm>
          <a:prstGeom prst="rect">
            <a:avLst/>
          </a:prstGeom>
          <a:noFill/>
          <a:ln>
            <a:noFill/>
          </a:ln>
        </p:spPr>
        <p:txBody>
          <a:bodyPr anchorCtr="0" anchor="t"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ctr">
              <a:spcBef>
                <a:spcPts val="360"/>
              </a:spcBef>
              <a:spcAft>
                <a:spcPts val="600"/>
              </a:spcAft>
              <a:buClr>
                <a:schemeClr val="lt2"/>
              </a:buClr>
              <a:buFont typeface="Noto Sans Symbols"/>
              <a:buNone/>
              <a:defRPr b="0" i="0" sz="1800" u="none" cap="none" strike="noStrike">
                <a:solidFill>
                  <a:schemeClr val="lt1"/>
                </a:solidFill>
                <a:latin typeface="Lustria"/>
                <a:ea typeface="Lustria"/>
                <a:cs typeface="Lustria"/>
                <a:sym typeface="Lustria"/>
              </a:defRPr>
            </a:lvl2pPr>
            <a:lvl3pPr indent="0" lvl="2" marL="914400" marR="0" rtl="0" algn="ctr">
              <a:spcBef>
                <a:spcPts val="320"/>
              </a:spcBef>
              <a:spcAft>
                <a:spcPts val="600"/>
              </a:spcAft>
              <a:buClr>
                <a:schemeClr val="lt2"/>
              </a:buClr>
              <a:buFont typeface="Noto Sans Symbols"/>
              <a:buNone/>
              <a:defRPr b="0" i="0" sz="1600" u="none" cap="none" strike="noStrike">
                <a:solidFill>
                  <a:schemeClr val="lt1"/>
                </a:solidFill>
                <a:latin typeface="Lustria"/>
                <a:ea typeface="Lustria"/>
                <a:cs typeface="Lustria"/>
                <a:sym typeface="Lustria"/>
              </a:defRPr>
            </a:lvl3pPr>
            <a:lvl4pPr indent="0" lvl="3" marL="13716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4pPr>
            <a:lvl5pPr indent="0" lvl="4" marL="18288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5pPr>
            <a:lvl6pPr indent="0" lvl="5" marL="22860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6pPr>
            <a:lvl7pPr indent="0" lvl="6" marL="27432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7pPr>
            <a:lvl8pPr indent="0" lvl="7" marL="32004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8pPr>
            <a:lvl9pPr indent="0" lvl="8" marL="3657600" marR="0" rtl="0" algn="ctr">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9pPr>
          </a:lstStyle>
          <a:p/>
        </p:txBody>
      </p:sp>
      <p:sp>
        <p:nvSpPr>
          <p:cNvPr id="14" name="Shape 14"/>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5" name="Shape 15"/>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6" name="Shape 16"/>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1" name="Shape 71"/>
        <p:cNvGrpSpPr/>
        <p:nvPr/>
      </p:nvGrpSpPr>
      <p:grpSpPr>
        <a:xfrm>
          <a:off x="0" y="0"/>
          <a:ext cx="0" cy="0"/>
          <a:chOff x="0" y="0"/>
          <a:chExt cx="0" cy="0"/>
        </a:xfrm>
      </p:grpSpPr>
      <p:pic>
        <p:nvPicPr>
          <p:cNvPr id="72" name="Shape 72"/>
          <p:cNvPicPr preferRelativeResize="0"/>
          <p:nvPr/>
        </p:nvPicPr>
        <p:blipFill rotWithShape="1">
          <a:blip r:embed="rId2">
            <a:alphaModFix/>
          </a:blip>
          <a:srcRect b="0" l="0" r="0" t="0"/>
          <a:stretch/>
        </p:blipFill>
        <p:spPr>
          <a:xfrm>
            <a:off x="1013883" y="547806"/>
            <a:ext cx="10141799" cy="3816805"/>
          </a:xfrm>
          <a:prstGeom prst="rect">
            <a:avLst/>
          </a:prstGeom>
          <a:noFill/>
          <a:ln>
            <a:noFill/>
          </a:ln>
        </p:spPr>
      </p:pic>
      <p:sp>
        <p:nvSpPr>
          <p:cNvPr id="73" name="Shape 73"/>
          <p:cNvSpPr txBox="1"/>
          <p:nvPr>
            <p:ph type="title"/>
          </p:nvPr>
        </p:nvSpPr>
        <p:spPr>
          <a:xfrm>
            <a:off x="913805" y="4565255"/>
            <a:ext cx="10355325" cy="543472"/>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28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4" name="Shape 74"/>
          <p:cNvSpPr/>
          <p:nvPr>
            <p:ph idx="2" type="pic"/>
          </p:nvPr>
        </p:nvSpPr>
        <p:spPr>
          <a:xfrm>
            <a:off x="1169349" y="695008"/>
            <a:ext cx="9845345" cy="3525671"/>
          </a:xfrm>
          <a:prstGeom prst="rect">
            <a:avLst/>
          </a:prstGeom>
          <a:noFill/>
          <a:ln>
            <a:noFill/>
          </a:ln>
        </p:spPr>
        <p:txBody>
          <a:bodyPr anchorCtr="0" anchor="t"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2pPr>
            <a:lvl3pPr indent="0" lvl="2" marL="9144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3pPr>
            <a:lvl4pPr indent="0" lvl="3" marL="13716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4pPr>
            <a:lvl5pPr indent="0" lvl="4" marL="18288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5pPr>
            <a:lvl6pPr indent="0" lvl="5" marL="22860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6pPr>
            <a:lvl7pPr indent="0" lvl="6" marL="27432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7pPr>
            <a:lvl8pPr indent="0" lvl="7" marL="32004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8pPr>
            <a:lvl9pPr indent="0" lvl="8" marL="3657600" marR="0" rtl="0" algn="l">
              <a:spcBef>
                <a:spcPts val="400"/>
              </a:spcBef>
              <a:spcAft>
                <a:spcPts val="600"/>
              </a:spcAft>
              <a:buClr>
                <a:schemeClr val="lt2"/>
              </a:buClr>
              <a:buFont typeface="Noto Sans Symbols"/>
              <a:buNone/>
              <a:defRPr b="0" i="0" sz="2000" u="none" cap="none" strike="noStrike">
                <a:solidFill>
                  <a:schemeClr val="lt2"/>
                </a:solidFill>
                <a:latin typeface="Lustria"/>
                <a:ea typeface="Lustria"/>
                <a:cs typeface="Lustria"/>
                <a:sym typeface="Lustria"/>
              </a:defRPr>
            </a:lvl9pPr>
          </a:lstStyle>
          <a:p/>
        </p:txBody>
      </p:sp>
      <p:sp>
        <p:nvSpPr>
          <p:cNvPr id="75" name="Shape 75"/>
          <p:cNvSpPr txBox="1"/>
          <p:nvPr>
            <p:ph idx="1" type="body"/>
          </p:nvPr>
        </p:nvSpPr>
        <p:spPr>
          <a:xfrm>
            <a:off x="913795" y="5108728"/>
            <a:ext cx="10353761" cy="682471"/>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76" name="Shape 76"/>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77" name="Shape 77"/>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78" name="Shape 78"/>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79" name="Shape 79"/>
        <p:cNvGrpSpPr/>
        <p:nvPr/>
      </p:nvGrpSpPr>
      <p:grpSpPr>
        <a:xfrm>
          <a:off x="0" y="0"/>
          <a:ext cx="0" cy="0"/>
          <a:chOff x="0" y="0"/>
          <a:chExt cx="0" cy="0"/>
        </a:xfrm>
      </p:grpSpPr>
      <p:sp>
        <p:nvSpPr>
          <p:cNvPr id="80" name="Shape 80"/>
          <p:cNvSpPr txBox="1"/>
          <p:nvPr>
            <p:ph type="title"/>
          </p:nvPr>
        </p:nvSpPr>
        <p:spPr>
          <a:xfrm>
            <a:off x="913795" y="608437"/>
            <a:ext cx="10353761" cy="3534343"/>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1" name="Shape 81"/>
          <p:cNvSpPr txBox="1"/>
          <p:nvPr>
            <p:ph idx="1" type="body"/>
          </p:nvPr>
        </p:nvSpPr>
        <p:spPr>
          <a:xfrm>
            <a:off x="913794" y="4295180"/>
            <a:ext cx="10353763" cy="1501826"/>
          </a:xfrm>
          <a:prstGeom prst="rect">
            <a:avLst/>
          </a:prstGeom>
          <a:noFill/>
          <a:ln>
            <a:noFill/>
          </a:ln>
        </p:spPr>
        <p:txBody>
          <a:bodyPr anchorCtr="0" anchor="ctr"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82" name="Shape 82"/>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3" name="Shape 83"/>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4" name="Shape 84"/>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85" name="Shape 85"/>
        <p:cNvGrpSpPr/>
        <p:nvPr/>
      </p:nvGrpSpPr>
      <p:grpSpPr>
        <a:xfrm>
          <a:off x="0" y="0"/>
          <a:ext cx="0" cy="0"/>
          <a:chOff x="0" y="0"/>
          <a:chExt cx="0" cy="0"/>
        </a:xfrm>
      </p:grpSpPr>
      <p:sp>
        <p:nvSpPr>
          <p:cNvPr id="86" name="Shape 86"/>
          <p:cNvSpPr txBox="1"/>
          <p:nvPr>
            <p:ph type="title"/>
          </p:nvPr>
        </p:nvSpPr>
        <p:spPr>
          <a:xfrm>
            <a:off x="1446212" y="609600"/>
            <a:ext cx="9302752" cy="2992903"/>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7" name="Shape 87"/>
          <p:cNvSpPr txBox="1"/>
          <p:nvPr>
            <p:ph idx="1" type="body"/>
          </p:nvPr>
        </p:nvSpPr>
        <p:spPr>
          <a:xfrm>
            <a:off x="1720643" y="3610032"/>
            <a:ext cx="8752299" cy="532748"/>
          </a:xfrm>
          <a:prstGeom prst="rect">
            <a:avLst/>
          </a:prstGeom>
          <a:noFill/>
          <a:ln>
            <a:noFill/>
          </a:ln>
        </p:spPr>
        <p:txBody>
          <a:bodyPr anchorCtr="0" anchor="t" bIns="91425" lIns="91425" rIns="91425" tIns="91425"/>
          <a:lstStyle>
            <a:lvl1pPr indent="0" lvl="0" marL="0" marR="0" rtl="0" algn="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88" name="Shape 88"/>
          <p:cNvSpPr txBox="1"/>
          <p:nvPr>
            <p:ph idx="2" type="body"/>
          </p:nvPr>
        </p:nvSpPr>
        <p:spPr>
          <a:xfrm>
            <a:off x="913794" y="4304353"/>
            <a:ext cx="10353763" cy="1489496"/>
          </a:xfrm>
          <a:prstGeom prst="rect">
            <a:avLst/>
          </a:prstGeom>
          <a:noFill/>
          <a:ln>
            <a:noFill/>
          </a:ln>
        </p:spPr>
        <p:txBody>
          <a:bodyPr anchorCtr="0" anchor="ctr"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89" name="Shape 89"/>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0" name="Shape 90"/>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1" name="Shape 91"/>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
        <p:nvSpPr>
          <p:cNvPr id="92" name="Shape 92"/>
          <p:cNvSpPr txBox="1"/>
          <p:nvPr/>
        </p:nvSpPr>
        <p:spPr>
          <a:xfrm>
            <a:off x="990600" y="884795"/>
            <a:ext cx="60959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Lustria"/>
              <a:buNone/>
            </a:pPr>
            <a:r>
              <a:rPr b="0" i="0" lang="en-US" sz="8000" u="none" cap="none" strike="noStrike">
                <a:solidFill>
                  <a:schemeClr val="lt1"/>
                </a:solidFill>
                <a:latin typeface="Lustria"/>
                <a:ea typeface="Lustria"/>
                <a:cs typeface="Lustria"/>
                <a:sym typeface="Lustria"/>
              </a:rPr>
              <a:t>“</a:t>
            </a:r>
          </a:p>
        </p:txBody>
      </p:sp>
      <p:sp>
        <p:nvSpPr>
          <p:cNvPr id="93" name="Shape 93"/>
          <p:cNvSpPr txBox="1"/>
          <p:nvPr/>
        </p:nvSpPr>
        <p:spPr>
          <a:xfrm>
            <a:off x="10504715" y="2928258"/>
            <a:ext cx="60959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Lustria"/>
              <a:buNone/>
            </a:pPr>
            <a:r>
              <a:rPr b="0" i="0" lang="en-US" sz="8000" u="none" cap="none" strike="noStrike">
                <a:solidFill>
                  <a:schemeClr val="lt1"/>
                </a:solidFill>
                <a:latin typeface="Lustria"/>
                <a:ea typeface="Lustria"/>
                <a:cs typeface="Lustria"/>
                <a:sym typeface="Lustria"/>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94" name="Shape 94"/>
        <p:cNvGrpSpPr/>
        <p:nvPr/>
      </p:nvGrpSpPr>
      <p:grpSpPr>
        <a:xfrm>
          <a:off x="0" y="0"/>
          <a:ext cx="0" cy="0"/>
          <a:chOff x="0" y="0"/>
          <a:chExt cx="0" cy="0"/>
        </a:xfrm>
      </p:grpSpPr>
      <p:sp>
        <p:nvSpPr>
          <p:cNvPr id="95" name="Shape 95"/>
          <p:cNvSpPr txBox="1"/>
          <p:nvPr>
            <p:ph type="title"/>
          </p:nvPr>
        </p:nvSpPr>
        <p:spPr>
          <a:xfrm>
            <a:off x="913794" y="2126941"/>
            <a:ext cx="10353763" cy="2511834"/>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6" name="Shape 96"/>
          <p:cNvSpPr txBox="1"/>
          <p:nvPr>
            <p:ph idx="1" type="body"/>
          </p:nvPr>
        </p:nvSpPr>
        <p:spPr>
          <a:xfrm>
            <a:off x="913783" y="4650555"/>
            <a:ext cx="10352198" cy="1140643"/>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97" name="Shape 97"/>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8" name="Shape 98"/>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9" name="Shape 99"/>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lumn">
    <p:spTree>
      <p:nvGrpSpPr>
        <p:cNvPr id="100" name="Shape 100"/>
        <p:cNvGrpSpPr/>
        <p:nvPr/>
      </p:nvGrpSpPr>
      <p:grpSpPr>
        <a:xfrm>
          <a:off x="0" y="0"/>
          <a:ext cx="0" cy="0"/>
          <a:chOff x="0" y="0"/>
          <a:chExt cx="0" cy="0"/>
        </a:xfrm>
      </p:grpSpPr>
      <p:sp>
        <p:nvSpPr>
          <p:cNvPr id="101" name="Shape 101"/>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2" name="Shape 102"/>
          <p:cNvSpPr txBox="1"/>
          <p:nvPr>
            <p:ph idx="1" type="body"/>
          </p:nvPr>
        </p:nvSpPr>
        <p:spPr>
          <a:xfrm>
            <a:off x="913795" y="1885950"/>
            <a:ext cx="3300983" cy="576262"/>
          </a:xfrm>
          <a:prstGeom prst="rect">
            <a:avLst/>
          </a:prstGeom>
          <a:noFill/>
          <a:ln>
            <a:noFill/>
          </a:ln>
        </p:spPr>
        <p:txBody>
          <a:bodyPr anchorCtr="0" anchor="b" bIns="91425" lIns="91425" rIns="91425" tIns="91425"/>
          <a:lstStyle>
            <a:lvl1pPr indent="0" lvl="0" marL="0" marR="0" rtl="0" algn="ctr">
              <a:spcBef>
                <a:spcPts val="480"/>
              </a:spcBef>
              <a:spcAft>
                <a:spcPts val="600"/>
              </a:spcAft>
              <a:buClr>
                <a:schemeClr val="lt2"/>
              </a:buClr>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03" name="Shape 103"/>
          <p:cNvSpPr txBox="1"/>
          <p:nvPr>
            <p:ph idx="2" type="body"/>
          </p:nvPr>
        </p:nvSpPr>
        <p:spPr>
          <a:xfrm>
            <a:off x="913795" y="2571750"/>
            <a:ext cx="3300983" cy="3219450"/>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04" name="Shape 104"/>
          <p:cNvSpPr txBox="1"/>
          <p:nvPr>
            <p:ph idx="3" type="body"/>
          </p:nvPr>
        </p:nvSpPr>
        <p:spPr>
          <a:xfrm>
            <a:off x="4446710" y="1885950"/>
            <a:ext cx="3300983" cy="576262"/>
          </a:xfrm>
          <a:prstGeom prst="rect">
            <a:avLst/>
          </a:prstGeom>
          <a:noFill/>
          <a:ln>
            <a:noFill/>
          </a:ln>
        </p:spPr>
        <p:txBody>
          <a:bodyPr anchorCtr="0" anchor="b" bIns="91425" lIns="91425" rIns="91425" tIns="91425"/>
          <a:lstStyle>
            <a:lvl1pPr indent="0" lvl="0" marL="0" marR="0" rtl="0" algn="ctr">
              <a:spcBef>
                <a:spcPts val="480"/>
              </a:spcBef>
              <a:spcAft>
                <a:spcPts val="600"/>
              </a:spcAft>
              <a:buClr>
                <a:schemeClr val="lt2"/>
              </a:buClr>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05" name="Shape 105"/>
          <p:cNvSpPr txBox="1"/>
          <p:nvPr>
            <p:ph idx="4" type="body"/>
          </p:nvPr>
        </p:nvSpPr>
        <p:spPr>
          <a:xfrm>
            <a:off x="4441435" y="2571750"/>
            <a:ext cx="3300983" cy="3219450"/>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06" name="Shape 106"/>
          <p:cNvSpPr txBox="1"/>
          <p:nvPr>
            <p:ph idx="5" type="body"/>
          </p:nvPr>
        </p:nvSpPr>
        <p:spPr>
          <a:xfrm>
            <a:off x="7966571" y="1885950"/>
            <a:ext cx="3300983" cy="576262"/>
          </a:xfrm>
          <a:prstGeom prst="rect">
            <a:avLst/>
          </a:prstGeom>
          <a:noFill/>
          <a:ln>
            <a:noFill/>
          </a:ln>
        </p:spPr>
        <p:txBody>
          <a:bodyPr anchorCtr="0" anchor="b" bIns="91425" lIns="91425" rIns="91425" tIns="91425"/>
          <a:lstStyle>
            <a:lvl1pPr indent="0" lvl="0" marL="0" marR="0" rtl="0" algn="ctr">
              <a:spcBef>
                <a:spcPts val="480"/>
              </a:spcBef>
              <a:spcAft>
                <a:spcPts val="600"/>
              </a:spcAft>
              <a:buClr>
                <a:schemeClr val="lt2"/>
              </a:buClr>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07" name="Shape 107"/>
          <p:cNvSpPr txBox="1"/>
          <p:nvPr>
            <p:ph idx="6" type="body"/>
          </p:nvPr>
        </p:nvSpPr>
        <p:spPr>
          <a:xfrm>
            <a:off x="7966571" y="2571750"/>
            <a:ext cx="3300983" cy="3219450"/>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08" name="Shape 10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09" name="Shape 109"/>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10" name="Shape 11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 Column">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id="113" name="Shape 113"/>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id="114" name="Shape 114"/>
          <p:cNvPicPr preferRelativeResize="0"/>
          <p:nvPr/>
        </p:nvPicPr>
        <p:blipFill rotWithShape="1">
          <a:blip r:embed="rId2">
            <a:alphaModFix/>
          </a:blip>
          <a:srcRect b="0" l="0" r="0" t="0"/>
          <a:stretch/>
        </p:blipFill>
        <p:spPr>
          <a:xfrm>
            <a:off x="7936050" y="1818214"/>
            <a:ext cx="3339972" cy="1847851"/>
          </a:xfrm>
          <a:prstGeom prst="rect">
            <a:avLst/>
          </a:prstGeom>
          <a:noFill/>
          <a:ln>
            <a:noFill/>
          </a:ln>
        </p:spPr>
      </p:pic>
      <p:sp>
        <p:nvSpPr>
          <p:cNvPr id="115" name="Shape 115"/>
          <p:cNvSpPr txBox="1"/>
          <p:nvPr>
            <p:ph type="title"/>
          </p:nvPr>
        </p:nvSpPr>
        <p:spPr>
          <a:xfrm>
            <a:off x="913794" y="609600"/>
            <a:ext cx="10353763"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6" name="Shape 116"/>
          <p:cNvSpPr txBox="1"/>
          <p:nvPr>
            <p:ph idx="1" type="body"/>
          </p:nvPr>
        </p:nvSpPr>
        <p:spPr>
          <a:xfrm>
            <a:off x="913795" y="3904105"/>
            <a:ext cx="3300983" cy="576262"/>
          </a:xfrm>
          <a:prstGeom prst="rect">
            <a:avLst/>
          </a:prstGeom>
          <a:noFill/>
          <a:ln>
            <a:noFill/>
          </a:ln>
        </p:spPr>
        <p:txBody>
          <a:bodyPr anchorCtr="0" anchor="b"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17" name="Shape 117"/>
          <p:cNvSpPr/>
          <p:nvPr>
            <p:ph idx="2" type="pic"/>
          </p:nvPr>
        </p:nvSpPr>
        <p:spPr>
          <a:xfrm>
            <a:off x="1018101" y="1938917"/>
            <a:ext cx="3092368" cy="1602953"/>
          </a:xfrm>
          <a:prstGeom prst="roundRect">
            <a:avLst>
              <a:gd fmla="val 1858" name="adj"/>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18" name="Shape 118"/>
          <p:cNvSpPr txBox="1"/>
          <p:nvPr>
            <p:ph idx="3" type="body"/>
          </p:nvPr>
        </p:nvSpPr>
        <p:spPr>
          <a:xfrm>
            <a:off x="913795" y="4480367"/>
            <a:ext cx="3300983" cy="1310833"/>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19" name="Shape 119"/>
          <p:cNvSpPr txBox="1"/>
          <p:nvPr>
            <p:ph idx="4" type="body"/>
          </p:nvPr>
        </p:nvSpPr>
        <p:spPr>
          <a:xfrm>
            <a:off x="4442787" y="3904105"/>
            <a:ext cx="3300983" cy="576262"/>
          </a:xfrm>
          <a:prstGeom prst="rect">
            <a:avLst/>
          </a:prstGeom>
          <a:noFill/>
          <a:ln>
            <a:noFill/>
          </a:ln>
        </p:spPr>
        <p:txBody>
          <a:bodyPr anchorCtr="0" anchor="b"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20" name="Shape 120"/>
          <p:cNvSpPr/>
          <p:nvPr>
            <p:ph idx="5" type="pic"/>
          </p:nvPr>
        </p:nvSpPr>
        <p:spPr>
          <a:xfrm>
            <a:off x="4545742" y="1939093"/>
            <a:ext cx="3092368" cy="1608164"/>
          </a:xfrm>
          <a:prstGeom prst="roundRect">
            <a:avLst>
              <a:gd fmla="val 1858" name="adj"/>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1" name="Shape 121"/>
          <p:cNvSpPr txBox="1"/>
          <p:nvPr>
            <p:ph idx="6" type="body"/>
          </p:nvPr>
        </p:nvSpPr>
        <p:spPr>
          <a:xfrm>
            <a:off x="4441435" y="4480367"/>
            <a:ext cx="3300983" cy="1310833"/>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22" name="Shape 122"/>
          <p:cNvSpPr txBox="1"/>
          <p:nvPr>
            <p:ph idx="7" type="body"/>
          </p:nvPr>
        </p:nvSpPr>
        <p:spPr>
          <a:xfrm>
            <a:off x="7966696" y="3904105"/>
            <a:ext cx="3300983" cy="576262"/>
          </a:xfrm>
          <a:prstGeom prst="rect">
            <a:avLst/>
          </a:prstGeom>
          <a:noFill/>
          <a:ln>
            <a:noFill/>
          </a:ln>
        </p:spPr>
        <p:txBody>
          <a:bodyPr anchorCtr="0" anchor="b"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23" name="Shape 123"/>
          <p:cNvSpPr/>
          <p:nvPr>
            <p:ph idx="8" type="pic"/>
          </p:nvPr>
        </p:nvSpPr>
        <p:spPr>
          <a:xfrm>
            <a:off x="8075697" y="1934432"/>
            <a:ext cx="3092368" cy="1607294"/>
          </a:xfrm>
          <a:prstGeom prst="roundRect">
            <a:avLst>
              <a:gd fmla="val 1858" name="adj"/>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4" name="Shape 124"/>
          <p:cNvSpPr txBox="1"/>
          <p:nvPr>
            <p:ph idx="9" type="body"/>
          </p:nvPr>
        </p:nvSpPr>
        <p:spPr>
          <a:xfrm>
            <a:off x="7966571" y="4480364"/>
            <a:ext cx="3300983" cy="1310834"/>
          </a:xfrm>
          <a:prstGeom prst="rect">
            <a:avLst/>
          </a:prstGeom>
          <a:noFill/>
          <a:ln>
            <a:noFill/>
          </a:ln>
        </p:spPr>
        <p:txBody>
          <a:bodyPr anchorCtr="0" anchor="t" bIns="91425" lIns="91425" rIns="91425" tIns="91425"/>
          <a:lstStyle>
            <a:lvl1pPr indent="0" lvl="0" marL="0" marR="0" rtl="0" algn="ctr">
              <a:spcBef>
                <a:spcPts val="280"/>
              </a:spcBef>
              <a:spcAft>
                <a:spcPts val="600"/>
              </a:spcAft>
              <a:buClr>
                <a:schemeClr val="lt2"/>
              </a:buClr>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25" name="Shape 125"/>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26" name="Shape 126"/>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27" name="Shape 127"/>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0" name="Shape 130"/>
          <p:cNvSpPr txBox="1"/>
          <p:nvPr>
            <p:ph idx="1" type="body"/>
          </p:nvPr>
        </p:nvSpPr>
        <p:spPr>
          <a:xfrm rot="5400000">
            <a:off x="4061300" y="-1415056"/>
            <a:ext cx="4058750" cy="10353761"/>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31" name="Shape 131"/>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2" name="Shape 132"/>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3" name="Shape 133"/>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4" name="Shape 134"/>
        <p:cNvGrpSpPr/>
        <p:nvPr/>
      </p:nvGrpSpPr>
      <p:grpSpPr>
        <a:xfrm>
          <a:off x="0" y="0"/>
          <a:ext cx="0" cy="0"/>
          <a:chOff x="0" y="0"/>
          <a:chExt cx="0" cy="0"/>
        </a:xfrm>
      </p:grpSpPr>
      <p:sp>
        <p:nvSpPr>
          <p:cNvPr id="135" name="Shape 135"/>
          <p:cNvSpPr txBox="1"/>
          <p:nvPr>
            <p:ph type="title"/>
          </p:nvPr>
        </p:nvSpPr>
        <p:spPr>
          <a:xfrm rot="5400000">
            <a:off x="7534510" y="2058156"/>
            <a:ext cx="5181601" cy="2284486"/>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6" name="Shape 136"/>
          <p:cNvSpPr txBox="1"/>
          <p:nvPr>
            <p:ph idx="1" type="body"/>
          </p:nvPr>
        </p:nvSpPr>
        <p:spPr>
          <a:xfrm rot="5400000">
            <a:off x="2281431" y="-758036"/>
            <a:ext cx="5181601" cy="7916871"/>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37" name="Shape 137"/>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8" name="Shape 138"/>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9" name="Shape 139"/>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9" name="Shape 19"/>
          <p:cNvSpPr txBox="1"/>
          <p:nvPr>
            <p:ph idx="1" type="body"/>
          </p:nvPr>
        </p:nvSpPr>
        <p:spPr>
          <a:xfrm>
            <a:off x="913795" y="1732449"/>
            <a:ext cx="10353761" cy="4058750"/>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20" name="Shape 20"/>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1" name="Shape 21"/>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2" name="Shape 22"/>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1295400" y="1761066"/>
            <a:ext cx="9590550" cy="1828813"/>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5" name="Shape 25"/>
          <p:cNvSpPr txBox="1"/>
          <p:nvPr>
            <p:ph idx="1" type="body"/>
          </p:nvPr>
        </p:nvSpPr>
        <p:spPr>
          <a:xfrm>
            <a:off x="1295400" y="3589878"/>
            <a:ext cx="9590550" cy="1507054"/>
          </a:xfrm>
          <a:prstGeom prst="rect">
            <a:avLst/>
          </a:prstGeom>
          <a:noFill/>
          <a:ln>
            <a:noFill/>
          </a:ln>
        </p:spPr>
        <p:txBody>
          <a:bodyPr anchorCtr="0" anchor="t" bIns="91425" lIns="91425" rIns="91425" tIns="91425"/>
          <a:lstStyle>
            <a:lvl1pPr indent="0" lvl="0" marL="0" marR="0" rtl="0" algn="ctr">
              <a:spcBef>
                <a:spcPts val="400"/>
              </a:spcBef>
              <a:spcAft>
                <a:spcPts val="600"/>
              </a:spcAft>
              <a:buClr>
                <a:schemeClr val="lt2"/>
              </a:buClr>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360"/>
              </a:spcBef>
              <a:spcAft>
                <a:spcPts val="600"/>
              </a:spcAft>
              <a:buClr>
                <a:schemeClr val="lt2"/>
              </a:buClr>
              <a:buFont typeface="Noto Sans Symbols"/>
              <a:buNone/>
              <a:defRPr b="0" i="0" sz="1800" u="none" cap="none" strike="noStrike">
                <a:solidFill>
                  <a:schemeClr val="lt1"/>
                </a:solidFill>
                <a:latin typeface="Lustria"/>
                <a:ea typeface="Lustria"/>
                <a:cs typeface="Lustria"/>
                <a:sym typeface="Lustria"/>
              </a:defRPr>
            </a:lvl2pPr>
            <a:lvl3pPr indent="0" lvl="2" marL="914400" marR="0" rtl="0" algn="l">
              <a:spcBef>
                <a:spcPts val="320"/>
              </a:spcBef>
              <a:spcAft>
                <a:spcPts val="600"/>
              </a:spcAft>
              <a:buClr>
                <a:schemeClr val="lt2"/>
              </a:buClr>
              <a:buFont typeface="Noto Sans Symbols"/>
              <a:buNone/>
              <a:defRPr b="0" i="0" sz="1600" u="none" cap="none" strike="noStrike">
                <a:solidFill>
                  <a:schemeClr val="lt1"/>
                </a:solidFill>
                <a:latin typeface="Lustria"/>
                <a:ea typeface="Lustria"/>
                <a:cs typeface="Lustria"/>
                <a:sym typeface="Lustria"/>
              </a:defRPr>
            </a:lvl3pPr>
            <a:lvl4pPr indent="0" lvl="3" marL="13716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4pPr>
            <a:lvl5pPr indent="0" lvl="4" marL="18288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5pPr>
            <a:lvl6pPr indent="0" lvl="5" marL="22860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6pPr>
            <a:lvl7pPr indent="0" lvl="6" marL="27432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7pPr>
            <a:lvl8pPr indent="0" lvl="7" marL="32004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8pPr>
            <a:lvl9pPr indent="0" lvl="8" marL="3657600" marR="0" rtl="0" algn="l">
              <a:spcBef>
                <a:spcPts val="280"/>
              </a:spcBef>
              <a:spcAft>
                <a:spcPts val="600"/>
              </a:spcAft>
              <a:buClr>
                <a:schemeClr val="lt2"/>
              </a:buClr>
              <a:buFont typeface="Noto Sans Symbols"/>
              <a:buNone/>
              <a:defRPr b="0" i="0" sz="1400" u="none" cap="none" strike="noStrike">
                <a:solidFill>
                  <a:schemeClr val="lt1"/>
                </a:solidFill>
                <a:latin typeface="Lustria"/>
                <a:ea typeface="Lustria"/>
                <a:cs typeface="Lustria"/>
                <a:sym typeface="Lustria"/>
              </a:defRPr>
            </a:lvl9pPr>
          </a:lstStyle>
          <a:p/>
        </p:txBody>
      </p:sp>
      <p:sp>
        <p:nvSpPr>
          <p:cNvPr id="26" name="Shape 26"/>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7" name="Shape 27"/>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8" name="Shape 28"/>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1" name="Shape 31"/>
          <p:cNvSpPr txBox="1"/>
          <p:nvPr>
            <p:ph idx="1" type="body"/>
          </p:nvPr>
        </p:nvSpPr>
        <p:spPr>
          <a:xfrm>
            <a:off x="913795" y="1732449"/>
            <a:ext cx="5060496" cy="4058750"/>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32" name="Shape 32"/>
          <p:cNvSpPr txBox="1"/>
          <p:nvPr>
            <p:ph idx="2" type="body"/>
          </p:nvPr>
        </p:nvSpPr>
        <p:spPr>
          <a:xfrm>
            <a:off x="6202892" y="1732449"/>
            <a:ext cx="5064665" cy="4058750"/>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33" name="Shape 33"/>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4" name="Shape 34"/>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5" name="Shape 35"/>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id="38" name="Shape 38"/>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39" name="Shape 39"/>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0" name="Shape 40"/>
          <p:cNvSpPr txBox="1"/>
          <p:nvPr>
            <p:ph idx="1" type="body"/>
          </p:nvPr>
        </p:nvSpPr>
        <p:spPr>
          <a:xfrm>
            <a:off x="1005871" y="1835253"/>
            <a:ext cx="4876343" cy="544884"/>
          </a:xfrm>
          <a:prstGeom prst="rect">
            <a:avLst/>
          </a:prstGeom>
          <a:noFill/>
          <a:ln>
            <a:noFill/>
          </a:ln>
        </p:spPr>
        <p:txBody>
          <a:bodyPr anchorCtr="0" anchor="b" bIns="91425" lIns="91425" rIns="91425" tIns="91425"/>
          <a:lstStyle>
            <a:lvl1pPr indent="0" lvl="0" marL="0" marR="0" rtl="0" algn="ctr">
              <a:spcBef>
                <a:spcPts val="480"/>
              </a:spcBef>
              <a:spcAft>
                <a:spcPts val="600"/>
              </a:spcAft>
              <a:buClr>
                <a:schemeClr val="lt2"/>
              </a:buClr>
              <a:buFont typeface="Noto Sans Symbols"/>
              <a:buNone/>
              <a:defRPr b="0" i="0" sz="24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41" name="Shape 41"/>
          <p:cNvSpPr txBox="1"/>
          <p:nvPr>
            <p:ph idx="2" type="body"/>
          </p:nvPr>
        </p:nvSpPr>
        <p:spPr>
          <a:xfrm>
            <a:off x="1005871" y="2380136"/>
            <a:ext cx="4876343" cy="3411062"/>
          </a:xfrm>
          <a:prstGeom prst="rect">
            <a:avLst/>
          </a:prstGeom>
          <a:noFill/>
          <a:ln>
            <a:noFill/>
          </a:ln>
        </p:spPr>
        <p:txBody>
          <a:bodyPr anchorCtr="0" anchor="t" bIns="91425" lIns="91425" rIns="91425" tIns="91425"/>
          <a:lstStyle>
            <a:lvl1pPr indent="-237490" lvl="0" marL="3429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1pPr>
            <a:lvl2pPr indent="-204380" lvl="1" marL="720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2pPr>
            <a:lvl3pPr indent="-163669" lvl="2" marL="102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3pPr>
            <a:lvl4pPr indent="-164260" lvl="3" marL="1386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4pPr>
            <a:lvl5pPr indent="-172859" lvl="4" marL="1674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42" name="Shape 42"/>
          <p:cNvSpPr txBox="1"/>
          <p:nvPr>
            <p:ph idx="3" type="body"/>
          </p:nvPr>
        </p:nvSpPr>
        <p:spPr>
          <a:xfrm>
            <a:off x="6294967" y="1835253"/>
            <a:ext cx="4895330" cy="544882"/>
          </a:xfrm>
          <a:prstGeom prst="rect">
            <a:avLst/>
          </a:prstGeom>
          <a:noFill/>
          <a:ln>
            <a:noFill/>
          </a:ln>
        </p:spPr>
        <p:txBody>
          <a:bodyPr anchorCtr="0" anchor="b" bIns="91425" lIns="91425" rIns="91425" tIns="91425"/>
          <a:lstStyle>
            <a:lvl1pPr indent="0" lvl="0" marL="0" marR="0" rtl="0" algn="ctr">
              <a:spcBef>
                <a:spcPts val="480"/>
              </a:spcBef>
              <a:spcAft>
                <a:spcPts val="600"/>
              </a:spcAft>
              <a:buClr>
                <a:schemeClr val="lt2"/>
              </a:buClr>
              <a:buFont typeface="Noto Sans Symbols"/>
              <a:buNone/>
              <a:defRPr b="0" i="0" sz="24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43" name="Shape 43"/>
          <p:cNvSpPr txBox="1"/>
          <p:nvPr>
            <p:ph idx="4" type="body"/>
          </p:nvPr>
        </p:nvSpPr>
        <p:spPr>
          <a:xfrm>
            <a:off x="6294967" y="2380136"/>
            <a:ext cx="4895330" cy="3411062"/>
          </a:xfrm>
          <a:prstGeom prst="rect">
            <a:avLst/>
          </a:prstGeom>
          <a:noFill/>
          <a:ln>
            <a:noFill/>
          </a:ln>
        </p:spPr>
        <p:txBody>
          <a:bodyPr anchorCtr="0" anchor="t" bIns="91425" lIns="91425" rIns="91425" tIns="91425"/>
          <a:lstStyle>
            <a:lvl1pPr indent="-237490" lvl="0" marL="3429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1pPr>
            <a:lvl2pPr indent="-204380" lvl="1" marL="720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2pPr>
            <a:lvl3pPr indent="-163669" lvl="2" marL="102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3pPr>
            <a:lvl4pPr indent="-164260" lvl="3" marL="1386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4pPr>
            <a:lvl5pPr indent="-172859" lvl="4" marL="1674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44" name="Shape 44"/>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45" name="Shape 45"/>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46" name="Shape 46"/>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9" name="Shape 49"/>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0" name="Shape 50"/>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1" name="Shape 51"/>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4" name="Shape 54"/>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5" name="Shape 55"/>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913795" y="609600"/>
            <a:ext cx="3706889" cy="1821918"/>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24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8" name="Shape 58"/>
          <p:cNvSpPr txBox="1"/>
          <p:nvPr>
            <p:ph idx="1" type="body"/>
          </p:nvPr>
        </p:nvSpPr>
        <p:spPr>
          <a:xfrm>
            <a:off x="4855632" y="609600"/>
            <a:ext cx="6411923" cy="5181600"/>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59" name="Shape 59"/>
          <p:cNvSpPr txBox="1"/>
          <p:nvPr>
            <p:ph idx="2" type="body"/>
          </p:nvPr>
        </p:nvSpPr>
        <p:spPr>
          <a:xfrm>
            <a:off x="913795" y="2431517"/>
            <a:ext cx="3706889" cy="3359681"/>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60" name="Shape 60"/>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61" name="Shape 61"/>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62" name="Shape 62"/>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pic>
        <p:nvPicPr>
          <p:cNvPr id="64" name="Shape 64"/>
          <p:cNvPicPr preferRelativeResize="0"/>
          <p:nvPr/>
        </p:nvPicPr>
        <p:blipFill rotWithShape="1">
          <a:blip r:embed="rId2">
            <a:alphaModFix/>
          </a:blip>
          <a:srcRect b="0" l="0" r="0" t="0"/>
          <a:stretch/>
        </p:blipFill>
        <p:spPr>
          <a:xfrm>
            <a:off x="7293664" y="609600"/>
            <a:ext cx="3584166" cy="5204831"/>
          </a:xfrm>
          <a:prstGeom prst="rect">
            <a:avLst/>
          </a:prstGeom>
          <a:noFill/>
          <a:ln>
            <a:noFill/>
          </a:ln>
        </p:spPr>
      </p:pic>
      <p:sp>
        <p:nvSpPr>
          <p:cNvPr id="65" name="Shape 65"/>
          <p:cNvSpPr txBox="1"/>
          <p:nvPr>
            <p:ph type="title"/>
          </p:nvPr>
        </p:nvSpPr>
        <p:spPr>
          <a:xfrm>
            <a:off x="913795" y="609922"/>
            <a:ext cx="5934948" cy="1829338"/>
          </a:xfrm>
          <a:prstGeom prst="rect">
            <a:avLst/>
          </a:prstGeom>
          <a:noFill/>
          <a:ln>
            <a:noFill/>
          </a:ln>
        </p:spPr>
        <p:txBody>
          <a:bodyPr anchorCtr="0" anchor="b" bIns="91425" lIns="91425" rIns="91425" tIns="91425"/>
          <a:lstStyle>
            <a:lvl1pPr indent="0" lvl="0" marL="0" marR="0" rtl="0" algn="ctr">
              <a:spcBef>
                <a:spcPts val="0"/>
              </a:spcBef>
              <a:buClr>
                <a:schemeClr val="lt2"/>
              </a:buClr>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6" name="Shape 66"/>
          <p:cNvSpPr/>
          <p:nvPr>
            <p:ph idx="2" type="pic"/>
          </p:nvPr>
        </p:nvSpPr>
        <p:spPr>
          <a:xfrm>
            <a:off x="7442550" y="763702"/>
            <a:ext cx="3275751" cy="4912822"/>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67" name="Shape 67"/>
          <p:cNvSpPr txBox="1"/>
          <p:nvPr>
            <p:ph idx="1" type="body"/>
          </p:nvPr>
        </p:nvSpPr>
        <p:spPr>
          <a:xfrm>
            <a:off x="913795" y="2439260"/>
            <a:ext cx="5934948" cy="3376134"/>
          </a:xfrm>
          <a:prstGeom prst="rect">
            <a:avLst/>
          </a:prstGeom>
          <a:noFill/>
          <a:ln>
            <a:noFill/>
          </a:ln>
        </p:spPr>
        <p:txBody>
          <a:bodyPr anchorCtr="0" anchor="t" bIns="91425" lIns="91425" rIns="91425" tIns="91425"/>
          <a:lstStyle>
            <a:lvl1pPr indent="0" lvl="0" marL="0" marR="0" rtl="0" algn="ctr">
              <a:spcBef>
                <a:spcPts val="320"/>
              </a:spcBef>
              <a:spcAft>
                <a:spcPts val="600"/>
              </a:spcAft>
              <a:buClr>
                <a:schemeClr val="lt2"/>
              </a:buClr>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Font typeface="Noto Sans Symbols"/>
              <a:buNone/>
              <a:defRPr b="0" i="0" sz="900" u="none" cap="none" strike="noStrike">
                <a:solidFill>
                  <a:schemeClr val="lt2"/>
                </a:solidFill>
                <a:latin typeface="Lustria"/>
                <a:ea typeface="Lustria"/>
                <a:cs typeface="Lustria"/>
                <a:sym typeface="Lustria"/>
              </a:defRPr>
            </a:lvl9pPr>
          </a:lstStyle>
          <a:p/>
        </p:txBody>
      </p:sp>
      <p:sp>
        <p:nvSpPr>
          <p:cNvPr id="68" name="Shape 6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69" name="Shape 69"/>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70" name="Shape 7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913795" y="609600"/>
            <a:ext cx="10353761" cy="970450"/>
          </a:xfrm>
          <a:prstGeom prst="rect">
            <a:avLst/>
          </a:prstGeom>
          <a:noFill/>
          <a:ln>
            <a:noFill/>
          </a:ln>
        </p:spPr>
        <p:txBody>
          <a:bodyPr anchorCtr="0" anchor="ctr" bIns="91425" lIns="91425" rIns="91425" tIns="91425"/>
          <a:lstStyle>
            <a:lvl1pPr indent="0" lvl="0" marL="0" marR="0" rtl="0" algn="ctr">
              <a:spcBef>
                <a:spcPts val="0"/>
              </a:spcBef>
              <a:buClr>
                <a:schemeClr val="lt2"/>
              </a:buClr>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 name="Shape 7"/>
          <p:cNvSpPr txBox="1"/>
          <p:nvPr>
            <p:ph idx="1" type="body"/>
          </p:nvPr>
        </p:nvSpPr>
        <p:spPr>
          <a:xfrm>
            <a:off x="913795" y="1732449"/>
            <a:ext cx="10353761" cy="4058750"/>
          </a:xfrm>
          <a:prstGeom prst="rect">
            <a:avLst/>
          </a:prstGeom>
          <a:noFill/>
          <a:ln>
            <a:noFill/>
          </a:ln>
        </p:spPr>
        <p:txBody>
          <a:bodyPr anchorCtr="0" anchor="t" bIns="91425" lIns="91425" rIns="91425" tIns="91425"/>
          <a:lstStyle>
            <a:lvl1pPr indent="-228600" lvl="0" marL="3429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1pPr>
            <a:lvl2pPr indent="-195490" lvl="1" marL="720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2pPr>
            <a:lvl3pPr indent="-154779" lvl="2" marL="1026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3pPr>
            <a:lvl4pPr indent="-155369" lvl="3" marL="138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4pPr>
            <a:lvl5pPr indent="-163969" lvl="4" marL="1674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Shape 8"/>
          <p:cNvSpPr txBox="1"/>
          <p:nvPr>
            <p:ph idx="10" type="dt"/>
          </p:nvPr>
        </p:nvSpPr>
        <p:spPr>
          <a:xfrm>
            <a:off x="7678735" y="5883275"/>
            <a:ext cx="2743199"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 name="Shape 9"/>
          <p:cNvSpPr txBox="1"/>
          <p:nvPr>
            <p:ph idx="11" type="ftr"/>
          </p:nvPr>
        </p:nvSpPr>
        <p:spPr>
          <a:xfrm>
            <a:off x="913795" y="5883275"/>
            <a:ext cx="6672864"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0" name="Shape 10"/>
          <p:cNvSpPr txBox="1"/>
          <p:nvPr>
            <p:ph idx="12" type="sldNum"/>
          </p:nvPr>
        </p:nvSpPr>
        <p:spPr>
          <a:xfrm>
            <a:off x="10514010" y="5883275"/>
            <a:ext cx="75354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70692" y="1769540"/>
            <a:ext cx="9440033" cy="1828800"/>
          </a:xfrm>
          <a:prstGeom prst="rect">
            <a:avLst/>
          </a:prstGeom>
          <a:noFill/>
          <a:ln>
            <a:noFill/>
          </a:ln>
        </p:spPr>
        <p:txBody>
          <a:bodyPr anchorCtr="0" anchor="b" bIns="45700" lIns="91425" rIns="91425" tIns="45700">
            <a:noAutofit/>
          </a:bodyPr>
          <a:lstStyle/>
          <a:p>
            <a:pPr indent="0" lvl="0" marL="0" marR="0" rtl="0" algn="ctr">
              <a:spcBef>
                <a:spcPts val="0"/>
              </a:spcBef>
              <a:buClr>
                <a:schemeClr val="lt2"/>
              </a:buClr>
              <a:buSzPct val="25000"/>
              <a:buFont typeface="Lustria"/>
              <a:buNone/>
            </a:pPr>
            <a:r>
              <a:rPr b="0" i="0" lang="en-US" sz="5400" u="none" cap="none" strike="noStrike">
                <a:solidFill>
                  <a:schemeClr val="lt2"/>
                </a:solidFill>
                <a:latin typeface="Lustria"/>
                <a:ea typeface="Lustria"/>
                <a:cs typeface="Lustria"/>
                <a:sym typeface="Lustria"/>
              </a:rPr>
              <a:t>Proyecto Final</a:t>
            </a:r>
          </a:p>
        </p:txBody>
      </p:sp>
      <p:sp>
        <p:nvSpPr>
          <p:cNvPr id="145" name="Shape 145"/>
          <p:cNvSpPr txBox="1"/>
          <p:nvPr>
            <p:ph idx="1" type="subTitle"/>
          </p:nvPr>
        </p:nvSpPr>
        <p:spPr>
          <a:xfrm>
            <a:off x="1370692" y="3598339"/>
            <a:ext cx="9440033" cy="1049867"/>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2"/>
              </a:buClr>
              <a:buSzPct val="25000"/>
              <a:buFont typeface="Noto Sans Symbols"/>
              <a:buNone/>
            </a:pPr>
            <a:r>
              <a:rPr b="0" i="0" lang="en-US" sz="2000" u="none" cap="none" strike="noStrike">
                <a:solidFill>
                  <a:schemeClr val="lt1"/>
                </a:solidFill>
                <a:latin typeface="Lustria"/>
                <a:ea typeface="Lustria"/>
                <a:cs typeface="Lustria"/>
                <a:sym typeface="Lustria"/>
              </a:rPr>
              <a:t>Francisco Suero Nin 2010-6930</a:t>
            </a:r>
          </a:p>
          <a:p>
            <a:pPr indent="0" lvl="0" marL="0" marR="0" rtl="0" algn="ctr">
              <a:spcBef>
                <a:spcPts val="1000"/>
              </a:spcBef>
              <a:spcAft>
                <a:spcPts val="0"/>
              </a:spcAft>
              <a:buClr>
                <a:schemeClr val="lt2"/>
              </a:buClr>
              <a:buSzPct val="25000"/>
              <a:buFont typeface="Noto Sans Symbols"/>
              <a:buNone/>
            </a:pPr>
            <a:r>
              <a:rPr b="0" i="0" lang="en-US" sz="2000" u="none" cap="none" strike="noStrike">
                <a:solidFill>
                  <a:schemeClr val="lt1"/>
                </a:solidFill>
                <a:latin typeface="Lustria"/>
                <a:ea typeface="Lustria"/>
                <a:cs typeface="Lustria"/>
                <a:sym typeface="Lustria"/>
              </a:rPr>
              <a:t>Hector Rafael Aristy 2011-5972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913795" y="609600"/>
            <a:ext cx="10353900" cy="970500"/>
          </a:xfrm>
          <a:prstGeom prst="rect">
            <a:avLst/>
          </a:prstGeom>
          <a:noFill/>
          <a:ln>
            <a:noFill/>
          </a:ln>
        </p:spPr>
        <p:txBody>
          <a:bodyPr anchorCtr="0" anchor="ctr" bIns="45700" lIns="91425" rIns="91425" tIns="45700">
            <a:noAutofit/>
          </a:bodyPr>
          <a:lstStyle/>
          <a:p>
            <a:pPr indent="0" lvl="0" marL="0" marR="0" rtl="0" algn="ctr">
              <a:spcBef>
                <a:spcPts val="0"/>
              </a:spcBef>
              <a:buClr>
                <a:schemeClr val="lt2"/>
              </a:buClr>
              <a:buSzPct val="25000"/>
              <a:buFont typeface="Lustria"/>
              <a:buNone/>
            </a:pPr>
            <a:r>
              <a:rPr b="0" i="0" lang="en-US" sz="4000" u="none" cap="none" strike="noStrike">
                <a:solidFill>
                  <a:schemeClr val="lt2"/>
                </a:solidFill>
                <a:latin typeface="Lustria"/>
                <a:ea typeface="Lustria"/>
                <a:cs typeface="Lustria"/>
                <a:sym typeface="Lustria"/>
              </a:rPr>
              <a:t>Comportamiento del mouse</a:t>
            </a:r>
          </a:p>
        </p:txBody>
      </p:sp>
      <p:sp>
        <p:nvSpPr>
          <p:cNvPr id="151" name="Shape 151"/>
          <p:cNvSpPr txBox="1"/>
          <p:nvPr>
            <p:ph idx="1" type="body"/>
          </p:nvPr>
        </p:nvSpPr>
        <p:spPr>
          <a:xfrm>
            <a:off x="913795" y="1732449"/>
            <a:ext cx="10353900" cy="4058700"/>
          </a:xfrm>
          <a:prstGeom prst="rect">
            <a:avLst/>
          </a:prstGeom>
          <a:noFill/>
          <a:ln>
            <a:noFill/>
          </a:ln>
        </p:spPr>
        <p:txBody>
          <a:bodyPr anchorCtr="0" anchor="t" bIns="45700" lIns="91425" rIns="91425" tIns="45700">
            <a:noAutofit/>
          </a:bodyPr>
          <a:lstStyle/>
          <a:p>
            <a:pPr indent="-2539" lvl="0" rtl="0" algn="just">
              <a:lnSpc>
                <a:spcPct val="107916"/>
              </a:lnSpc>
              <a:spcBef>
                <a:spcPts val="0"/>
              </a:spcBef>
              <a:spcAft>
                <a:spcPts val="800"/>
              </a:spcAft>
              <a:buClr>
                <a:srgbClr val="FFFFFF"/>
              </a:buClr>
              <a:buSzPct val="100000"/>
              <a:buFont typeface="Lustria"/>
              <a:buChar char="◈"/>
            </a:pPr>
            <a:r>
              <a:rPr lang="en-US" sz="2400">
                <a:solidFill>
                  <a:srgbClr val="FFFFFF"/>
                </a:solidFill>
              </a:rPr>
              <a:t>El objetivo del comportamiento del mouse utilizando el filtro es para diferenciar entre el driver que trae el sistema operativo y el resultado del mismo filtrado.El filtro será usado de modo que no se quede estático enganchado como el driver del mouse que tiene el sistema por defecto, sino para que podamos desactivar dicho driver cuando queramos.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13795" y="609600"/>
            <a:ext cx="10353900" cy="970500"/>
          </a:xfrm>
          <a:prstGeom prst="rect">
            <a:avLst/>
          </a:prstGeom>
          <a:noFill/>
          <a:ln>
            <a:noFill/>
          </a:ln>
        </p:spPr>
        <p:txBody>
          <a:bodyPr anchorCtr="0" anchor="ctr" bIns="45700" lIns="91425" rIns="91425" tIns="45700">
            <a:noAutofit/>
          </a:bodyPr>
          <a:lstStyle/>
          <a:p>
            <a:pPr indent="0" lvl="0" marL="0" marR="0" rtl="0" algn="ctr">
              <a:spcBef>
                <a:spcPts val="0"/>
              </a:spcBef>
              <a:buClr>
                <a:schemeClr val="lt2"/>
              </a:buClr>
              <a:buSzPct val="25000"/>
              <a:buFont typeface="Lustria"/>
              <a:buNone/>
            </a:pPr>
            <a:r>
              <a:rPr b="0" i="0" lang="en-US" sz="4000" u="none" cap="none" strike="noStrike">
                <a:solidFill>
                  <a:schemeClr val="lt2"/>
                </a:solidFill>
                <a:latin typeface="Lustria"/>
                <a:ea typeface="Lustria"/>
                <a:cs typeface="Lustria"/>
                <a:sym typeface="Lustria"/>
              </a:rPr>
              <a:t>Comportamiento del mouse</a:t>
            </a:r>
          </a:p>
        </p:txBody>
      </p:sp>
      <p:sp>
        <p:nvSpPr>
          <p:cNvPr id="157" name="Shape 157"/>
          <p:cNvSpPr txBox="1"/>
          <p:nvPr>
            <p:ph idx="1" type="body"/>
          </p:nvPr>
        </p:nvSpPr>
        <p:spPr>
          <a:xfrm>
            <a:off x="913795" y="1732449"/>
            <a:ext cx="10353900" cy="4058700"/>
          </a:xfrm>
          <a:prstGeom prst="rect">
            <a:avLst/>
          </a:prstGeom>
          <a:noFill/>
          <a:ln>
            <a:noFill/>
          </a:ln>
        </p:spPr>
        <p:txBody>
          <a:bodyPr anchorCtr="0" anchor="t" bIns="45700" lIns="91425" rIns="91425" tIns="45700">
            <a:noAutofit/>
          </a:bodyPr>
          <a:lstStyle/>
          <a:p>
            <a:pPr indent="-2539" lvl="0" rtl="0" algn="just">
              <a:lnSpc>
                <a:spcPct val="107916"/>
              </a:lnSpc>
              <a:spcBef>
                <a:spcPts val="0"/>
              </a:spcBef>
              <a:spcAft>
                <a:spcPts val="800"/>
              </a:spcAft>
              <a:buClr>
                <a:srgbClr val="FFFFFF"/>
              </a:buClr>
              <a:buSzPct val="100000"/>
              <a:buFont typeface="Lustria"/>
              <a:buChar char="◈"/>
            </a:pPr>
            <a:r>
              <a:rPr lang="en-US" sz="2400">
                <a:solidFill>
                  <a:srgbClr val="FFFFFF"/>
                </a:solidFill>
              </a:rPr>
              <a:t>En cuanto al comportamiento del cursor en la pantalla, este será diferente a los movimientos comunes que realiza el mouse ya que el filtro le aplicará una aceleración extra el cual dificultará controlar el cursor. Esto quiere decir que será funcional pero en caso de que queramos volver a nuestro mouse estándar a través de una serie de combinación de botones podremos volver a él.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913795" y="609600"/>
            <a:ext cx="10353761" cy="970450"/>
          </a:xfrm>
          <a:prstGeom prst="rect">
            <a:avLst/>
          </a:prstGeom>
          <a:noFill/>
          <a:ln>
            <a:noFill/>
          </a:ln>
        </p:spPr>
        <p:txBody>
          <a:bodyPr anchorCtr="0" anchor="ctr" bIns="45700" lIns="91425" rIns="91425" tIns="45700">
            <a:noAutofit/>
          </a:bodyPr>
          <a:lstStyle/>
          <a:p>
            <a:pPr indent="0" lvl="0" marL="0" marR="0" rtl="0" algn="ctr">
              <a:spcBef>
                <a:spcPts val="0"/>
              </a:spcBef>
              <a:buClr>
                <a:schemeClr val="lt2"/>
              </a:buClr>
              <a:buSzPct val="25000"/>
              <a:buFont typeface="Lustria"/>
              <a:buNone/>
            </a:pPr>
            <a:r>
              <a:rPr b="0" i="0" lang="en-US" sz="4000" u="none" cap="none" strike="noStrike">
                <a:solidFill>
                  <a:schemeClr val="lt2"/>
                </a:solidFill>
                <a:latin typeface="Lustria"/>
                <a:ea typeface="Lustria"/>
                <a:cs typeface="Lustria"/>
                <a:sym typeface="Lustria"/>
              </a:rPr>
              <a:t>Opción tomada</a:t>
            </a:r>
          </a:p>
        </p:txBody>
      </p:sp>
      <p:sp>
        <p:nvSpPr>
          <p:cNvPr id="163" name="Shape 163"/>
          <p:cNvSpPr txBox="1"/>
          <p:nvPr>
            <p:ph idx="1" type="body"/>
          </p:nvPr>
        </p:nvSpPr>
        <p:spPr>
          <a:xfrm>
            <a:off x="913795" y="1732449"/>
            <a:ext cx="10353761" cy="4058750"/>
          </a:xfrm>
          <a:prstGeom prst="rect">
            <a:avLst/>
          </a:prstGeom>
          <a:noFill/>
          <a:ln>
            <a:noFill/>
          </a:ln>
        </p:spPr>
        <p:txBody>
          <a:bodyPr anchorCtr="0" anchor="t" bIns="45700" lIns="91425" rIns="91425"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Hemos decidido por la alternativa del KMDF debido a que lo que se tiene planteado es cambiar el compartimiento del mouse por lo cual necesitamos una especie de filtro para tomar los valores que tiene el mouse pasarlo por el filtro para que este aplique el comportamiento que deseamos y lo reciba el mouse. Ya que el KMDF está basado con la arquitectura del WDM, que esta tiene una parte orientada a los filtros de drivers por el cual encaja perfectamente con nuestra necesidad.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913795" y="609600"/>
            <a:ext cx="10353761" cy="970450"/>
          </a:xfrm>
          <a:prstGeom prst="rect">
            <a:avLst/>
          </a:prstGeom>
          <a:noFill/>
          <a:ln>
            <a:noFill/>
          </a:ln>
        </p:spPr>
        <p:txBody>
          <a:bodyPr anchorCtr="0" anchor="ctr" bIns="45700" lIns="91425" rIns="91425" tIns="45700">
            <a:noAutofit/>
          </a:bodyPr>
          <a:lstStyle/>
          <a:p>
            <a:pPr indent="0" lvl="0" marL="0" marR="0" rtl="0" algn="ctr">
              <a:spcBef>
                <a:spcPts val="0"/>
              </a:spcBef>
              <a:buClr>
                <a:schemeClr val="lt2"/>
              </a:buClr>
              <a:buSzPct val="25000"/>
              <a:buFont typeface="Lustria"/>
              <a:buNone/>
            </a:pPr>
            <a:r>
              <a:rPr b="0" i="0" lang="en-US" sz="4000" u="none" cap="none" strike="noStrike">
                <a:solidFill>
                  <a:schemeClr val="lt2"/>
                </a:solidFill>
                <a:latin typeface="Lustria"/>
                <a:ea typeface="Lustria"/>
                <a:cs typeface="Lustria"/>
                <a:sym typeface="Lustria"/>
              </a:rPr>
              <a:t>Configurador visual</a:t>
            </a:r>
          </a:p>
        </p:txBody>
      </p:sp>
      <p:pic>
        <p:nvPicPr>
          <p:cNvPr id="169" name="Shape 169"/>
          <p:cNvPicPr preferRelativeResize="0"/>
          <p:nvPr/>
        </p:nvPicPr>
        <p:blipFill rotWithShape="1">
          <a:blip r:embed="rId3">
            <a:alphaModFix/>
          </a:blip>
          <a:srcRect b="0" l="0" r="0" t="0"/>
          <a:stretch/>
        </p:blipFill>
        <p:spPr>
          <a:xfrm>
            <a:off x="4372892" y="2112113"/>
            <a:ext cx="3435567" cy="415348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