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201E7-164A-E50A-31C0-5E2C31E01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3936D7-A250-671D-E286-2D9DEABD8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31DB3D-8D40-BC16-D34C-0E0F4DF6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F41CC-5FD8-4780-8FF2-EFE34EE67431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F867CD-4039-465D-4E7D-D5591811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84634D-4A90-4A67-2BD3-BD4549A6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F002-2D28-4F5A-B177-4AF972831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19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AED5B-D11F-A3DC-F426-D8CDB726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4C1F75-0AC6-5CAE-57A2-E619FD3AF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D219A6-D01C-948E-E373-C81CCF6B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F41CC-5FD8-4780-8FF2-EFE34EE67431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1D6F3B-A9C7-11BD-EEF8-55E35816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D5CA6E-255D-C8B0-AF51-19CE52A7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F002-2D28-4F5A-B177-4AF972831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06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9D890E-00D2-FFF1-86C4-6F315401D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843FA7-55CA-F0F5-1C6F-32AF5F3EE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170683-BD04-BBF7-054B-87D0C0DB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F41CC-5FD8-4780-8FF2-EFE34EE67431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6B3F87-7F33-2FD2-37C6-D021E1BA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FE05AE-DB69-8512-2702-B62FC387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F002-2D28-4F5A-B177-4AF972831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19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2B3C7-DCC3-CA6B-E775-57ABFFE1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66DD6-7FA8-35B7-83C2-422870A87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A46B5A-2010-0307-CD6D-37D316C7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F41CC-5FD8-4780-8FF2-EFE34EE67431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4A3C44-4072-DACA-2A89-84E56124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E7E5B1-6DD6-F45A-7FA8-A677A7D1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F002-2D28-4F5A-B177-4AF972831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80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B5652-468E-8611-233A-0E1247FA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7554E1-4D81-1B7A-EE5E-B5A2D5CAD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9C813E-59C2-CF8B-66BA-404215B9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F41CC-5FD8-4780-8FF2-EFE34EE67431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87002A-3591-A740-2B36-3D4F6903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C8B4B9-B709-D095-C4FB-A8E3670A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F002-2D28-4F5A-B177-4AF972831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67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E816A-20C4-F41A-796F-D1C6B1D6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5468EF-62A9-B36F-D14F-5759C2951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2ABDC9-158C-5939-A63E-532F5C1E2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2AE752-9A93-7A0B-E746-756B82E9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F41CC-5FD8-4780-8FF2-EFE34EE67431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13FA2B-0767-9F5C-66EA-3BE9DAB8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994047-678A-2992-A6BD-DAB7E1A8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F002-2D28-4F5A-B177-4AF972831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42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5A42F-CE7C-41BB-AFC1-061CCC30E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0239B1-E5D7-6A96-E2DF-CE80232EF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E03770-78E7-08A7-CF5A-F92A35DD4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17BCE14-53DD-0CE0-BCFF-CECBD680F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04A20F4-818B-5988-F174-873D50134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254BBB-875C-6A39-62B8-F16474B9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F41CC-5FD8-4780-8FF2-EFE34EE67431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F3C52DA-3730-90F5-73C9-78B26C44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7A1F3A-496B-02A3-1540-49AE5A69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F002-2D28-4F5A-B177-4AF972831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61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E1FEB-0460-5684-62F5-126B1948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8B19C2-F1AB-7476-5FA2-506891DE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F41CC-5FD8-4780-8FF2-EFE34EE67431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0039A7-AC41-11FC-D08B-F542AAE2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0DFD71-FEF6-DAC4-46C7-BEF8C9B7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F002-2D28-4F5A-B177-4AF972831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21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0CF2776-8C29-1663-09E8-95486EB7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F41CC-5FD8-4780-8FF2-EFE34EE67431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D64E97-F093-FCB7-69D2-1CBE89DC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320A6E-A026-08CB-83B8-0CABC2F3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F002-2D28-4F5A-B177-4AF972831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38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2B129-B9BB-B573-84C4-168ACE63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9092AB-74B1-AD38-E82E-831A07A7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C713E7-DD7C-EE3A-A39B-16D3274E5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BA9D49-3317-D380-7E19-09532F82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F41CC-5FD8-4780-8FF2-EFE34EE67431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DDD0D7-3824-EBF2-6332-8EF68C7D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E52C43-8799-2978-C3DE-04035B30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F002-2D28-4F5A-B177-4AF972831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57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54464-4675-A1DF-F51E-D2E2681A2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96C39B4-348C-6028-4D27-F592DF367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B7C57A-0509-558C-03E4-E59A82FC0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B71D7C-A204-0016-B919-E221A738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F41CC-5FD8-4780-8FF2-EFE34EE67431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0765D4-D2F0-F360-18A4-7F69472C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2DB344-210B-D6B7-107F-A183CAAB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F002-2D28-4F5A-B177-4AF972831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BCB7AA-4D12-8297-5470-91F12AF8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1206F0-867C-4F0A-D97C-1D7C8F1E6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088161-8AE9-E9C5-EBA7-9CCD0D5EA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2F41CC-5FD8-4780-8FF2-EFE34EE67431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3F46E7-F6B0-4EA0-FEAF-2A8576467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2EDA9C-102B-4B04-7A6E-1D4F93B70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E5F002-2D28-4F5A-B177-4AF972831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3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647CCC23-4926-3A16-B1DB-00D4DF09E7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1" t="4626" r="33707" b="33197"/>
          <a:stretch/>
        </p:blipFill>
        <p:spPr>
          <a:xfrm>
            <a:off x="2565919" y="94161"/>
            <a:ext cx="7735076" cy="666967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3EB5B56-E0E9-E089-7ED3-2BA55FE8E03E}"/>
              </a:ext>
            </a:extLst>
          </p:cNvPr>
          <p:cNvSpPr/>
          <p:nvPr/>
        </p:nvSpPr>
        <p:spPr>
          <a:xfrm>
            <a:off x="2644588" y="130629"/>
            <a:ext cx="7584142" cy="79310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269C4CD-BECE-FCA1-3E0C-2F4CB87B4735}"/>
              </a:ext>
            </a:extLst>
          </p:cNvPr>
          <p:cNvSpPr/>
          <p:nvPr/>
        </p:nvSpPr>
        <p:spPr>
          <a:xfrm>
            <a:off x="2641386" y="1004046"/>
            <a:ext cx="7584142" cy="164950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2355C00-6389-EB3F-7FEA-17A10C575820}"/>
              </a:ext>
            </a:extLst>
          </p:cNvPr>
          <p:cNvSpPr/>
          <p:nvPr/>
        </p:nvSpPr>
        <p:spPr>
          <a:xfrm>
            <a:off x="2665078" y="2836687"/>
            <a:ext cx="3699863" cy="353721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201DB4-5EEA-8975-59B0-33FA80B4678B}"/>
              </a:ext>
            </a:extLst>
          </p:cNvPr>
          <p:cNvSpPr/>
          <p:nvPr/>
        </p:nvSpPr>
        <p:spPr>
          <a:xfrm>
            <a:off x="6465106" y="2836687"/>
            <a:ext cx="3699863" cy="117053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A2B0BD7-2F74-8851-4922-A1F02B8FD2BC}"/>
              </a:ext>
            </a:extLst>
          </p:cNvPr>
          <p:cNvSpPr/>
          <p:nvPr/>
        </p:nvSpPr>
        <p:spPr>
          <a:xfrm>
            <a:off x="8731625" y="470006"/>
            <a:ext cx="1493904" cy="4537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menu-bar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26A0A3D-C221-56A7-EF69-B8C6FDC04ED5}"/>
              </a:ext>
            </a:extLst>
          </p:cNvPr>
          <p:cNvSpPr/>
          <p:nvPr/>
        </p:nvSpPr>
        <p:spPr>
          <a:xfrm>
            <a:off x="8731625" y="2199826"/>
            <a:ext cx="1493904" cy="4537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menu-</a:t>
            </a:r>
            <a:r>
              <a:rPr lang="pt-BR" dirty="0" err="1"/>
              <a:t>title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8139297-8454-1AFC-F923-A900E240DE96}"/>
              </a:ext>
            </a:extLst>
          </p:cNvPr>
          <p:cNvSpPr/>
          <p:nvPr/>
        </p:nvSpPr>
        <p:spPr>
          <a:xfrm>
            <a:off x="8671065" y="3538675"/>
            <a:ext cx="1493904" cy="4537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small</a:t>
            </a:r>
            <a:r>
              <a:rPr lang="pt-BR" dirty="0"/>
              <a:t>-card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6A23658-A40E-C1B1-C72A-373B1146D381}"/>
              </a:ext>
            </a:extLst>
          </p:cNvPr>
          <p:cNvSpPr/>
          <p:nvPr/>
        </p:nvSpPr>
        <p:spPr>
          <a:xfrm>
            <a:off x="4871037" y="5920181"/>
            <a:ext cx="1493904" cy="4537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big-card</a:t>
            </a:r>
          </a:p>
        </p:txBody>
      </p:sp>
    </p:spTree>
    <p:extLst>
      <p:ext uri="{BB962C8B-B14F-4D97-AF65-F5344CB8AC3E}">
        <p14:creationId xmlns:p14="http://schemas.microsoft.com/office/powerpoint/2010/main" val="26791635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Francilvan Lima</dc:creator>
  <cp:lastModifiedBy>Francilvan Lima</cp:lastModifiedBy>
  <cp:revision>1</cp:revision>
  <dcterms:created xsi:type="dcterms:W3CDTF">2024-06-27T13:31:21Z</dcterms:created>
  <dcterms:modified xsi:type="dcterms:W3CDTF">2024-06-27T13:37:50Z</dcterms:modified>
</cp:coreProperties>
</file>