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AEFA1-9595-45B9-B960-79B3C400ACED}" v="34" dt="2020-01-24T01:29:28.059"/>
    <p1510:client id="{83A38C93-6FCF-4016-8877-7115D028395A}" v="190" dt="2020-01-24T19:41:0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o nível de segurança de um equipamento?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Equipamentos elétricos são elementos sensíveis a variação de corrente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quê proteger equipamentos elétricos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/>
              <a:ea typeface="Tahoma"/>
              <a:cs typeface="Tahoma"/>
            </a:rPr>
            <a:t>Segurança e evitar custos adicionais ao consumidor 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esse problema?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/>
              <a:ea typeface="Tahoma"/>
              <a:cs typeface="Tahoma"/>
            </a:rPr>
            <a:t>Industrias, comércios e residências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/>
              <a:ea typeface="Tahoma"/>
              <a:cs typeface="Tahoma"/>
            </a:rPr>
            <a:t>Qual a importância dessa aplicação atualidade?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Hoje vivemos rodeados de tecnologia, estamos na geração da informação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 custLinFactNeighborX="0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 custLinFactNeighborY="3109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DA16C0F-162D-4D62-85E9-BC70BB169159}" type="presOf" srcId="{2A9B6C90-9B70-4ED8-9084-8651413BB905}" destId="{A66EBD3D-E7C5-421C-B8B5-728648057DDC}" srcOrd="0" destOrd="0" presId="urn:microsoft.com/office/officeart/2005/8/layout/vList5"/>
    <dgm:cxn modelId="{E4EBB628-9822-41AD-8EFB-86A31C34F8D9}" type="presOf" srcId="{0D51337A-31FA-4717-B2BF-9243F96D2B9B}" destId="{3230722F-B757-4673-BD2F-9D4BAB5CEE8D}" srcOrd="0" destOrd="0" presId="urn:microsoft.com/office/officeart/2005/8/layout/vList5"/>
    <dgm:cxn modelId="{09EE9529-9B03-4AB1-AC37-FCAB35227E16}" type="presOf" srcId="{95A524E6-8A71-49A1-AF74-29696A02028A}" destId="{95E0557D-F0A1-4F38-8083-55DE7503164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8C67B56-B99D-44C0-925E-D627507AFFE9}" type="presOf" srcId="{928B5CB8-3545-4EE5-8BED-981D3C6157A5}" destId="{B9324B26-5FF5-4FF7-9073-66103CBE8481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C7DEA0B9-2087-4B69-966F-E0AE245E46A4}" type="presOf" srcId="{9D8DAFB6-C744-4BD6-B757-393BF647EBB6}" destId="{329ECF1A-78BE-41CB-B252-8011825B67CD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C78EA4EE-EEF4-4136-9F8F-F1803D56D96A}" type="presOf" srcId="{A7F7584C-6CC5-40A2-9566-2842A5DEA97A}" destId="{8A3FE5E4-2689-4041-B2C5-C63BC276A3EF}" srcOrd="0" destOrd="0" presId="urn:microsoft.com/office/officeart/2005/8/layout/vList5"/>
    <dgm:cxn modelId="{C6F158F2-6D33-409C-B3F4-702363AE5CBC}" type="presOf" srcId="{E40970FA-9468-4353-8343-FE5E2BEBB8B0}" destId="{6FB9694A-6C63-4B23-90F6-4F208C00D399}" srcOrd="0" destOrd="0" presId="urn:microsoft.com/office/officeart/2005/8/layout/vList5"/>
    <dgm:cxn modelId="{2222C8FD-4335-45B3-9C6B-8D293083FE22}" type="presOf" srcId="{51A6936C-668E-4912-B1B4-BA2D45D3F624}" destId="{1C763A21-352A-41D1-A2E2-E305DABA275D}" srcOrd="0" destOrd="0" presId="urn:microsoft.com/office/officeart/2005/8/layout/vList5"/>
    <dgm:cxn modelId="{51C984CC-EF1E-4349-87CA-6709F54D3A96}" type="presParOf" srcId="{99FD7F24-5BB9-46E8-BB7C-4B477B73B815}" destId="{BBAB8945-0B00-4547-92CF-AE59FDD0EF39}" srcOrd="0" destOrd="0" presId="urn:microsoft.com/office/officeart/2005/8/layout/vList5"/>
    <dgm:cxn modelId="{3D21807B-1446-4604-AD52-69B7A0A84E05}" type="presParOf" srcId="{BBAB8945-0B00-4547-92CF-AE59FDD0EF39}" destId="{3230722F-B757-4673-BD2F-9D4BAB5CEE8D}" srcOrd="0" destOrd="0" presId="urn:microsoft.com/office/officeart/2005/8/layout/vList5"/>
    <dgm:cxn modelId="{B268D977-05FD-48BB-B2CC-DE47B941DED1}" type="presParOf" srcId="{BBAB8945-0B00-4547-92CF-AE59FDD0EF39}" destId="{6FB9694A-6C63-4B23-90F6-4F208C00D399}" srcOrd="1" destOrd="0" presId="urn:microsoft.com/office/officeart/2005/8/layout/vList5"/>
    <dgm:cxn modelId="{8202802B-E5DF-42F4-AA0A-B216130DEE3E}" type="presParOf" srcId="{99FD7F24-5BB9-46E8-BB7C-4B477B73B815}" destId="{3E4AEBB9-D07D-412D-A9F3-5F50CE85FF20}" srcOrd="1" destOrd="0" presId="urn:microsoft.com/office/officeart/2005/8/layout/vList5"/>
    <dgm:cxn modelId="{962ACAC2-CD6D-4868-A397-0F7A577023C0}" type="presParOf" srcId="{99FD7F24-5BB9-46E8-BB7C-4B477B73B815}" destId="{C60E4332-AB2E-4201-AF29-E3D9D2CE99DD}" srcOrd="2" destOrd="0" presId="urn:microsoft.com/office/officeart/2005/8/layout/vList5"/>
    <dgm:cxn modelId="{0BFE8881-EEFA-4010-A33F-54A8AC7418B0}" type="presParOf" srcId="{C60E4332-AB2E-4201-AF29-E3D9D2CE99DD}" destId="{8A3FE5E4-2689-4041-B2C5-C63BC276A3EF}" srcOrd="0" destOrd="0" presId="urn:microsoft.com/office/officeart/2005/8/layout/vList5"/>
    <dgm:cxn modelId="{4D8937FF-4078-4E16-8D4E-9E26C5C40D3C}" type="presParOf" srcId="{C60E4332-AB2E-4201-AF29-E3D9D2CE99DD}" destId="{329ECF1A-78BE-41CB-B252-8011825B67CD}" srcOrd="1" destOrd="0" presId="urn:microsoft.com/office/officeart/2005/8/layout/vList5"/>
    <dgm:cxn modelId="{E9A4FF62-48D8-4D81-9564-B496E921379A}" type="presParOf" srcId="{99FD7F24-5BB9-46E8-BB7C-4B477B73B815}" destId="{CF97419B-1653-4404-8A25-A4EB2811914A}" srcOrd="3" destOrd="0" presId="urn:microsoft.com/office/officeart/2005/8/layout/vList5"/>
    <dgm:cxn modelId="{1FA2D471-9B70-4625-B9C9-6C5767F78B00}" type="presParOf" srcId="{99FD7F24-5BB9-46E8-BB7C-4B477B73B815}" destId="{74B4E996-D144-43FA-9C7B-5183D295C315}" srcOrd="4" destOrd="0" presId="urn:microsoft.com/office/officeart/2005/8/layout/vList5"/>
    <dgm:cxn modelId="{9437EAE8-AD3E-4953-811A-2AF6FB8A88DF}" type="presParOf" srcId="{74B4E996-D144-43FA-9C7B-5183D295C315}" destId="{1C763A21-352A-41D1-A2E2-E305DABA275D}" srcOrd="0" destOrd="0" presId="urn:microsoft.com/office/officeart/2005/8/layout/vList5"/>
    <dgm:cxn modelId="{F3E0816F-1BB1-4D11-B977-459DDCF07246}" type="presParOf" srcId="{74B4E996-D144-43FA-9C7B-5183D295C315}" destId="{A66EBD3D-E7C5-421C-B8B5-728648057DDC}" srcOrd="1" destOrd="0" presId="urn:microsoft.com/office/officeart/2005/8/layout/vList5"/>
    <dgm:cxn modelId="{06037E08-D62E-4573-B135-EF454F68EB58}" type="presParOf" srcId="{99FD7F24-5BB9-46E8-BB7C-4B477B73B815}" destId="{4D3735EA-64D5-44A4-9D60-787BDDA83D1A}" srcOrd="5" destOrd="0" presId="urn:microsoft.com/office/officeart/2005/8/layout/vList5"/>
    <dgm:cxn modelId="{C5755596-5968-4DF4-85E1-80F54FBDDA63}" type="presParOf" srcId="{99FD7F24-5BB9-46E8-BB7C-4B477B73B815}" destId="{120DCED0-01FF-429D-8B4B-923E0875F75E}" srcOrd="6" destOrd="0" presId="urn:microsoft.com/office/officeart/2005/8/layout/vList5"/>
    <dgm:cxn modelId="{7C96174D-673A-4363-ADED-ED250B2CDEF5}" type="presParOf" srcId="{120DCED0-01FF-429D-8B4B-923E0875F75E}" destId="{B9324B26-5FF5-4FF7-9073-66103CBE8481}" srcOrd="0" destOrd="0" presId="urn:microsoft.com/office/officeart/2005/8/layout/vList5"/>
    <dgm:cxn modelId="{DC9D01F2-7C2E-462F-B91B-82ED37537D65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pt-BR" dirty="0">
              <a:latin typeface="Tahoma"/>
              <a:ea typeface="Tahoma"/>
              <a:cs typeface="Tahoma"/>
            </a:rPr>
            <a:t>Materiais utilizados</a:t>
          </a:r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/>
              <a:ea typeface="Tahoma"/>
              <a:cs typeface="Tahoma"/>
            </a:rPr>
            <a:t>1sensores de corrente não invasivos 100 A</a:t>
          </a:r>
          <a:endParaRPr lang="pt-br" dirty="0">
            <a:latin typeface="Tahoma"/>
            <a:ea typeface="Tahoma"/>
            <a:cs typeface="Tahoma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utilizado</a:t>
          </a:r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/>
              <a:ea typeface="Tahoma"/>
              <a:cs typeface="Tahoma"/>
            </a:rPr>
            <a:t>IDE do Arduino</a:t>
          </a:r>
          <a:r>
            <a:rPr lang="pt-br" sz="2000" dirty="0">
              <a:latin typeface="Tahoma"/>
              <a:ea typeface="Tahoma"/>
              <a:cs typeface="Tahoma"/>
            </a:rPr>
            <a:t> (</a:t>
          </a:r>
          <a:r>
            <a:rPr lang="pt-br" sz="2000" dirty="0"/>
            <a:t>POO</a:t>
          </a:r>
          <a:r>
            <a:rPr lang="pt-br" sz="2000" dirty="0">
              <a:latin typeface="Tw Cen MT" panose="020B0602020104020603"/>
            </a:rPr>
            <a:t>)</a:t>
          </a:r>
          <a:endParaRPr lang="pt-br" sz="2000" dirty="0"/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pt-br" dirty="0">
              <a:latin typeface="Tahoma"/>
              <a:ea typeface="Tahoma"/>
              <a:cs typeface="Tahoma"/>
            </a:rPr>
            <a:t>Aplicações 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dirty="0">
              <a:latin typeface="Tahoma"/>
              <a:ea typeface="Tahoma"/>
              <a:cs typeface="Tahoma"/>
            </a:rPr>
            <a:t>Qt Creator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 phldr="0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dirty="0">
              <a:latin typeface="Tahoma"/>
              <a:ea typeface="Tahoma"/>
              <a:cs typeface="Tahoma"/>
            </a:rPr>
            <a:t>Site na Web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dirty="0">
            <a:latin typeface="Tahoma"/>
            <a:ea typeface="Tahoma"/>
            <a:cs typeface="Tahoma"/>
          </a:endParaRP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B74B6219-2D33-479A-85A7-4912AC924463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/>
              <a:ea typeface="Tahoma"/>
              <a:cs typeface="Tahoma"/>
            </a:rPr>
            <a:t>3 LEDs</a:t>
          </a:r>
        </a:p>
      </dgm:t>
    </dgm:pt>
    <dgm:pt modelId="{83148882-0F31-4454-ADF8-11946720DBF4}" type="parTrans" cxnId="{BF33587C-E7C1-48CB-8A44-993CD96E54AD}">
      <dgm:prSet/>
      <dgm:spPr/>
      <dgm:t>
        <a:bodyPr/>
        <a:lstStyle/>
        <a:p>
          <a:endParaRPr lang="pt-BR"/>
        </a:p>
      </dgm:t>
    </dgm:pt>
    <dgm:pt modelId="{5DB14870-EB20-4B80-8B51-2ADB1699173F}" type="sibTrans" cxnId="{BF33587C-E7C1-48CB-8A44-993CD96E54AD}">
      <dgm:prSet/>
      <dgm:spPr/>
      <dgm:t>
        <a:bodyPr/>
        <a:lstStyle/>
        <a:p>
          <a:endParaRPr lang="pt-BR"/>
        </a:p>
      </dgm:t>
    </dgm:pt>
    <dgm:pt modelId="{D40ECD7B-B9F5-4A22-85EA-6692097A4AD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/>
              <a:ea typeface="Tahoma"/>
              <a:cs typeface="Tahoma"/>
            </a:rPr>
            <a:t>4 Resistores de 10 k</a:t>
          </a:r>
        </a:p>
      </dgm:t>
    </dgm:pt>
    <dgm:pt modelId="{ED739252-E7AB-4E71-876D-0CA8695CF5FE}" type="parTrans" cxnId="{0B9ECC82-7B60-43ED-B14A-6D51DD192F59}">
      <dgm:prSet/>
      <dgm:spPr/>
      <dgm:t>
        <a:bodyPr/>
        <a:lstStyle/>
        <a:p>
          <a:endParaRPr lang="pt-BR"/>
        </a:p>
      </dgm:t>
    </dgm:pt>
    <dgm:pt modelId="{8154FAC6-DF49-4EFE-AE4F-A87C3AB2D9AA}" type="sibTrans" cxnId="{0B9ECC82-7B60-43ED-B14A-6D51DD192F59}">
      <dgm:prSet/>
      <dgm:spPr/>
      <dgm:t>
        <a:bodyPr/>
        <a:lstStyle/>
        <a:p>
          <a:endParaRPr lang="pt-BR"/>
        </a:p>
      </dgm:t>
    </dgm:pt>
    <dgm:pt modelId="{164A9B8A-B4BD-4431-B859-ADC185E5E0D3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/>
              <a:ea typeface="Tahoma"/>
              <a:cs typeface="Tahoma"/>
            </a:rPr>
            <a:t>1 Resistores de 330 ohms</a:t>
          </a:r>
        </a:p>
      </dgm:t>
    </dgm:pt>
    <dgm:pt modelId="{C07E1B47-0DE7-4A5B-B446-AD202CBF6B20}" type="parTrans" cxnId="{E30B92CB-446C-4644-BEC7-A923844DBD45}">
      <dgm:prSet/>
      <dgm:spPr/>
      <dgm:t>
        <a:bodyPr/>
        <a:lstStyle/>
        <a:p>
          <a:endParaRPr lang="pt-BR"/>
        </a:p>
      </dgm:t>
    </dgm:pt>
    <dgm:pt modelId="{A1AC4C64-DA6B-4F93-A8C5-E0E90ACA3586}" type="sibTrans" cxnId="{E30B92CB-446C-4644-BEC7-A923844DBD45}">
      <dgm:prSet/>
      <dgm:spPr/>
      <dgm:t>
        <a:bodyPr/>
        <a:lstStyle/>
        <a:p>
          <a:endParaRPr lang="pt-BR"/>
        </a:p>
      </dgm:t>
    </dgm:pt>
    <dgm:pt modelId="{7F911386-BF72-4BD7-9315-1026F4EEAE9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/>
              <a:ea typeface="Tahoma"/>
              <a:cs typeface="Tahoma"/>
            </a:rPr>
            <a:t>1 protoboard</a:t>
          </a:r>
        </a:p>
      </dgm:t>
    </dgm:pt>
    <dgm:pt modelId="{70609681-E848-44B4-A15F-A2E99B056393}" type="parTrans" cxnId="{FB9CE7F3-0462-44F5-B6F0-FAAD6E2FE548}">
      <dgm:prSet/>
      <dgm:spPr/>
      <dgm:t>
        <a:bodyPr/>
        <a:lstStyle/>
        <a:p>
          <a:endParaRPr lang="pt-BR"/>
        </a:p>
      </dgm:t>
    </dgm:pt>
    <dgm:pt modelId="{601A8556-CB4B-482A-80CB-2A52AEB62EFE}" type="sibTrans" cxnId="{FB9CE7F3-0462-44F5-B6F0-FAAD6E2FE548}">
      <dgm:prSet/>
      <dgm:spPr/>
      <dgm:t>
        <a:bodyPr/>
        <a:lstStyle/>
        <a:p>
          <a:endParaRPr lang="pt-BR"/>
        </a:p>
      </dgm:t>
    </dgm:pt>
    <dgm:pt modelId="{6361CB14-60E1-4F83-9997-EFB9844B5A0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1ESP 8266</a:t>
          </a:r>
        </a:p>
      </dgm:t>
    </dgm:pt>
    <dgm:pt modelId="{1252B7DE-0A3B-4740-98F1-4BE7091AC813}" type="parTrans" cxnId="{96C126A8-84DB-44B5-A834-A38DEA5C7B0D}">
      <dgm:prSet/>
      <dgm:spPr/>
      <dgm:t>
        <a:bodyPr/>
        <a:lstStyle/>
        <a:p>
          <a:endParaRPr lang="pt-BR"/>
        </a:p>
      </dgm:t>
    </dgm:pt>
    <dgm:pt modelId="{C3B24982-473D-466A-8A28-7C18E69814E1}" type="sibTrans" cxnId="{96C126A8-84DB-44B5-A834-A38DEA5C7B0D}">
      <dgm:prSet/>
      <dgm:spPr/>
      <dgm:t>
        <a:bodyPr/>
        <a:lstStyle/>
        <a:p>
          <a:endParaRPr lang="pt-BR"/>
        </a:p>
      </dgm:t>
    </dgm:pt>
    <dgm:pt modelId="{E255124C-297E-4CA7-9194-01CF609F17A4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Fios jumper</a:t>
          </a:r>
        </a:p>
      </dgm:t>
    </dgm:pt>
    <dgm:pt modelId="{71E0ADF3-5228-4286-A5E9-EEBCB0C5C2A0}" type="parTrans" cxnId="{C718A22D-118E-4D23-9643-9F4945AFCC06}">
      <dgm:prSet/>
      <dgm:spPr/>
      <dgm:t>
        <a:bodyPr/>
        <a:lstStyle/>
        <a:p>
          <a:endParaRPr lang="pt-BR"/>
        </a:p>
      </dgm:t>
    </dgm:pt>
    <dgm:pt modelId="{0AA1AEA0-7179-45FC-B0AA-ED95371AB594}" type="sibTrans" cxnId="{C718A22D-118E-4D23-9643-9F4945AFCC06}">
      <dgm:prSet/>
      <dgm:spPr/>
      <dgm:t>
        <a:bodyPr/>
        <a:lstStyle/>
        <a:p>
          <a:endParaRPr lang="pt-BR"/>
        </a:p>
      </dgm:t>
    </dgm:pt>
    <dgm:pt modelId="{1C51937D-1A3E-4BCA-8CE1-CC3C6511BD03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/>
              <a:ea typeface="Tahoma"/>
              <a:cs typeface="Tahoma"/>
            </a:rPr>
            <a:t>Visual Studio </a:t>
          </a:r>
          <a:r>
            <a:rPr lang="pt-BR" sz="2000" dirty="0" err="1">
              <a:latin typeface="Tahoma"/>
              <a:ea typeface="Tahoma"/>
              <a:cs typeface="Tahoma"/>
            </a:rPr>
            <a:t>code</a:t>
          </a:r>
          <a:endParaRPr lang="pt-br" sz="2000" dirty="0">
            <a:latin typeface="Tahoma"/>
            <a:ea typeface="Tahoma"/>
            <a:cs typeface="Tahoma"/>
          </a:endParaRPr>
        </a:p>
      </dgm:t>
    </dgm:pt>
    <dgm:pt modelId="{43BC35ED-5AF2-4B83-8EEA-C83F2BA7C126}" type="parTrans" cxnId="{11912822-3D27-454B-BC22-E0A040452C8C}">
      <dgm:prSet/>
      <dgm:spPr/>
    </dgm:pt>
    <dgm:pt modelId="{DF7C36DE-AB57-44B9-BF13-C8061A0C5D4A}" type="sibTrans" cxnId="{11912822-3D27-454B-BC22-E0A040452C8C}">
      <dgm:prSet/>
      <dgm:spPr/>
    </dgm:pt>
    <dgm:pt modelId="{13025E5D-0295-482F-AADD-958BA4F93717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B24983-2A28-4723-8219-86FA03B1573F}" type="parTrans" cxnId="{83F93A2B-65E2-4E8F-A0BF-6D7DD7FD68B7}">
      <dgm:prSet/>
      <dgm:spPr/>
    </dgm:pt>
    <dgm:pt modelId="{03E1DF5F-1C65-4D97-AEBB-CC3C54B4651D}" type="sibTrans" cxnId="{83F93A2B-65E2-4E8F-A0BF-6D7DD7FD68B7}">
      <dgm:prSet/>
      <dgm:spPr/>
    </dgm:pt>
    <dgm:pt modelId="{0B62F46A-F2FD-4448-AD35-29F7ED625619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396BF8-370E-4B18-9213-E9A3C50E04C6}" type="parTrans" cxnId="{AE405BC7-5F1D-4FDF-B1DF-8F6DEDCB8384}">
      <dgm:prSet/>
      <dgm:spPr/>
    </dgm:pt>
    <dgm:pt modelId="{F1450DFD-74C3-43A9-BD5E-116D7C59E630}" type="sibTrans" cxnId="{AE405BC7-5F1D-4FDF-B1DF-8F6DEDCB8384}">
      <dgm:prSet/>
      <dgm:spPr/>
    </dgm:pt>
    <dgm:pt modelId="{73EDA8E0-C39E-4A18-90DA-DA8E58F77B50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Qt </a:t>
          </a:r>
          <a:r>
            <a:rPr lang="pt-B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Creator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AFCC64-8391-4DE1-8D7E-B5FF33B52357}" type="parTrans" cxnId="{D6BD430B-7CED-4146-90DC-E1BB6B0C750F}">
      <dgm:prSet/>
      <dgm:spPr/>
    </dgm:pt>
    <dgm:pt modelId="{24FF7339-100C-4979-B00E-C40DBE0BB7D4}" type="sibTrans" cxnId="{D6BD430B-7CED-4146-90DC-E1BB6B0C750F}">
      <dgm:prSet/>
      <dgm:spPr/>
    </dgm:pt>
    <dgm:pt modelId="{4A17793B-8B52-4FD5-8450-D6B0D3D3FC3F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3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E0A21E-767A-4D91-AB72-245D0DE78F5E}" type="parTrans" cxnId="{41BA7376-E1B0-4024-8EEB-9396519AAC7C}">
      <dgm:prSet/>
      <dgm:spPr/>
    </dgm:pt>
    <dgm:pt modelId="{951BF18D-DCE6-4BBA-94E8-0B942810BB8F}" type="sibTrans" cxnId="{41BA7376-E1B0-4024-8EEB-9396519AAC7C}">
      <dgm:prSet/>
      <dgm:spPr/>
    </dgm:pt>
    <dgm:pt modelId="{779F62A4-326E-4498-9156-493EBEBF5BAD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5413D2-DA29-4EBA-A10B-2E77514B37E2}" type="parTrans" cxnId="{964CA55E-F4CD-425E-A632-54AF601ACDCA}">
      <dgm:prSet/>
      <dgm:spPr/>
    </dgm:pt>
    <dgm:pt modelId="{EC3210A7-27E4-44E2-B826-05775E18C5CC}" type="sibTrans" cxnId="{964CA55E-F4CD-425E-A632-54AF601ACDCA}">
      <dgm:prSet/>
      <dgm:spPr/>
    </dgm:pt>
    <dgm:pt modelId="{365D6D53-7FA2-4555-A862-D51073BB4C90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Servidor </a:t>
          </a:r>
          <a:r>
            <a:rPr lang="pt-B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Heruko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F0329B-24AF-4D83-B6F9-757EC2AC2920}" type="parTrans" cxnId="{BB34BD69-3E79-419F-895B-425135616D22}">
      <dgm:prSet/>
      <dgm:spPr/>
    </dgm:pt>
    <dgm:pt modelId="{D8C2FAA9-4480-4270-9E11-12E4FC15659D}" type="sibTrans" cxnId="{BB34BD69-3E79-419F-895B-425135616D22}">
      <dgm:prSet/>
      <dgm:spPr/>
    </dgm:pt>
    <dgm:pt modelId="{907620F0-6591-42DC-B110-0C06FC633BAA}">
      <dgm:prSet phldrT="[Text]" phldr="0" custT="1"/>
      <dgm:spPr/>
      <dgm:t>
        <a:bodyPr rtlCol="0"/>
        <a:lstStyle/>
        <a:p>
          <a:pPr>
            <a:buFont typeface="Wingdings" panose="05000000000000000000" pitchFamily="2" charset="2"/>
            <a:buNone/>
          </a:pPr>
          <a:endParaRPr lang="pt-br" sz="2000" dirty="0">
            <a:latin typeface="Tahoma"/>
            <a:ea typeface="Tahoma"/>
            <a:cs typeface="Tahoma"/>
          </a:endParaRPr>
        </a:p>
      </dgm:t>
    </dgm:pt>
    <dgm:pt modelId="{8266F1DF-1C76-4805-9B2B-E5268D2D5807}" type="parTrans" cxnId="{700007B5-4C3A-461C-87A2-AB6895C29CE1}">
      <dgm:prSet/>
      <dgm:spPr/>
    </dgm:pt>
    <dgm:pt modelId="{BC5DEE95-ED7A-44CA-8F9B-E32857CFD266}" type="sibTrans" cxnId="{700007B5-4C3A-461C-87A2-AB6895C29CE1}">
      <dgm:prSet/>
      <dgm:spPr/>
    </dgm:pt>
    <dgm:pt modelId="{91BE2F92-C43F-477C-B600-548931D838A3}">
      <dgm:prSet phldr="0"/>
      <dgm:spPr/>
      <dgm:t>
        <a:bodyPr/>
        <a:lstStyle/>
        <a:p>
          <a:pPr rtl="0"/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B20B2A-0936-447B-A170-43B4798D70E0}" type="parTrans" cxnId="{F9F18F70-8A2E-41D4-87F5-D9E974B4BE9A}">
      <dgm:prSet/>
      <dgm:spPr/>
    </dgm:pt>
    <dgm:pt modelId="{610F4F7B-BCD0-42DE-80E3-CFF1AD907F4E}" type="sibTrans" cxnId="{F9F18F70-8A2E-41D4-87F5-D9E974B4BE9A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13941" custLinFactNeighborY="-6275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6BD430B-7CED-4146-90DC-E1BB6B0C750F}" srcId="{ABA77F75-8642-4931-8D7E-BE6C6DB9940D}" destId="{73EDA8E0-C39E-4A18-90DA-DA8E58F77B50}" srcOrd="2" destOrd="0" parTransId="{2DAFCC64-8391-4DE1-8D7E-B5FF33B52357}" sibTransId="{24FF7339-100C-4979-B00E-C40DBE0BB7D4}"/>
    <dgm:cxn modelId="{D89AC60C-EC2E-4D51-B8E8-B239DD5F7717}" type="presOf" srcId="{91BE2F92-C43F-477C-B600-548931D838A3}" destId="{E4FD5043-5612-43C5-B6AE-CCD431549399}" srcOrd="0" destOrd="9" presId="urn:microsoft.com/office/officeart/2005/8/layout/hList1"/>
    <dgm:cxn modelId="{9F31F613-90E5-4335-B225-B04C6556FFA8}" type="presOf" srcId="{4A17793B-8B52-4FD5-8450-D6B0D3D3FC3F}" destId="{E4FD5043-5612-43C5-B6AE-CCD431549399}" srcOrd="0" destOrd="3" presId="urn:microsoft.com/office/officeart/2005/8/layout/hList1"/>
    <dgm:cxn modelId="{11912822-3D27-454B-BC22-E0A040452C8C}" srcId="{ABA77F75-8642-4931-8D7E-BE6C6DB9940D}" destId="{1C51937D-1A3E-4BCA-8CE1-CC3C6511BD03}" srcOrd="1" destOrd="0" parTransId="{43BC35ED-5AF2-4B83-8EEA-C83F2BA7C126}" sibTransId="{DF7C36DE-AB57-44B9-BF13-C8061A0C5D4A}"/>
    <dgm:cxn modelId="{83F93A2B-65E2-4E8F-A0BF-6D7DD7FD68B7}" srcId="{ABA77F75-8642-4931-8D7E-BE6C6DB9940D}" destId="{13025E5D-0295-482F-AADD-958BA4F93717}" srcOrd="8" destOrd="0" parTransId="{F8B24983-2A28-4723-8219-86FA03B1573F}" sibTransId="{03E1DF5F-1C65-4D97-AEBB-CC3C54B4651D}"/>
    <dgm:cxn modelId="{C718A22D-118E-4D23-9643-9F4945AFCC06}" srcId="{6857B86A-DEC1-407C-A1BB-5BF9ACCBCA6A}" destId="{E255124C-297E-4CA7-9194-01CF609F17A4}" srcOrd="6" destOrd="0" parTransId="{71E0ADF3-5228-4286-A5E9-EEBCB0C5C2A0}" sibTransId="{0AA1AEA0-7179-45FC-B0AA-ED95371AB594}"/>
    <dgm:cxn modelId="{7EF7A52D-1474-4D71-B362-82258A2BDE8D}" type="presOf" srcId="{907620F0-6591-42DC-B110-0C06FC633BAA}" destId="{E4FD5043-5612-43C5-B6AE-CCD431549399}" srcOrd="0" destOrd="5" presId="urn:microsoft.com/office/officeart/2005/8/layout/hList1"/>
    <dgm:cxn modelId="{964CA55E-F4CD-425E-A632-54AF601ACDCA}" srcId="{ABA77F75-8642-4931-8D7E-BE6C6DB9940D}" destId="{779F62A4-326E-4498-9156-493EBEBF5BAD}" srcOrd="6" destOrd="0" parTransId="{E65413D2-DA29-4EBA-A10B-2E77514B37E2}" sibTransId="{EC3210A7-27E4-44E2-B826-05775E18C5CC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F95C0642-FB8F-451C-AFD2-4D6394B06F6B}" type="presOf" srcId="{DA5DFAD8-E443-4F53-9341-A0903BBBD378}" destId="{23D06E36-F688-4B37-8BB8-73015E665B0E}" srcOrd="0" destOrd="0" presId="urn:microsoft.com/office/officeart/2005/8/layout/hList1"/>
    <dgm:cxn modelId="{6BFC1F63-0DAB-4DA4-ABF5-70D5011E4651}" type="presOf" srcId="{B74B6219-2D33-479A-85A7-4912AC924463}" destId="{17CA1487-CDD9-4364-92F6-A11DBDAFE16C}" srcOrd="0" destOrd="1" presId="urn:microsoft.com/office/officeart/2005/8/layout/hList1"/>
    <dgm:cxn modelId="{439D2F63-BBA6-45F4-AE9A-DCF17C113AAD}" type="presOf" srcId="{E255124C-297E-4CA7-9194-01CF609F17A4}" destId="{17CA1487-CDD9-4364-92F6-A11DBDAFE16C}" srcOrd="0" destOrd="6" presId="urn:microsoft.com/office/officeart/2005/8/layout/hList1"/>
    <dgm:cxn modelId="{621F1C65-0C48-4768-A7E4-55B759EBFBC7}" type="presOf" srcId="{611C3B18-07F8-4A66-9682-97E24AEF6014}" destId="{E4FD5043-5612-43C5-B6AE-CCD431549399}" srcOrd="0" destOrd="0" presId="urn:microsoft.com/office/officeart/2005/8/layout/hList1"/>
    <dgm:cxn modelId="{BF0DF365-4AC8-4EBA-923E-284A0E060687}" type="presOf" srcId="{7F911386-BF72-4BD7-9315-1026F4EEAE95}" destId="{17CA1487-CDD9-4364-92F6-A11DBDAFE16C}" srcOrd="0" destOrd="4" presId="urn:microsoft.com/office/officeart/2005/8/layout/hList1"/>
    <dgm:cxn modelId="{BB34BD69-3E79-419F-895B-425135616D22}" srcId="{ABA77F75-8642-4931-8D7E-BE6C6DB9940D}" destId="{365D6D53-7FA2-4555-A862-D51073BB4C90}" srcOrd="4" destOrd="0" parTransId="{89F0329B-24AF-4D83-B6F9-757EC2AC2920}" sibTransId="{D8C2FAA9-4480-4270-9E11-12E4FC15659D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BBEBFD6C-4A5D-4E57-A186-6BBEB1FD26A4}" type="presOf" srcId="{0B62F46A-F2FD-4448-AD35-29F7ED625619}" destId="{E4FD5043-5612-43C5-B6AE-CCD431549399}" srcOrd="0" destOrd="7" presId="urn:microsoft.com/office/officeart/2005/8/layout/hList1"/>
    <dgm:cxn modelId="{F9F18F70-8A2E-41D4-87F5-D9E974B4BE9A}" srcId="{ABA77F75-8642-4931-8D7E-BE6C6DB9940D}" destId="{91BE2F92-C43F-477C-B600-548931D838A3}" srcOrd="9" destOrd="0" parTransId="{93B20B2A-0936-447B-A170-43B4798D70E0}" sibTransId="{610F4F7B-BCD0-42DE-80E3-CFF1AD907F4E}"/>
    <dgm:cxn modelId="{86650751-5FB9-4816-A6E9-8089C9B2ADFC}" type="presOf" srcId="{779F62A4-326E-4498-9156-493EBEBF5BAD}" destId="{E4FD5043-5612-43C5-B6AE-CCD431549399}" srcOrd="0" destOrd="6" presId="urn:microsoft.com/office/officeart/2005/8/layout/hList1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F634FA54-6D37-480D-B54E-90643F1D38BD}" type="presOf" srcId="{D40ECD7B-B9F5-4A22-85EA-6692097A4AD5}" destId="{17CA1487-CDD9-4364-92F6-A11DBDAFE16C}" srcOrd="0" destOrd="2" presId="urn:microsoft.com/office/officeart/2005/8/layout/hList1"/>
    <dgm:cxn modelId="{F5AEC175-51D0-428D-8F09-E2119895654A}" type="presOf" srcId="{6361CB14-60E1-4F83-9997-EFB9844B5A05}" destId="{17CA1487-CDD9-4364-92F6-A11DBDAFE16C}" srcOrd="0" destOrd="5" presId="urn:microsoft.com/office/officeart/2005/8/layout/hList1"/>
    <dgm:cxn modelId="{41BA7376-E1B0-4024-8EEB-9396519AAC7C}" srcId="{ABA77F75-8642-4931-8D7E-BE6C6DB9940D}" destId="{4A17793B-8B52-4FD5-8450-D6B0D3D3FC3F}" srcOrd="3" destOrd="0" parTransId="{28E0A21E-767A-4D91-AB72-245D0DE78F5E}" sibTransId="{951BF18D-DCE6-4BBA-94E8-0B942810BB8F}"/>
    <dgm:cxn modelId="{BF33587C-E7C1-48CB-8A44-993CD96E54AD}" srcId="{6857B86A-DEC1-407C-A1BB-5BF9ACCBCA6A}" destId="{B74B6219-2D33-479A-85A7-4912AC924463}" srcOrd="1" destOrd="0" parTransId="{83148882-0F31-4454-ADF8-11946720DBF4}" sibTransId="{5DB14870-EB20-4B80-8B51-2ADB1699173F}"/>
    <dgm:cxn modelId="{5B1D9D82-4DC8-412A-9C85-6256579ABB4F}" type="presOf" srcId="{ABA77F75-8642-4931-8D7E-BE6C6DB9940D}" destId="{055A5EAB-EAE0-4501-8649-31F112FF9AD5}" srcOrd="0" destOrd="0" presId="urn:microsoft.com/office/officeart/2005/8/layout/hList1"/>
    <dgm:cxn modelId="{0B9ECC82-7B60-43ED-B14A-6D51DD192F59}" srcId="{6857B86A-DEC1-407C-A1BB-5BF9ACCBCA6A}" destId="{D40ECD7B-B9F5-4A22-85EA-6692097A4AD5}" srcOrd="2" destOrd="0" parTransId="{ED739252-E7AB-4E71-876D-0CA8695CF5FE}" sibTransId="{8154FAC6-DF49-4EFE-AE4F-A87C3AB2D9A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F35D3086-74C1-4E55-8BAE-50D9209D4A57}" type="presOf" srcId="{1C51937D-1A3E-4BCA-8CE1-CC3C6511BD03}" destId="{E4FD5043-5612-43C5-B6AE-CCD431549399}" srcOrd="0" destOrd="1" presId="urn:microsoft.com/office/officeart/2005/8/layout/hList1"/>
    <dgm:cxn modelId="{0A491993-A9F5-4A64-8716-D7E3732D2B50}" type="presOf" srcId="{388D911F-5131-4B95-8FCA-44355C31A787}" destId="{EA81ED6A-A7EA-4137-A3DC-D16E79F1B938}" srcOrd="0" destOrd="2" presId="urn:microsoft.com/office/officeart/2005/8/layout/hList1"/>
    <dgm:cxn modelId="{9206A497-3559-424B-8F8C-3268B18F0F1B}" type="presOf" srcId="{4C8BFA56-3F75-4CAD-90A3-2F214D699322}" destId="{17CA1487-CDD9-4364-92F6-A11DBDAFE16C}" srcOrd="0" destOrd="0" presId="urn:microsoft.com/office/officeart/2005/8/layout/hList1"/>
    <dgm:cxn modelId="{97234D9E-FE4C-4A31-81E7-269A3B4C8DF5}" type="presOf" srcId="{365D6D53-7FA2-4555-A862-D51073BB4C90}" destId="{E4FD5043-5612-43C5-B6AE-CCD431549399}" srcOrd="0" destOrd="4" presId="urn:microsoft.com/office/officeart/2005/8/layout/hList1"/>
    <dgm:cxn modelId="{96C126A8-84DB-44B5-A834-A38DEA5C7B0D}" srcId="{6857B86A-DEC1-407C-A1BB-5BF9ACCBCA6A}" destId="{6361CB14-60E1-4F83-9997-EFB9844B5A05}" srcOrd="5" destOrd="0" parTransId="{1252B7DE-0A3B-4740-98F1-4BE7091AC813}" sibTransId="{C3B24982-473D-466A-8A28-7C18E69814E1}"/>
    <dgm:cxn modelId="{700007B5-4C3A-461C-87A2-AB6895C29CE1}" srcId="{ABA77F75-8642-4931-8D7E-BE6C6DB9940D}" destId="{907620F0-6591-42DC-B110-0C06FC633BAA}" srcOrd="5" destOrd="0" parTransId="{8266F1DF-1C76-4805-9B2B-E5268D2D5807}" sibTransId="{BC5DEE95-ED7A-44CA-8F9B-E32857CFD266}"/>
    <dgm:cxn modelId="{4375B0B7-936F-44E4-9226-8846BEB67D10}" type="presOf" srcId="{73EDA8E0-C39E-4A18-90DA-DA8E58F77B50}" destId="{E4FD5043-5612-43C5-B6AE-CCD431549399}" srcOrd="0" destOrd="2" presId="urn:microsoft.com/office/officeart/2005/8/layout/hList1"/>
    <dgm:cxn modelId="{E37669BC-8C38-46D0-9374-0496D33D1C96}" type="presOf" srcId="{164A9B8A-B4BD-4431-B859-ADC185E5E0D3}" destId="{17CA1487-CDD9-4364-92F6-A11DBDAFE16C}" srcOrd="0" destOrd="3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68FD2EC6-8BB1-4E5E-99A7-C38E053753ED}" type="presOf" srcId="{13025E5D-0295-482F-AADD-958BA4F93717}" destId="{E4FD5043-5612-43C5-B6AE-CCD431549399}" srcOrd="0" destOrd="8" presId="urn:microsoft.com/office/officeart/2005/8/layout/hList1"/>
    <dgm:cxn modelId="{AE405BC7-5F1D-4FDF-B1DF-8F6DEDCB8384}" srcId="{ABA77F75-8642-4931-8D7E-BE6C6DB9940D}" destId="{0B62F46A-F2FD-4448-AD35-29F7ED625619}" srcOrd="7" destOrd="0" parTransId="{60396BF8-370E-4B18-9213-E9A3C50E04C6}" sibTransId="{F1450DFD-74C3-43A9-BD5E-116D7C59E630}"/>
    <dgm:cxn modelId="{5C7A05CA-7025-4CDB-88EF-F614689FDAC0}" type="presOf" srcId="{4EA3F7C2-8BCE-45BE-A919-CBBB33285BD0}" destId="{EA81ED6A-A7EA-4137-A3DC-D16E79F1B938}" srcOrd="0" destOrd="1" presId="urn:microsoft.com/office/officeart/2005/8/layout/hList1"/>
    <dgm:cxn modelId="{E30B92CB-446C-4644-BEC7-A923844DBD45}" srcId="{6857B86A-DEC1-407C-A1BB-5BF9ACCBCA6A}" destId="{164A9B8A-B4BD-4431-B859-ADC185E5E0D3}" srcOrd="3" destOrd="0" parTransId="{C07E1B47-0DE7-4A5B-B446-AD202CBF6B20}" sibTransId="{A1AC4C64-DA6B-4F93-A8C5-E0E90ACA3586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7E2EDE8-A373-4281-8C9C-EE0AC96C57CD}" type="presOf" srcId="{6EE89B4E-BAED-4A90-B29D-70AF11256801}" destId="{EA81ED6A-A7EA-4137-A3DC-D16E79F1B938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CE1057EC-C7A9-4ED4-A572-157B97298895}" type="presOf" srcId="{6857B86A-DEC1-407C-A1BB-5BF9ACCBCA6A}" destId="{F0C1B2C7-0B23-4FE8-AB0F-5877B88532DB}" srcOrd="0" destOrd="0" presId="urn:microsoft.com/office/officeart/2005/8/layout/hList1"/>
    <dgm:cxn modelId="{FB9CE7F3-0462-44F5-B6F0-FAAD6E2FE548}" srcId="{6857B86A-DEC1-407C-A1BB-5BF9ACCBCA6A}" destId="{7F911386-BF72-4BD7-9315-1026F4EEAE95}" srcOrd="4" destOrd="0" parTransId="{70609681-E848-44B4-A15F-A2E99B056393}" sibTransId="{601A8556-CB4B-482A-80CB-2A52AEB62EFE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F27890D6-E51A-4521-B9A2-1CB95799092E}" type="presParOf" srcId="{DE3F77CF-6A8C-4783-A2CE-00E88C4199CB}" destId="{4E69B62D-7E76-4E06-9330-583771E53BDE}" srcOrd="0" destOrd="0" presId="urn:microsoft.com/office/officeart/2005/8/layout/hList1"/>
    <dgm:cxn modelId="{DBD6C102-AE36-46FC-818E-7ABE149358E0}" type="presParOf" srcId="{4E69B62D-7E76-4E06-9330-583771E53BDE}" destId="{F0C1B2C7-0B23-4FE8-AB0F-5877B88532DB}" srcOrd="0" destOrd="0" presId="urn:microsoft.com/office/officeart/2005/8/layout/hList1"/>
    <dgm:cxn modelId="{AD2A544F-E8EF-434F-9ED9-63C0DE677FBC}" type="presParOf" srcId="{4E69B62D-7E76-4E06-9330-583771E53BDE}" destId="{17CA1487-CDD9-4364-92F6-A11DBDAFE16C}" srcOrd="1" destOrd="0" presId="urn:microsoft.com/office/officeart/2005/8/layout/hList1"/>
    <dgm:cxn modelId="{94DEDD92-352D-4D32-881F-525B2CB288AA}" type="presParOf" srcId="{DE3F77CF-6A8C-4783-A2CE-00E88C4199CB}" destId="{3FA24A66-31D3-4A69-B628-8BE88627B97D}" srcOrd="1" destOrd="0" presId="urn:microsoft.com/office/officeart/2005/8/layout/hList1"/>
    <dgm:cxn modelId="{E3E99296-597C-4D8C-9E36-13AEC4FE30C6}" type="presParOf" srcId="{DE3F77CF-6A8C-4783-A2CE-00E88C4199CB}" destId="{3B158D6E-E3AA-49BB-988A-758B59ED8F3B}" srcOrd="2" destOrd="0" presId="urn:microsoft.com/office/officeart/2005/8/layout/hList1"/>
    <dgm:cxn modelId="{755FBCA7-1404-4BB7-ABF1-352A6F2D4473}" type="presParOf" srcId="{3B158D6E-E3AA-49BB-988A-758B59ED8F3B}" destId="{055A5EAB-EAE0-4501-8649-31F112FF9AD5}" srcOrd="0" destOrd="0" presId="urn:microsoft.com/office/officeart/2005/8/layout/hList1"/>
    <dgm:cxn modelId="{80167C76-A865-4DA4-B1B6-22507A70189F}" type="presParOf" srcId="{3B158D6E-E3AA-49BB-988A-758B59ED8F3B}" destId="{E4FD5043-5612-43C5-B6AE-CCD431549399}" srcOrd="1" destOrd="0" presId="urn:microsoft.com/office/officeart/2005/8/layout/hList1"/>
    <dgm:cxn modelId="{8482CD0B-9C64-4AD9-9374-7AD822E49AE8}" type="presParOf" srcId="{DE3F77CF-6A8C-4783-A2CE-00E88C4199CB}" destId="{3E20F600-AFBC-427F-8295-F096F694BC17}" srcOrd="3" destOrd="0" presId="urn:microsoft.com/office/officeart/2005/8/layout/hList1"/>
    <dgm:cxn modelId="{FC3F7571-83DB-452F-8CD5-CA4F066371FC}" type="presParOf" srcId="{DE3F77CF-6A8C-4783-A2CE-00E88C4199CB}" destId="{173DA3A6-F783-42D4-9ED8-FD330979BCEA}" srcOrd="4" destOrd="0" presId="urn:microsoft.com/office/officeart/2005/8/layout/hList1"/>
    <dgm:cxn modelId="{5992261D-57F3-447E-8D70-78A41ABD19BF}" type="presParOf" srcId="{173DA3A6-F783-42D4-9ED8-FD330979BCEA}" destId="{23D06E36-F688-4B37-8BB8-73015E665B0E}" srcOrd="0" destOrd="0" presId="urn:microsoft.com/office/officeart/2005/8/layout/hList1"/>
    <dgm:cxn modelId="{EB6803D9-695A-43E5-BC8B-4FEA20295456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Equipamentos elétricos são elementos sensíveis a variação de corrente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o nível de segurança de um equipamento?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/>
              <a:ea typeface="Tahoma"/>
              <a:cs typeface="Tahoma"/>
            </a:rPr>
            <a:t>Segurança e evitar custos adicionais ao consumidor 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quê proteger equipamentos elétricos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/>
              <a:ea typeface="Tahoma"/>
              <a:cs typeface="Tahoma"/>
            </a:rPr>
            <a:t>Industrias, comércios e residências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esse problema?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Hoje vivemos rodeados de tecnologia, estamos na geração da informação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914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/>
              <a:ea typeface="Tahoma"/>
              <a:cs typeface="Tahoma"/>
            </a:rPr>
            <a:t>Qual a importância dessa aplicação atualidade?</a:t>
          </a:r>
        </a:p>
      </dsp:txBody>
      <dsp:txXfrm>
        <a:off x="41619" y="2730760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0"/>
          <a:ext cx="336997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ahoma"/>
              <a:ea typeface="Tahoma"/>
              <a:cs typeface="Tahoma"/>
            </a:rPr>
            <a:t>Materiais utilizados</a:t>
          </a:r>
          <a:endParaRPr lang="pt-br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3369979" cy="662400"/>
      </dsp:txXfrm>
    </dsp:sp>
    <dsp:sp modelId="{17CA1487-CDD9-4364-92F6-A11DBDAFE16C}">
      <dsp:nvSpPr>
        <dsp:cNvPr id="0" name=""/>
        <dsp:cNvSpPr/>
      </dsp:nvSpPr>
      <dsp:spPr>
        <a:xfrm>
          <a:off x="3456" y="699061"/>
          <a:ext cx="3369979" cy="3756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/>
              <a:ea typeface="Tahoma"/>
              <a:cs typeface="Tahoma"/>
            </a:rPr>
            <a:t>1sensores de corrente não invasivos 100 A</a:t>
          </a:r>
          <a:endParaRPr lang="pt-br" sz="2300" kern="1200" dirty="0">
            <a:latin typeface="Tahoma"/>
            <a:ea typeface="Tahoma"/>
            <a:cs typeface="Tahoma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/>
              <a:ea typeface="Tahoma"/>
              <a:cs typeface="Tahoma"/>
            </a:rPr>
            <a:t>3 LEDs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/>
              <a:ea typeface="Tahoma"/>
              <a:cs typeface="Tahoma"/>
            </a:rPr>
            <a:t>4 Resistores de 10 k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/>
              <a:ea typeface="Tahoma"/>
              <a:cs typeface="Tahoma"/>
            </a:rPr>
            <a:t>1 Resistores de 330 ohms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/>
              <a:ea typeface="Tahoma"/>
              <a:cs typeface="Tahoma"/>
            </a:rPr>
            <a:t>1 protoboard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1ESP 8266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Fios jumper</a:t>
          </a:r>
        </a:p>
      </dsp:txBody>
      <dsp:txXfrm>
        <a:off x="3456" y="699061"/>
        <a:ext cx="3369979" cy="3756532"/>
      </dsp:txXfrm>
    </dsp:sp>
    <dsp:sp modelId="{055A5EAB-EAE0-4501-8649-31F112FF9AD5}">
      <dsp:nvSpPr>
        <dsp:cNvPr id="0" name=""/>
        <dsp:cNvSpPr/>
      </dsp:nvSpPr>
      <dsp:spPr>
        <a:xfrm>
          <a:off x="3845233" y="36661"/>
          <a:ext cx="336997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utilizado</a:t>
          </a:r>
          <a:endParaRPr lang="pt-br" sz="2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45233" y="36661"/>
        <a:ext cx="3369979" cy="662400"/>
      </dsp:txXfrm>
    </dsp:sp>
    <dsp:sp modelId="{E4FD5043-5612-43C5-B6AE-CCD431549399}">
      <dsp:nvSpPr>
        <dsp:cNvPr id="0" name=""/>
        <dsp:cNvSpPr/>
      </dsp:nvSpPr>
      <dsp:spPr>
        <a:xfrm>
          <a:off x="3845233" y="699061"/>
          <a:ext cx="3369979" cy="3756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/>
              <a:ea typeface="Tahoma"/>
              <a:cs typeface="Tahoma"/>
            </a:rPr>
            <a:t>IDE do Arduino</a:t>
          </a:r>
          <a:r>
            <a:rPr lang="pt-br" sz="2000" kern="1200" dirty="0">
              <a:latin typeface="Tahoma"/>
              <a:ea typeface="Tahoma"/>
              <a:cs typeface="Tahoma"/>
            </a:rPr>
            <a:t> (</a:t>
          </a:r>
          <a:r>
            <a:rPr lang="pt-br" sz="2000" kern="1200" dirty="0"/>
            <a:t>POO</a:t>
          </a:r>
          <a:r>
            <a:rPr lang="pt-br" sz="2000" kern="1200" dirty="0">
              <a:latin typeface="Tw Cen MT" panose="020B0602020104020603"/>
            </a:rPr>
            <a:t>)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/>
              <a:ea typeface="Tahoma"/>
              <a:cs typeface="Tahoma"/>
            </a:rPr>
            <a:t>Visual Studio </a:t>
          </a:r>
          <a:r>
            <a:rPr lang="pt-BR" sz="2000" kern="1200" dirty="0" err="1">
              <a:latin typeface="Tahoma"/>
              <a:ea typeface="Tahoma"/>
              <a:cs typeface="Tahoma"/>
            </a:rPr>
            <a:t>code</a:t>
          </a:r>
          <a:endParaRPr lang="pt-br" sz="2000" kern="1200" dirty="0">
            <a:latin typeface="Tahoma"/>
            <a:ea typeface="Tahoma"/>
            <a:cs typeface="Tahoma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Qt </a:t>
          </a:r>
          <a:r>
            <a:rPr lang="pt-B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Creator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3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Servidor </a:t>
          </a:r>
          <a:r>
            <a:rPr lang="pt-B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Heruko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pt-br" sz="2000" kern="1200" dirty="0">
            <a:latin typeface="Tahoma"/>
            <a:ea typeface="Tahoma"/>
            <a:cs typeface="Tahoma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3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45233" y="699061"/>
        <a:ext cx="3369979" cy="3756532"/>
      </dsp:txXfrm>
    </dsp:sp>
    <dsp:sp modelId="{23D06E36-F688-4B37-8BB8-73015E665B0E}">
      <dsp:nvSpPr>
        <dsp:cNvPr id="0" name=""/>
        <dsp:cNvSpPr/>
      </dsp:nvSpPr>
      <dsp:spPr>
        <a:xfrm>
          <a:off x="7687010" y="36661"/>
          <a:ext cx="3369979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ahoma"/>
              <a:ea typeface="Tahoma"/>
              <a:cs typeface="Tahoma"/>
            </a:rPr>
            <a:t>Aplicações </a:t>
          </a:r>
        </a:p>
      </dsp:txBody>
      <dsp:txXfrm>
        <a:off x="7687010" y="36661"/>
        <a:ext cx="3369979" cy="662400"/>
      </dsp:txXfrm>
    </dsp:sp>
    <dsp:sp modelId="{EA81ED6A-A7EA-4137-A3DC-D16E79F1B938}">
      <dsp:nvSpPr>
        <dsp:cNvPr id="0" name=""/>
        <dsp:cNvSpPr/>
      </dsp:nvSpPr>
      <dsp:spPr>
        <a:xfrm>
          <a:off x="7687010" y="699061"/>
          <a:ext cx="3369979" cy="37565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kern="1200" dirty="0">
              <a:latin typeface="Tahoma"/>
              <a:ea typeface="Tahoma"/>
              <a:cs typeface="Tahoma"/>
            </a:rPr>
            <a:t>Qt Creator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300" kern="1200" dirty="0">
              <a:latin typeface="Tahoma"/>
              <a:ea typeface="Tahoma"/>
              <a:cs typeface="Tahoma"/>
            </a:rPr>
            <a:t>Site na Web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300" kern="1200" dirty="0">
            <a:latin typeface="Tahoma"/>
            <a:ea typeface="Tahoma"/>
            <a:cs typeface="Tahoma"/>
          </a:endParaRPr>
        </a:p>
      </dsp:txBody>
      <dsp:txXfrm>
        <a:off x="7687010" y="699061"/>
        <a:ext cx="3369979" cy="3756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24/01/2020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24/01/2020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24/01/2020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&lt;Proteção DE SISTEMAS ELÉTRICOS&gt;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Francinildo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cardoso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&lt;Leandro silva&gt;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/>
              </a:rPr>
              <a:t>objetivos Do Projeto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um sistema que monitore e controle a corrente consumida por um equipamento elétrico</a:t>
            </a:r>
          </a:p>
          <a:p>
            <a:pPr lvl="1" rtl="0"/>
            <a:r>
              <a:rPr lang="pt-BR" sz="2400" dirty="0">
                <a:latin typeface="Tahoma"/>
                <a:ea typeface="Tahoma"/>
                <a:cs typeface="Tahoma"/>
              </a:rPr>
              <a:t>Identificar de início os surtos ocorridos no sistema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Fornecer segurança a instalação </a:t>
            </a:r>
          </a:p>
          <a:p>
            <a:pPr lvl="1"/>
            <a:r>
              <a:rPr lang="pt-BR" sz="2400" dirty="0">
                <a:latin typeface="Tahoma"/>
                <a:ea typeface="Tahoma"/>
                <a:cs typeface="Tahoma"/>
              </a:rPr>
              <a:t> Aplicação de inovações tecnológicas 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o conceito de internet das coisas</a:t>
            </a:r>
          </a:p>
          <a:p>
            <a:pPr lvl="1"/>
            <a:r>
              <a:rPr lang="pt-BR" sz="2400" dirty="0">
                <a:latin typeface="Tahoma"/>
                <a:ea typeface="Tahoma"/>
                <a:cs typeface="Tahoma"/>
              </a:rPr>
              <a:t>Apresentar um produto com baixo custo para o mercado</a:t>
            </a:r>
          </a:p>
          <a:p>
            <a:pPr marL="457200" lvl="1" indent="0" rtl="0"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 importância de proteger circuitos elétricos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18189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sz="4400" dirty="0">
                <a:latin typeface="Rockwell"/>
              </a:rPr>
              <a:t>Principais Problemas </a:t>
            </a:r>
            <a:endParaRPr lang="pt-BR" sz="4400" dirty="0"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dos principais problemas dos sistemas elétricos é a qualidade da energia fornecida aos clientes.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Acidentes com a rede elétrica da fornecedora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Picos de corrente 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Desgaste do equipamento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 uso do equipamento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Materiais e Software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73167"/>
              </p:ext>
            </p:extLst>
          </p:nvPr>
        </p:nvGraphicFramePr>
        <p:xfrm>
          <a:off x="787505" y="1716109"/>
          <a:ext cx="11060447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113184"/>
          </a:xfrm>
        </p:spPr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O Protótipo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FC680C1-D400-4E70-90C3-E7400229C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28523" y="477078"/>
            <a:ext cx="4638260" cy="6043468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A4DFBE8-18A5-4682-9477-C1D591C39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85224" y="1113184"/>
            <a:ext cx="3425223" cy="4876800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/>
              </a:rPr>
              <a:t>Teste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63598"/>
            <a:ext cx="9905999" cy="3541714"/>
          </a:xfrm>
        </p:spPr>
        <p:txBody>
          <a:bodyPr rtlCol="0">
            <a:normAutofit/>
          </a:bodyPr>
          <a:lstStyle/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sensor de corrente não apresentou uma calibração exata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design do protótipo precisa ser otimizado para algumas aplicações.</a:t>
            </a: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funcionou como o esperado</a:t>
            </a: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conseguiu comunicação com Qt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>
                <a:latin typeface="Rockwell" panose="02060603020205020403" pitchFamily="18" charset="0"/>
              </a:rPr>
              <a:t>Resultado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fim esse projeto fornece uma maior segurança aos sistemas elétricos, tratando seus defeitos o mais </a:t>
            </a: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rápido possível,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evitando assim danos aos equipamentos aumentando sua eficiência.</a:t>
            </a: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314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Circuito</vt:lpstr>
      <vt:lpstr>&lt;Proteção DE SISTEMAS ELÉTRICOS&gt;</vt:lpstr>
      <vt:lpstr>objetivos Do Projeto</vt:lpstr>
      <vt:lpstr>A importância de proteger circuitos elétricos</vt:lpstr>
      <vt:lpstr>Principais Problemas </vt:lpstr>
      <vt:lpstr>Materiais e Software </vt:lpstr>
      <vt:lpstr>O Protótipo</vt:lpstr>
      <vt:lpstr>Teste do Protótipo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&lt;Proteção DE SISTEMAS ELÉTRICOS&gt;</dc:title>
  <dc:creator/>
  <cp:lastModifiedBy/>
  <cp:revision>92</cp:revision>
  <dcterms:created xsi:type="dcterms:W3CDTF">2020-01-23T23:55:39Z</dcterms:created>
  <dcterms:modified xsi:type="dcterms:W3CDTF">2020-01-24T19:41:04Z</dcterms:modified>
</cp:coreProperties>
</file>