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o nível de segurança de um equipamento?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Equipamentos elétricos são elementos sensíveis a variação de corrente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quê proteger equipamentos elétricos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Segurança e evitar custos ao consumidor 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esse problema?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Industrias, comércio e residências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a importância na atualidade?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Hoje vivemos rodeados de tecnologia, estamos na geração da informação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 custLinFactNeighborX="0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 custLinFactNeighborY="3109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Materiais utilizados</a:t>
          </a:r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1sensores de corrente não invasivos 100 A</a:t>
          </a:r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utilizado</a:t>
          </a:r>
          <a:endParaRPr lang="pt-b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 do Arduino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3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B74B6219-2D33-479A-85A7-4912AC924463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 LEDs</a:t>
          </a:r>
          <a:endParaRPr lang="pt-BR" b="0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148882-0F31-4454-ADF8-11946720DBF4}" type="parTrans" cxnId="{BF33587C-E7C1-48CB-8A44-993CD96E54AD}">
      <dgm:prSet/>
      <dgm:spPr/>
      <dgm:t>
        <a:bodyPr/>
        <a:lstStyle/>
        <a:p>
          <a:endParaRPr lang="pt-BR"/>
        </a:p>
      </dgm:t>
    </dgm:pt>
    <dgm:pt modelId="{5DB14870-EB20-4B80-8B51-2ADB1699173F}" type="sibTrans" cxnId="{BF33587C-E7C1-48CB-8A44-993CD96E54AD}">
      <dgm:prSet/>
      <dgm:spPr/>
      <dgm:t>
        <a:bodyPr/>
        <a:lstStyle/>
        <a:p>
          <a:endParaRPr lang="pt-BR"/>
        </a:p>
      </dgm:t>
    </dgm:pt>
    <dgm:pt modelId="{D40ECD7B-B9F5-4A22-85EA-6692097A4AD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Resistores de 10 k</a:t>
          </a:r>
          <a:endParaRPr lang="pt-BR" b="0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739252-E7AB-4E71-876D-0CA8695CF5FE}" type="parTrans" cxnId="{0B9ECC82-7B60-43ED-B14A-6D51DD192F59}">
      <dgm:prSet/>
      <dgm:spPr/>
      <dgm:t>
        <a:bodyPr/>
        <a:lstStyle/>
        <a:p>
          <a:endParaRPr lang="pt-BR"/>
        </a:p>
      </dgm:t>
    </dgm:pt>
    <dgm:pt modelId="{8154FAC6-DF49-4EFE-AE4F-A87C3AB2D9AA}" type="sibTrans" cxnId="{0B9ECC82-7B60-43ED-B14A-6D51DD192F59}">
      <dgm:prSet/>
      <dgm:spPr/>
      <dgm:t>
        <a:bodyPr/>
        <a:lstStyle/>
        <a:p>
          <a:endParaRPr lang="pt-BR"/>
        </a:p>
      </dgm:t>
    </dgm:pt>
    <dgm:pt modelId="{164A9B8A-B4BD-4431-B859-ADC185E5E0D3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 Resistores de 330 ohms</a:t>
          </a:r>
          <a:endParaRPr lang="pt-BR" b="0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07E1B47-0DE7-4A5B-B446-AD202CBF6B20}" type="parTrans" cxnId="{E30B92CB-446C-4644-BEC7-A923844DBD45}">
      <dgm:prSet/>
      <dgm:spPr/>
      <dgm:t>
        <a:bodyPr/>
        <a:lstStyle/>
        <a:p>
          <a:endParaRPr lang="pt-BR"/>
        </a:p>
      </dgm:t>
    </dgm:pt>
    <dgm:pt modelId="{A1AC4C64-DA6B-4F93-A8C5-E0E90ACA3586}" type="sibTrans" cxnId="{E30B92CB-446C-4644-BEC7-A923844DBD45}">
      <dgm:prSet/>
      <dgm:spPr/>
      <dgm:t>
        <a:bodyPr/>
        <a:lstStyle/>
        <a:p>
          <a:endParaRPr lang="pt-BR"/>
        </a:p>
      </dgm:t>
    </dgm:pt>
    <dgm:pt modelId="{7F911386-BF72-4BD7-9315-1026F4EEAE9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 protoboard</a:t>
          </a:r>
          <a:endParaRPr lang="pt-BR" b="0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0609681-E848-44B4-A15F-A2E99B056393}" type="parTrans" cxnId="{FB9CE7F3-0462-44F5-B6F0-FAAD6E2FE548}">
      <dgm:prSet/>
      <dgm:spPr/>
      <dgm:t>
        <a:bodyPr/>
        <a:lstStyle/>
        <a:p>
          <a:endParaRPr lang="pt-BR"/>
        </a:p>
      </dgm:t>
    </dgm:pt>
    <dgm:pt modelId="{601A8556-CB4B-482A-80CB-2A52AEB62EFE}" type="sibTrans" cxnId="{FB9CE7F3-0462-44F5-B6F0-FAAD6E2FE548}">
      <dgm:prSet/>
      <dgm:spPr/>
      <dgm:t>
        <a:bodyPr/>
        <a:lstStyle/>
        <a:p>
          <a:endParaRPr lang="pt-BR"/>
        </a:p>
      </dgm:t>
    </dgm:pt>
    <dgm:pt modelId="{6361CB14-60E1-4F83-9997-EFB9844B5A05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1ESP 8266</a:t>
          </a:r>
        </a:p>
      </dgm:t>
    </dgm:pt>
    <dgm:pt modelId="{1252B7DE-0A3B-4740-98F1-4BE7091AC813}" type="parTrans" cxnId="{96C126A8-84DB-44B5-A834-A38DEA5C7B0D}">
      <dgm:prSet/>
      <dgm:spPr/>
      <dgm:t>
        <a:bodyPr/>
        <a:lstStyle/>
        <a:p>
          <a:endParaRPr lang="pt-BR"/>
        </a:p>
      </dgm:t>
    </dgm:pt>
    <dgm:pt modelId="{C3B24982-473D-466A-8A28-7C18E69814E1}" type="sibTrans" cxnId="{96C126A8-84DB-44B5-A834-A38DEA5C7B0D}">
      <dgm:prSet/>
      <dgm:spPr/>
      <dgm:t>
        <a:bodyPr/>
        <a:lstStyle/>
        <a:p>
          <a:endParaRPr lang="pt-BR"/>
        </a:p>
      </dgm:t>
    </dgm:pt>
    <dgm:pt modelId="{E255124C-297E-4CA7-9194-01CF609F17A4}">
      <dgm:prSet/>
      <dgm:spPr/>
      <dgm:t>
        <a:bodyPr/>
        <a:lstStyle/>
        <a:p>
          <a:pPr rtl="0">
            <a:buFont typeface="Wingdings" panose="05000000000000000000" pitchFamily="2" charset="2"/>
            <a:buChar char=""/>
          </a:pPr>
          <a:r>
            <a:rPr lang="pt-BR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Fios jumper</a:t>
          </a:r>
        </a:p>
      </dgm:t>
    </dgm:pt>
    <dgm:pt modelId="{71E0ADF3-5228-4286-A5E9-EEBCB0C5C2A0}" type="parTrans" cxnId="{C718A22D-118E-4D23-9643-9F4945AFCC06}">
      <dgm:prSet/>
      <dgm:spPr/>
      <dgm:t>
        <a:bodyPr/>
        <a:lstStyle/>
        <a:p>
          <a:endParaRPr lang="pt-BR"/>
        </a:p>
      </dgm:t>
    </dgm:pt>
    <dgm:pt modelId="{0AA1AEA0-7179-45FC-B0AA-ED95371AB594}" type="sibTrans" cxnId="{C718A22D-118E-4D23-9643-9F4945AFCC06}">
      <dgm:prSet/>
      <dgm:spPr/>
      <dgm:t>
        <a:bodyPr/>
        <a:lstStyle/>
        <a:p>
          <a:endParaRPr lang="pt-BR"/>
        </a:p>
      </dgm:t>
    </dgm:pt>
    <dgm:pt modelId="{1C51937D-1A3E-4BCA-8CE1-CC3C6511BD03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Studio </a:t>
          </a:r>
          <a:r>
            <a:rPr lang="pt-B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3BC35ED-5AF2-4B83-8EEA-C83F2BA7C126}" type="parTrans" cxnId="{11912822-3D27-454B-BC22-E0A040452C8C}">
      <dgm:prSet/>
      <dgm:spPr/>
    </dgm:pt>
    <dgm:pt modelId="{DF7C36DE-AB57-44B9-BF13-C8061A0C5D4A}" type="sibTrans" cxnId="{11912822-3D27-454B-BC22-E0A040452C8C}">
      <dgm:prSet/>
      <dgm:spPr/>
    </dgm:pt>
    <dgm:pt modelId="{13025E5D-0295-482F-AADD-958BA4F93717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B24983-2A28-4723-8219-86FA03B1573F}" type="parTrans" cxnId="{83F93A2B-65E2-4E8F-A0BF-6D7DD7FD68B7}">
      <dgm:prSet/>
      <dgm:spPr/>
    </dgm:pt>
    <dgm:pt modelId="{03E1DF5F-1C65-4D97-AEBB-CC3C54B4651D}" type="sibTrans" cxnId="{83F93A2B-65E2-4E8F-A0BF-6D7DD7FD68B7}">
      <dgm:prSet/>
      <dgm:spPr/>
    </dgm:pt>
    <dgm:pt modelId="{0B62F46A-F2FD-4448-AD35-29F7ED625619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396BF8-370E-4B18-9213-E9A3C50E04C6}" type="parTrans" cxnId="{AE405BC7-5F1D-4FDF-B1DF-8F6DEDCB8384}">
      <dgm:prSet/>
      <dgm:spPr/>
    </dgm:pt>
    <dgm:pt modelId="{F1450DFD-74C3-43A9-BD5E-116D7C59E630}" type="sibTrans" cxnId="{AE405BC7-5F1D-4FDF-B1DF-8F6DEDCB8384}">
      <dgm:prSet/>
      <dgm:spPr/>
    </dgm:pt>
    <dgm:pt modelId="{73EDA8E0-C39E-4A18-90DA-DA8E58F77B50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Qt </a:t>
          </a:r>
          <a:r>
            <a:rPr lang="pt-B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Creator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DAFCC64-8391-4DE1-8D7E-B5FF33B52357}" type="parTrans" cxnId="{D6BD430B-7CED-4146-90DC-E1BB6B0C750F}">
      <dgm:prSet/>
      <dgm:spPr/>
    </dgm:pt>
    <dgm:pt modelId="{24FF7339-100C-4979-B00E-C40DBE0BB7D4}" type="sibTrans" cxnId="{D6BD430B-7CED-4146-90DC-E1BB6B0C750F}">
      <dgm:prSet/>
      <dgm:spPr/>
    </dgm:pt>
    <dgm:pt modelId="{4A17793B-8B52-4FD5-8450-D6B0D3D3FC3F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3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E0A21E-767A-4D91-AB72-245D0DE78F5E}" type="parTrans" cxnId="{41BA7376-E1B0-4024-8EEB-9396519AAC7C}">
      <dgm:prSet/>
      <dgm:spPr/>
    </dgm:pt>
    <dgm:pt modelId="{951BF18D-DCE6-4BBA-94E8-0B942810BB8F}" type="sibTrans" cxnId="{41BA7376-E1B0-4024-8EEB-9396519AAC7C}">
      <dgm:prSet/>
      <dgm:spPr/>
    </dgm:pt>
    <dgm:pt modelId="{779F62A4-326E-4498-9156-493EBEBF5BAD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5413D2-DA29-4EBA-A10B-2E77514B37E2}" type="parTrans" cxnId="{964CA55E-F4CD-425E-A632-54AF601ACDCA}">
      <dgm:prSet/>
      <dgm:spPr/>
    </dgm:pt>
    <dgm:pt modelId="{EC3210A7-27E4-44E2-B826-05775E18C5CC}" type="sibTrans" cxnId="{964CA55E-F4CD-425E-A632-54AF601ACDCA}">
      <dgm:prSet/>
      <dgm:spPr/>
    </dgm:pt>
    <dgm:pt modelId="{365D6D53-7FA2-4555-A862-D51073BB4C90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Servidor </a:t>
          </a:r>
          <a:r>
            <a:rPr lang="pt-B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Heruko</a:t>
          </a: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F0329B-24AF-4D83-B6F9-757EC2AC2920}" type="parTrans" cxnId="{BB34BD69-3E79-419F-895B-425135616D22}">
      <dgm:prSet/>
      <dgm:spPr/>
    </dgm:pt>
    <dgm:pt modelId="{D8C2FAA9-4480-4270-9E11-12E4FC15659D}" type="sibTrans" cxnId="{BB34BD69-3E79-419F-895B-425135616D22}">
      <dgm:prSet/>
      <dgm:spPr/>
    </dgm:pt>
    <dgm:pt modelId="{907620F0-6591-42DC-B110-0C06FC633BAA}">
      <dgm:prSet phldrT="[Text]" custT="1"/>
      <dgm:spPr/>
      <dgm:t>
        <a:bodyPr rtlCol="0"/>
        <a:lstStyle/>
        <a:p>
          <a:pPr rtl="0">
            <a:buFont typeface="Wingdings" panose="05000000000000000000" pitchFamily="2" charset="2"/>
            <a:buNone/>
          </a:pPr>
          <a:endParaRPr lang="pt-br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66F1DF-1C76-4805-9B2B-E5268D2D5807}" type="parTrans" cxnId="{700007B5-4C3A-461C-87A2-AB6895C29CE1}">
      <dgm:prSet/>
      <dgm:spPr/>
    </dgm:pt>
    <dgm:pt modelId="{BC5DEE95-ED7A-44CA-8F9B-E32857CFD266}" type="sibTrans" cxnId="{700007B5-4C3A-461C-87A2-AB6895C29CE1}">
      <dgm:prSet/>
      <dgm:spPr/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13941" custLinFactNeighborY="-6275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6BD430B-7CED-4146-90DC-E1BB6B0C750F}" srcId="{ABA77F75-8642-4931-8D7E-BE6C6DB9940D}" destId="{73EDA8E0-C39E-4A18-90DA-DA8E58F77B50}" srcOrd="2" destOrd="0" parTransId="{2DAFCC64-8391-4DE1-8D7E-B5FF33B52357}" sibTransId="{24FF7339-100C-4979-B00E-C40DBE0BB7D4}"/>
    <dgm:cxn modelId="{4917040D-8E8C-4A08-BEC2-88C40D77E7C2}" type="presOf" srcId="{0B62F46A-F2FD-4448-AD35-29F7ED625619}" destId="{E4FD5043-5612-43C5-B6AE-CCD431549399}" srcOrd="0" destOrd="7" presId="urn:microsoft.com/office/officeart/2005/8/layout/hList1"/>
    <dgm:cxn modelId="{B0B0180D-5540-42DB-A64A-C544D627C837}" type="presOf" srcId="{6361CB14-60E1-4F83-9997-EFB9844B5A05}" destId="{17CA1487-CDD9-4364-92F6-A11DBDAFE16C}" srcOrd="0" destOrd="5" presId="urn:microsoft.com/office/officeart/2005/8/layout/hList1"/>
    <dgm:cxn modelId="{11912822-3D27-454B-BC22-E0A040452C8C}" srcId="{ABA77F75-8642-4931-8D7E-BE6C6DB9940D}" destId="{1C51937D-1A3E-4BCA-8CE1-CC3C6511BD03}" srcOrd="1" destOrd="0" parTransId="{43BC35ED-5AF2-4B83-8EEA-C83F2BA7C126}" sibTransId="{DF7C36DE-AB57-44B9-BF13-C8061A0C5D4A}"/>
    <dgm:cxn modelId="{1130372A-9C49-45DE-BC00-4FA632DE6102}" type="presOf" srcId="{7F911386-BF72-4BD7-9315-1026F4EEAE95}" destId="{17CA1487-CDD9-4364-92F6-A11DBDAFE16C}" srcOrd="0" destOrd="4" presId="urn:microsoft.com/office/officeart/2005/8/layout/hList1"/>
    <dgm:cxn modelId="{83F93A2B-65E2-4E8F-A0BF-6D7DD7FD68B7}" srcId="{ABA77F75-8642-4931-8D7E-BE6C6DB9940D}" destId="{13025E5D-0295-482F-AADD-958BA4F93717}" srcOrd="8" destOrd="0" parTransId="{F8B24983-2A28-4723-8219-86FA03B1573F}" sibTransId="{03E1DF5F-1C65-4D97-AEBB-CC3C54B4651D}"/>
    <dgm:cxn modelId="{9051622D-8DAB-46D5-BFA3-0963A4053BBF}" type="presOf" srcId="{4A17793B-8B52-4FD5-8450-D6B0D3D3FC3F}" destId="{E4FD5043-5612-43C5-B6AE-CCD431549399}" srcOrd="0" destOrd="3" presId="urn:microsoft.com/office/officeart/2005/8/layout/hList1"/>
    <dgm:cxn modelId="{C718A22D-118E-4D23-9643-9F4945AFCC06}" srcId="{6857B86A-DEC1-407C-A1BB-5BF9ACCBCA6A}" destId="{E255124C-297E-4CA7-9194-01CF609F17A4}" srcOrd="6" destOrd="0" parTransId="{71E0ADF3-5228-4286-A5E9-EEBCB0C5C2A0}" sibTransId="{0AA1AEA0-7179-45FC-B0AA-ED95371AB594}"/>
    <dgm:cxn modelId="{5A15035B-3A64-439A-A4B1-320DF666D47D}" type="presOf" srcId="{1C51937D-1A3E-4BCA-8CE1-CC3C6511BD03}" destId="{E4FD5043-5612-43C5-B6AE-CCD431549399}" srcOrd="0" destOrd="1" presId="urn:microsoft.com/office/officeart/2005/8/layout/hList1"/>
    <dgm:cxn modelId="{964CA55E-F4CD-425E-A632-54AF601ACDCA}" srcId="{ABA77F75-8642-4931-8D7E-BE6C6DB9940D}" destId="{779F62A4-326E-4498-9156-493EBEBF5BAD}" srcOrd="6" destOrd="0" parTransId="{E65413D2-DA29-4EBA-A10B-2E77514B37E2}" sibTransId="{EC3210A7-27E4-44E2-B826-05775E18C5CC}"/>
    <dgm:cxn modelId="{14A8155F-C828-4FA0-8455-3ACC67AA9FBA}" type="presOf" srcId="{907620F0-6591-42DC-B110-0C06FC633BAA}" destId="{E4FD5043-5612-43C5-B6AE-CCD431549399}" srcOrd="0" destOrd="5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8FD0E141-0E09-4019-B2B6-8AB8580B7BC5}" type="presOf" srcId="{D40ECD7B-B9F5-4A22-85EA-6692097A4AD5}" destId="{17CA1487-CDD9-4364-92F6-A11DBDAFE16C}" srcOrd="0" destOrd="2" presId="urn:microsoft.com/office/officeart/2005/8/layout/hList1"/>
    <dgm:cxn modelId="{BB34BD69-3E79-419F-895B-425135616D22}" srcId="{ABA77F75-8642-4931-8D7E-BE6C6DB9940D}" destId="{365D6D53-7FA2-4555-A862-D51073BB4C90}" srcOrd="4" destOrd="0" parTransId="{89F0329B-24AF-4D83-B6F9-757EC2AC2920}" sibTransId="{D8C2FAA9-4480-4270-9E11-12E4FC15659D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41BA7376-E1B0-4024-8EEB-9396519AAC7C}" srcId="{ABA77F75-8642-4931-8D7E-BE6C6DB9940D}" destId="{4A17793B-8B52-4FD5-8450-D6B0D3D3FC3F}" srcOrd="3" destOrd="0" parTransId="{28E0A21E-767A-4D91-AB72-245D0DE78F5E}" sibTransId="{951BF18D-DCE6-4BBA-94E8-0B942810BB8F}"/>
    <dgm:cxn modelId="{BF33587C-E7C1-48CB-8A44-993CD96E54AD}" srcId="{6857B86A-DEC1-407C-A1BB-5BF9ACCBCA6A}" destId="{B74B6219-2D33-479A-85A7-4912AC924463}" srcOrd="1" destOrd="0" parTransId="{83148882-0F31-4454-ADF8-11946720DBF4}" sibTransId="{5DB14870-EB20-4B80-8B51-2ADB1699173F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0B9ECC82-7B60-43ED-B14A-6D51DD192F59}" srcId="{6857B86A-DEC1-407C-A1BB-5BF9ACCBCA6A}" destId="{D40ECD7B-B9F5-4A22-85EA-6692097A4AD5}" srcOrd="2" destOrd="0" parTransId="{ED739252-E7AB-4E71-876D-0CA8695CF5FE}" sibTransId="{8154FAC6-DF49-4EFE-AE4F-A87C3AB2D9A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32349C8C-3BFC-402C-ADB2-8F5CF37BF969}" type="presOf" srcId="{B74B6219-2D33-479A-85A7-4912AC924463}" destId="{17CA1487-CDD9-4364-92F6-A11DBDAFE16C}" srcOrd="0" destOrd="1" presId="urn:microsoft.com/office/officeart/2005/8/layout/hList1"/>
    <dgm:cxn modelId="{58612A9B-0A4C-4AA4-BBE7-5D71EF655F92}" type="presOf" srcId="{13025E5D-0295-482F-AADD-958BA4F93717}" destId="{E4FD5043-5612-43C5-B6AE-CCD431549399}" srcOrd="0" destOrd="8" presId="urn:microsoft.com/office/officeart/2005/8/layout/hList1"/>
    <dgm:cxn modelId="{67899DA0-6A3C-4073-AD61-DA210686C203}" type="presOf" srcId="{73EDA8E0-C39E-4A18-90DA-DA8E58F77B50}" destId="{E4FD5043-5612-43C5-B6AE-CCD431549399}" srcOrd="0" destOrd="2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96C126A8-84DB-44B5-A834-A38DEA5C7B0D}" srcId="{6857B86A-DEC1-407C-A1BB-5BF9ACCBCA6A}" destId="{6361CB14-60E1-4F83-9997-EFB9844B5A05}" srcOrd="5" destOrd="0" parTransId="{1252B7DE-0A3B-4740-98F1-4BE7091AC813}" sibTransId="{C3B24982-473D-466A-8A28-7C18E69814E1}"/>
    <dgm:cxn modelId="{700007B5-4C3A-461C-87A2-AB6895C29CE1}" srcId="{ABA77F75-8642-4931-8D7E-BE6C6DB9940D}" destId="{907620F0-6591-42DC-B110-0C06FC633BAA}" srcOrd="5" destOrd="0" parTransId="{8266F1DF-1C76-4805-9B2B-E5268D2D5807}" sibTransId="{BC5DEE95-ED7A-44CA-8F9B-E32857CFD266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D205DFC1-FED6-4935-AA0F-09EE5EB4D48A}" type="presOf" srcId="{E255124C-297E-4CA7-9194-01CF609F17A4}" destId="{17CA1487-CDD9-4364-92F6-A11DBDAFE16C}" srcOrd="0" destOrd="6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405BC7-5F1D-4FDF-B1DF-8F6DEDCB8384}" srcId="{ABA77F75-8642-4931-8D7E-BE6C6DB9940D}" destId="{0B62F46A-F2FD-4448-AD35-29F7ED625619}" srcOrd="7" destOrd="0" parTransId="{60396BF8-370E-4B18-9213-E9A3C50E04C6}" sibTransId="{F1450DFD-74C3-43A9-BD5E-116D7C59E630}"/>
    <dgm:cxn modelId="{B9F588C8-9316-47AF-8A17-885A2A85DFE1}" type="presOf" srcId="{365D6D53-7FA2-4555-A862-D51073BB4C90}" destId="{E4FD5043-5612-43C5-B6AE-CCD431549399}" srcOrd="0" destOrd="4" presId="urn:microsoft.com/office/officeart/2005/8/layout/hList1"/>
    <dgm:cxn modelId="{E30B92CB-446C-4644-BEC7-A923844DBD45}" srcId="{6857B86A-DEC1-407C-A1BB-5BF9ACCBCA6A}" destId="{164A9B8A-B4BD-4431-B859-ADC185E5E0D3}" srcOrd="3" destOrd="0" parTransId="{C07E1B47-0DE7-4A5B-B446-AD202CBF6B20}" sibTransId="{A1AC4C64-DA6B-4F93-A8C5-E0E90ACA3586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C8735DE3-14E9-4FDB-8D6A-4B408B6B6620}" type="presOf" srcId="{779F62A4-326E-4498-9156-493EBEBF5BAD}" destId="{E4FD5043-5612-43C5-B6AE-CCD431549399}" srcOrd="0" destOrd="6" presId="urn:microsoft.com/office/officeart/2005/8/layout/hList1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FB9CE7F3-0462-44F5-B6F0-FAAD6E2FE548}" srcId="{6857B86A-DEC1-407C-A1BB-5BF9ACCBCA6A}" destId="{7F911386-BF72-4BD7-9315-1026F4EEAE95}" srcOrd="4" destOrd="0" parTransId="{70609681-E848-44B4-A15F-A2E99B056393}" sibTransId="{601A8556-CB4B-482A-80CB-2A52AEB62EFE}"/>
    <dgm:cxn modelId="{EC85DDF8-2E2F-4F06-928C-928D0AABABB0}" type="presOf" srcId="{164A9B8A-B4BD-4431-B859-ADC185E5E0D3}" destId="{17CA1487-CDD9-4364-92F6-A11DBDAFE16C}" srcOrd="0" destOrd="3" presId="urn:microsoft.com/office/officeart/2005/8/layout/hList1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Equipamentos elétricos são elementos sensíveis a variação de corrente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o nível de segurança de um equipamento?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Segurança e evitar custos ao consumidor 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quê proteger equipamentos elétricos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Industrias, comércio e residências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esse problema?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Hoje vivemos rodeados de tecnologia, estamos na geração da informação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914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a importância na atualidade?</a:t>
          </a:r>
        </a:p>
      </dsp:txBody>
      <dsp:txXfrm>
        <a:off x="41619" y="2730760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0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Materiais utilizados</a:t>
          </a:r>
          <a:endParaRPr lang="pt-br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3447370" cy="633600"/>
      </dsp:txXfrm>
    </dsp:sp>
    <dsp:sp modelId="{17CA1487-CDD9-4364-92F6-A11DBDAFE16C}">
      <dsp:nvSpPr>
        <dsp:cNvPr id="0" name=""/>
        <dsp:cNvSpPr/>
      </dsp:nvSpPr>
      <dsp:spPr>
        <a:xfrm>
          <a:off x="3535" y="660643"/>
          <a:ext cx="3447370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1sensores de corrente não invasivos 100 A</a:t>
          </a:r>
          <a:endParaRPr lang="pt-br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 LEDs</a:t>
          </a:r>
          <a:endParaRPr lang="pt-BR" sz="2200" b="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 Resistores de 10 k</a:t>
          </a:r>
          <a:endParaRPr lang="pt-BR" sz="2200" b="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 Resistores de 330 ohms</a:t>
          </a:r>
          <a:endParaRPr lang="pt-BR" sz="2200" b="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 protoboard</a:t>
          </a:r>
          <a:endParaRPr lang="pt-BR" sz="2200" b="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1ESP 8266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Fios jumper</a:t>
          </a:r>
        </a:p>
      </dsp:txBody>
      <dsp:txXfrm>
        <a:off x="3535" y="660643"/>
        <a:ext cx="3447370" cy="3804570"/>
      </dsp:txXfrm>
    </dsp:sp>
    <dsp:sp modelId="{055A5EAB-EAE0-4501-8649-31F112FF9AD5}">
      <dsp:nvSpPr>
        <dsp:cNvPr id="0" name=""/>
        <dsp:cNvSpPr/>
      </dsp:nvSpPr>
      <dsp:spPr>
        <a:xfrm>
          <a:off x="3933537" y="27042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utilizado</a:t>
          </a:r>
          <a:endParaRPr lang="pt-br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27042"/>
        <a:ext cx="3447370" cy="633600"/>
      </dsp:txXfrm>
    </dsp:sp>
    <dsp:sp modelId="{E4FD5043-5612-43C5-B6AE-CCD431549399}">
      <dsp:nvSpPr>
        <dsp:cNvPr id="0" name=""/>
        <dsp:cNvSpPr/>
      </dsp:nvSpPr>
      <dsp:spPr>
        <a:xfrm>
          <a:off x="3933537" y="660643"/>
          <a:ext cx="3447370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IDE do Arduino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 Studio </a:t>
          </a:r>
          <a:r>
            <a:rPr lang="pt-B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code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Qt </a:t>
          </a:r>
          <a:r>
            <a:rPr lang="pt-B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Creator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3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Servidor </a:t>
          </a:r>
          <a:r>
            <a:rPr lang="pt-B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Heruko</a:t>
          </a: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pt-b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660643"/>
        <a:ext cx="3447370" cy="3804570"/>
      </dsp:txXfrm>
    </dsp:sp>
    <dsp:sp modelId="{23D06E36-F688-4B37-8BB8-73015E665B0E}">
      <dsp:nvSpPr>
        <dsp:cNvPr id="0" name=""/>
        <dsp:cNvSpPr/>
      </dsp:nvSpPr>
      <dsp:spPr>
        <a:xfrm>
          <a:off x="7863539" y="27042"/>
          <a:ext cx="3447370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Solução 3</a:t>
          </a:r>
        </a:p>
      </dsp:txBody>
      <dsp:txXfrm>
        <a:off x="7863539" y="27042"/>
        <a:ext cx="3447370" cy="633600"/>
      </dsp:txXfrm>
    </dsp:sp>
    <dsp:sp modelId="{EA81ED6A-A7EA-4137-A3DC-D16E79F1B938}">
      <dsp:nvSpPr>
        <dsp:cNvPr id="0" name=""/>
        <dsp:cNvSpPr/>
      </dsp:nvSpPr>
      <dsp:spPr>
        <a:xfrm>
          <a:off x="7863539" y="660643"/>
          <a:ext cx="3447370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rtlCol="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materiais são necessário nesta solução?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seria a aparência desta solução (desenho, imagens, texto)?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pt-br" sz="22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são algumas barreiras que você pode enfrentar com esta solução?</a:t>
          </a:r>
        </a:p>
      </dsp:txBody>
      <dsp:txXfrm>
        <a:off x="7863539" y="660643"/>
        <a:ext cx="3447370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23/01/2020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86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7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2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91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23/01/2020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23/01/2020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&lt;Proteção DE SISTEMAS ELÉTRICOS&gt;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Francinildo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cardoso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&lt;Leandro silva&gt;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A importância de proteger circuitos elétricos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9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dos principais problemas dos sistemas elétricos é a qualidade da energia fornecida aos clientes.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Acidentes com a rede elétrica da fornecedora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Picos de corrente 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Desgaste do equipamento</a:t>
            </a:r>
          </a:p>
          <a:p>
            <a:pPr lvl="1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 uso do equipamento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objetivos Do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um sistema que monitore e controle a corrente consumida por um equipamento elétrico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de inicio os surtos ocorridos no sistema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Apresentar baixo custo para o consumidor final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Fornecer segurança a instalação 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aplicação das inovações tecnológicas 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o conceito de internet das coisas</a:t>
            </a:r>
          </a:p>
          <a:p>
            <a:pPr marL="457200" lvl="1" indent="0" rtl="0"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rtl="0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Materiais e Software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527895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113184"/>
          </a:xfrm>
        </p:spPr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O Protótipo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FC680C1-D400-4E70-90C3-E7400229C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28523" y="477078"/>
            <a:ext cx="4638260" cy="6043468"/>
          </a:xfrm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A4DFBE8-18A5-4682-9477-C1D591C39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85224" y="1113184"/>
            <a:ext cx="3425223" cy="4876800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Teste 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sensor de corrente não apresentou uma calibração exata</a:t>
            </a:r>
          </a:p>
          <a:p>
            <a:pPr lvl="1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design do protótipo precisa ser otimizado para algumas aplicações.</a:t>
            </a: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funcionou como o esperado</a:t>
            </a:r>
          </a:p>
          <a:p>
            <a:pPr lvl="1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protótipo conseguiu comunicação com Qt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Creator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>
                <a:latin typeface="Rockwell" panose="02060603020205020403" pitchFamily="18" charset="0"/>
              </a:rPr>
              <a:t>Resultado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fim esse projeto fornece uma maior segurança aos sistemas elétricos, tratando seus defeitos o mais </a:t>
            </a: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rápido possível,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evitando assim danos aos equipamentos aumentando sua eficiência.</a:t>
            </a: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314</Words>
  <Application>Microsoft Office PowerPoint</Application>
  <PresentationFormat>Widescreen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Circuito</vt:lpstr>
      <vt:lpstr>&lt;Proteção DE SISTEMAS ELÉTRICOS&gt;</vt:lpstr>
      <vt:lpstr>A importância de proteger circuitos elétricos</vt:lpstr>
      <vt:lpstr>Problemas</vt:lpstr>
      <vt:lpstr>objetivos Do Protótipo</vt:lpstr>
      <vt:lpstr>Materiais e Software </vt:lpstr>
      <vt:lpstr>O Protótipo</vt:lpstr>
      <vt:lpstr>Teste o Protótipo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2020-01-23T23:55:39Z</dcterms:created>
  <dcterms:modified xsi:type="dcterms:W3CDTF">2020-01-24T01:17:57Z</dcterms:modified>
</cp:coreProperties>
</file>