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2787-279D-E44D-B3C5-A25FAC1CDDEC}" type="datetimeFigureOut">
              <a:rPr lang="en-US" smtClean="0"/>
              <a:t>30.07.14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98DB-0D70-144E-A6B3-594F0226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5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2787-279D-E44D-B3C5-A25FAC1CDDEC}" type="datetimeFigureOut">
              <a:rPr lang="en-US" smtClean="0"/>
              <a:t>30.07.14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98DB-0D70-144E-A6B3-594F0226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6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2787-279D-E44D-B3C5-A25FAC1CDDEC}" type="datetimeFigureOut">
              <a:rPr lang="en-US" smtClean="0"/>
              <a:t>30.07.14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98DB-0D70-144E-A6B3-594F0226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2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2787-279D-E44D-B3C5-A25FAC1CDDEC}" type="datetimeFigureOut">
              <a:rPr lang="en-US" smtClean="0"/>
              <a:t>30.07.14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98DB-0D70-144E-A6B3-594F0226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5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2787-279D-E44D-B3C5-A25FAC1CDDEC}" type="datetimeFigureOut">
              <a:rPr lang="en-US" smtClean="0"/>
              <a:t>30.07.14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98DB-0D70-144E-A6B3-594F0226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2787-279D-E44D-B3C5-A25FAC1CDDEC}" type="datetimeFigureOut">
              <a:rPr lang="en-US" smtClean="0"/>
              <a:t>30.07.14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98DB-0D70-144E-A6B3-594F0226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4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2787-279D-E44D-B3C5-A25FAC1CDDEC}" type="datetimeFigureOut">
              <a:rPr lang="en-US" smtClean="0"/>
              <a:t>30.07.14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98DB-0D70-144E-A6B3-594F0226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5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2787-279D-E44D-B3C5-A25FAC1CDDEC}" type="datetimeFigureOut">
              <a:rPr lang="en-US" smtClean="0"/>
              <a:t>30.07.14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98DB-0D70-144E-A6B3-594F0226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2787-279D-E44D-B3C5-A25FAC1CDDEC}" type="datetimeFigureOut">
              <a:rPr lang="en-US" smtClean="0"/>
              <a:t>30.07.14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98DB-0D70-144E-A6B3-594F0226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3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2787-279D-E44D-B3C5-A25FAC1CDDEC}" type="datetimeFigureOut">
              <a:rPr lang="en-US" smtClean="0"/>
              <a:t>30.07.14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98DB-0D70-144E-A6B3-594F0226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3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2787-279D-E44D-B3C5-A25FAC1CDDEC}" type="datetimeFigureOut">
              <a:rPr lang="en-US" smtClean="0"/>
              <a:t>30.07.14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98DB-0D70-144E-A6B3-594F0226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0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52787-279D-E44D-B3C5-A25FAC1CDDEC}" type="datetimeFigureOut">
              <a:rPr lang="en-US" smtClean="0"/>
              <a:t>30.07.14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598DB-0D70-144E-A6B3-594F0226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5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13064" y="360028"/>
            <a:ext cx="6955351" cy="64519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numCol="2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Pro-Medium"/>
                <a:cs typeface="DINPro-Medium"/>
              </a:rPr>
              <a:t>Idea title</a:t>
            </a:r>
            <a:r>
              <a:rPr lang="en-US" sz="3600" dirty="0" smtClean="0">
                <a:solidFill>
                  <a:schemeClr val="accent6"/>
                </a:solidFill>
                <a:latin typeface="DINPro-Medium"/>
                <a:cs typeface="DINPro-Medium"/>
              </a:rPr>
              <a:t>:</a:t>
            </a:r>
            <a:r>
              <a:rPr lang="en-US" sz="3600" dirty="0" smtClean="0">
                <a:solidFill>
                  <a:srgbClr val="FF6600"/>
                </a:solidFill>
                <a:latin typeface="DINPro-Medium"/>
                <a:cs typeface="DINPro-Medium"/>
              </a:rPr>
              <a:t> </a:t>
            </a:r>
            <a:endParaRPr lang="en-US" sz="3600" dirty="0">
              <a:solidFill>
                <a:srgbClr val="FF6600"/>
              </a:solidFill>
              <a:latin typeface="DINPro-Medium"/>
              <a:cs typeface="DINPro-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815" y="1012635"/>
            <a:ext cx="3841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Pro-Medium"/>
                <a:cs typeface="DINPro-Medium"/>
              </a:rPr>
              <a:t>Name of idea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Pro-Medium"/>
                <a:cs typeface="DINPro-Medium"/>
              </a:rPr>
              <a:t>owner: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DINPro-Medium"/>
              <a:cs typeface="DINPro-Mediu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7815" y="2020122"/>
            <a:ext cx="384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Pro-Medium"/>
                <a:cs typeface="DINPro-Medium"/>
              </a:rPr>
              <a:t>Description: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DINPro-Medium"/>
              <a:cs typeface="DINPro-Mediu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2858" y="3355943"/>
            <a:ext cx="162901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DINPro-Medium"/>
                <a:cs typeface="DINPro-Medium"/>
              </a:rPr>
              <a:t>Illustration/Graphics</a:t>
            </a:r>
            <a:endParaRPr lang="en-US" sz="1600" i="1" dirty="0">
              <a:solidFill>
                <a:schemeClr val="bg1">
                  <a:lumMod val="50000"/>
                </a:schemeClr>
              </a:solidFill>
              <a:latin typeface="DINPro-Medium"/>
              <a:cs typeface="DINPro-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7815" y="2304217"/>
            <a:ext cx="4915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Pro-Medium"/>
                <a:cs typeface="DINPro-Medium"/>
              </a:rPr>
              <a:t>Please present the business idea, concept or invention</a:t>
            </a:r>
            <a:r>
              <a:rPr lang="en-US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Pro-Medium"/>
                <a:cs typeface="DINPro-Medium"/>
              </a:rPr>
              <a:t>.</a:t>
            </a:r>
            <a:endParaRPr lang="en-US" sz="1000" i="1" dirty="0">
              <a:solidFill>
                <a:schemeClr val="tx1">
                  <a:lumMod val="65000"/>
                  <a:lumOff val="35000"/>
                </a:schemeClr>
              </a:solidFill>
              <a:latin typeface="DINPro-Medium"/>
              <a:cs typeface="DINPro-Medium"/>
            </a:endParaRPr>
          </a:p>
          <a:p>
            <a:r>
              <a:rPr lang="en-US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Pro-Medium"/>
                <a:cs typeface="DINPro-Medium"/>
              </a:rPr>
              <a:t>If </a:t>
            </a:r>
            <a:r>
              <a:rPr lang="en-US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Pro-Medium"/>
                <a:cs typeface="DINPro-Medium"/>
              </a:rPr>
              <a:t>possible, </a:t>
            </a:r>
            <a:r>
              <a:rPr lang="en-US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Pro-Medium"/>
                <a:cs typeface="DINPro-Medium"/>
              </a:rPr>
              <a:t> </a:t>
            </a:r>
            <a:r>
              <a:rPr lang="en-US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Pro-Medium"/>
                <a:cs typeface="DINPro-Medium"/>
              </a:rPr>
              <a:t>provide </a:t>
            </a:r>
            <a:r>
              <a:rPr lang="en-US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Pro-Medium"/>
                <a:cs typeface="DINPro-Medium"/>
              </a:rPr>
              <a:t>context, user scenarios or other </a:t>
            </a:r>
            <a:r>
              <a:rPr lang="en-US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Pro-Medium"/>
                <a:cs typeface="DINPro-Medium"/>
              </a:rPr>
              <a:t>examples.</a:t>
            </a:r>
            <a:endParaRPr lang="en-US" sz="1000" i="1" dirty="0" smtClean="0">
              <a:solidFill>
                <a:schemeClr val="tx1">
                  <a:lumMod val="65000"/>
                  <a:lumOff val="35000"/>
                </a:schemeClr>
              </a:solidFill>
              <a:latin typeface="DINPro-Medium"/>
              <a:cs typeface="DINPro-Medium"/>
            </a:endParaRPr>
          </a:p>
        </p:txBody>
      </p:sp>
      <p:pic>
        <p:nvPicPr>
          <p:cNvPr id="13" name="Picture 12" descr="es 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535" y="0"/>
            <a:ext cx="1523465" cy="9428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7815" y="5302342"/>
            <a:ext cx="384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Pro-Medium"/>
                <a:cs typeface="DINPro-Medium"/>
              </a:rPr>
              <a:t>Project status: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DINPro-Medium"/>
              <a:cs typeface="DINPro-Medium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7815" y="5579341"/>
            <a:ext cx="5416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Pro-Medium"/>
                <a:cs typeface="DINPro-Medium"/>
              </a:rPr>
              <a:t>Present most recent available information about the project status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INPro-Medium"/>
                <a:cs typeface="DINPro-Medium"/>
              </a:rPr>
              <a:t>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Pro-Medium"/>
                <a:cs typeface="DINPro-Medium"/>
              </a:rPr>
              <a:t>and any other relevant information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DINPro-Medium"/>
              <a:cs typeface="DINPro-Medium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29519" y="1837315"/>
            <a:ext cx="89604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7815" y="1245175"/>
            <a:ext cx="3841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Pro-Medium"/>
                <a:cs typeface="DINPro-Medium"/>
              </a:rPr>
              <a:t>E-mail of idea owner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Pro-Medium"/>
                <a:cs typeface="DINPro-Medium"/>
              </a:rPr>
              <a:t>: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DINPro-Medium"/>
              <a:cs typeface="DINPro-Medium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7815" y="1439788"/>
            <a:ext cx="3841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Pro-Medium"/>
                <a:cs typeface="DINPro-Medium"/>
              </a:rPr>
              <a:t>Phone number of idea owner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Pro-Medium"/>
                <a:cs typeface="DINPro-Medium"/>
              </a:rPr>
              <a:t>: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DINPro-Medium"/>
              <a:cs typeface="DINPro-Medium"/>
            </a:endParaRPr>
          </a:p>
        </p:txBody>
      </p:sp>
    </p:spTree>
    <p:extLst>
      <p:ext uri="{BB962C8B-B14F-4D97-AF65-F5344CB8AC3E}">
        <p14:creationId xmlns:p14="http://schemas.microsoft.com/office/powerpoint/2010/main" val="2875841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65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Point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Morten Ansteensen</dc:creator>
  <cp:lastModifiedBy>Morten Ansteensen</cp:lastModifiedBy>
  <cp:revision>6</cp:revision>
  <dcterms:created xsi:type="dcterms:W3CDTF">2014-05-07T09:27:59Z</dcterms:created>
  <dcterms:modified xsi:type="dcterms:W3CDTF">2014-07-30T19:11:55Z</dcterms:modified>
</cp:coreProperties>
</file>