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Paulino Veiga" initials="RPV" lastIdx="1" clrIdx="0">
    <p:extLst>
      <p:ext uri="{19B8F6BF-5375-455C-9EA6-DF929625EA0E}">
        <p15:presenceInfo xmlns:p15="http://schemas.microsoft.com/office/powerpoint/2012/main" userId="Rafael Paulino Ve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E1AC5-F0C3-4652-B861-DB5836533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4BCB4-A83E-417E-99B4-EB3EFB48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2A47B-C2B2-4889-911B-DE6E5EA5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8A4AB-57C2-47D1-B3C8-896B8194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16B03-E763-45EA-851E-08104D48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44DE-1F5D-479A-B2E5-B629FD8A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E95DB3-9EF0-4844-864E-FF85ACF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A14C2-C6F7-4A83-8F42-2B47DF8B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FF029-B75E-477C-923B-044D4E9D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E4C7B-D255-43DD-A476-67674143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82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BCCED5-0B95-49C1-9661-B91C6829B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253373-C38F-4DF3-A2CB-025E2B9C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E5008-CF36-464C-9766-CB19686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77BF34-67EE-4DE9-B5AB-FD754168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705A8-AD22-4050-8F66-E197ECC4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DC4FF-B7B3-4FC4-A686-8ED2FB18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41BE9-C560-4A0D-9825-AD788F72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1CB7C-4807-4A20-9232-E908F61D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C1B53-7CB5-4DC6-94D8-7F6ECC82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FAD578-D24C-4E44-A6CD-BD642349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77E58-5C50-4902-9552-37A5F11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A9FB3-BF60-4FED-84FA-4733E867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D42F6-B0B5-461B-B8CE-69CA7D91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B6CA65-F264-40F1-9DF5-AAD7FEBA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F4955-CDD1-4B4E-BA40-90B1ADF2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805F-8E5A-48E3-971E-E414B219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2B295-8943-46E0-BB23-86653FFC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48795-5495-472A-8664-6DE53394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164EF7-5D2B-41B3-9D47-8DB24DD3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8B1454-A2B2-4876-B58E-DF4C7973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48FD5F-48BA-490B-9EC2-20AD01EA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6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AABD-5DFE-4F10-AB42-BE5760BE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C25EE-DC12-4E0E-A7F8-63E43211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F3D242-F0D0-4B49-BF29-EC6860BE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15712D-6000-44C2-B83C-9CE7A5F47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562EA0-BACA-4074-A7D6-C005CF7D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31343A-56AE-4EFE-B2AC-FBB1188D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54C781-3E55-44BE-89CF-A5912991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437DA3-BF21-4A02-A11C-8C0119D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BB57-7D18-4AB7-B9E1-9EC3F92D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CD7EA-92E0-47CE-8D73-8CBA5A2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02678-7101-4B18-9B33-AEABA883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72BA62-926D-4BA5-897B-C56DEDE1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9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65EC82-00D6-4DC3-A55B-79AAD667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5A6144-71A1-4C21-91C5-00AE951E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86E599-3FCC-4387-B1ED-19017BCF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0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DCEA-1D8D-4CD9-B568-A4F87777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FFF94-AFF1-4318-9B33-E4A8EC5B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D950F-C629-4CD0-B082-4177D13CF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837C4B-390C-4A25-AA2F-FDBA451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1B04C1-E1C7-48E8-A09B-39148A7A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DEFFC9-632D-47C8-9E66-676E530F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04FB6-D43E-4ABC-9E0F-C3B679EC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EA1980-6BC2-4D5B-81BE-63DE8B1B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D603BD-4ECA-45FC-97DB-8BD3AEB4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65DBF4-D404-4A60-8818-216D942C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B12672-EEB0-4BC1-A8C8-CBAD3C3B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4B0B52-4B88-47B8-8D52-EE3E810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57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BD8103-6A76-48C2-B31E-9658AA8E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3EEE4-88FC-4985-AC2F-6E315D85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F04FB-1A9F-421C-9BC8-A2FF5DEFD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6D8B-FDCE-4637-AC24-B9477461E7EB}" type="datetimeFigureOut">
              <a:rPr lang="pt-BR" smtClean="0"/>
              <a:t>01/12/2019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CC88A-2E96-4DAA-BC47-A77BB5C3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339DB-2E6E-4591-A5A5-346DF04EB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CA8B2-37AE-49CC-806B-7E22A25F3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contabil.com.br/modelos_contrato/contrato32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F7401-2AC7-43DA-8D23-23B7132B4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blockchain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Contratos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D899B-AD69-4D8F-BD7F-64EA1CE00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Filipe Torquato</a:t>
            </a:r>
          </a:p>
          <a:p>
            <a:r>
              <a:rPr lang="pt-BR" dirty="0"/>
              <a:t>Francisco </a:t>
            </a:r>
            <a:r>
              <a:rPr lang="pt-BR" dirty="0" err="1"/>
              <a:t>Ciol</a:t>
            </a:r>
            <a:endParaRPr lang="pt-BR" dirty="0"/>
          </a:p>
          <a:p>
            <a:r>
              <a:rPr lang="pt-BR" dirty="0"/>
              <a:t>Pedro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Peña</a:t>
            </a:r>
            <a:endParaRPr lang="pt-BR" dirty="0"/>
          </a:p>
          <a:p>
            <a:r>
              <a:rPr lang="pt-BR" dirty="0"/>
              <a:t>Rafael Veiga</a:t>
            </a:r>
          </a:p>
        </p:txBody>
      </p:sp>
    </p:spTree>
    <p:extLst>
      <p:ext uri="{BB962C8B-B14F-4D97-AF65-F5344CB8AC3E}">
        <p14:creationId xmlns:p14="http://schemas.microsoft.com/office/powerpoint/2010/main" val="335500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CA5DB-C0D0-4D46-9F78-FDD6D2F0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56394-6891-4E10-8149-8856D66E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Diminuição do gasto de papel</a:t>
            </a:r>
          </a:p>
          <a:p>
            <a:r>
              <a:rPr lang="pt-BR" dirty="0"/>
              <a:t>Aumentar a eficiência na execução dos contratos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6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C67B6-0663-42B1-9573-84263CB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pt-BR" sz="3600"/>
              <a:t>Como funciona?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F687241-9F2C-4CF7-B9B3-9082AD2A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2166151"/>
            <a:ext cx="6903217" cy="3520639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FC2A0-F918-4C8B-87A6-CB641C35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pt-BR" sz="1800" dirty="0"/>
              <a:t>Contrato é preenchido normalmente em um computador</a:t>
            </a:r>
          </a:p>
          <a:p>
            <a:r>
              <a:rPr lang="pt-BR" sz="1800" dirty="0"/>
              <a:t>Assinatura do contrato é a chave privada</a:t>
            </a:r>
          </a:p>
          <a:p>
            <a:r>
              <a:rPr lang="pt-BR" sz="1800" dirty="0"/>
              <a:t>Contrato executa automaticamente</a:t>
            </a:r>
          </a:p>
          <a:p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977E9A-E8D4-4445-91DD-6EAAE8994377}"/>
              </a:ext>
            </a:extLst>
          </p:cNvPr>
          <p:cNvSpPr txBox="1"/>
          <p:nvPr/>
        </p:nvSpPr>
        <p:spPr>
          <a:xfrm>
            <a:off x="204186" y="5686790"/>
            <a:ext cx="71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3"/>
              </a:rPr>
              <a:t>https://www.sitecontabil.com.br/modelos_contrato/contrato32.htm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84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CDB3-3217-44C2-B5BD-3CDB6E5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blockchain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2E567-A40E-4BD2-A8BB-628F9C20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Aumentaria a segurança no armazenamento dos contratos</a:t>
            </a:r>
          </a:p>
          <a:p>
            <a:r>
              <a:rPr lang="pt-BR" dirty="0"/>
              <a:t>Qualquer mudança na lei pode ser alterada no programa.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88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6CC0-C7E2-4163-9CC8-11CEEA7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CFA82-B677-4FF4-92A2-4A3F1B1A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Vantagens</a:t>
            </a:r>
          </a:p>
          <a:p>
            <a:r>
              <a:rPr lang="pt-BR" dirty="0"/>
              <a:t>Execução automática</a:t>
            </a:r>
          </a:p>
          <a:p>
            <a:r>
              <a:rPr lang="pt-BR" dirty="0"/>
              <a:t>Facilidade no armazenamento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3B5E3D-2FCA-4D0A-B642-F67E7FF8FB23}"/>
              </a:ext>
            </a:extLst>
          </p:cNvPr>
          <p:cNvSpPr txBox="1">
            <a:spLocks/>
          </p:cNvSpPr>
          <p:nvPr/>
        </p:nvSpPr>
        <p:spPr>
          <a:xfrm>
            <a:off x="602423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Desvantagens</a:t>
            </a:r>
          </a:p>
          <a:p>
            <a:r>
              <a:rPr lang="pt-BR" dirty="0"/>
              <a:t>Dificuldade de acesso a essa tecnologia pela população</a:t>
            </a:r>
          </a:p>
          <a:p>
            <a:r>
              <a:rPr lang="pt-BR" dirty="0"/>
              <a:t>Burocracia pode atrapalhar na execução dos contratos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0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A966D-2DD5-4A93-8BAB-DC88B244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50A11-780B-41ED-90F0-9CBAD1AC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83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Projeto blockchain  Contratos</vt:lpstr>
      <vt:lpstr>Motivação</vt:lpstr>
      <vt:lpstr>Como funciona?</vt:lpstr>
      <vt:lpstr>Por que blockchain?</vt:lpstr>
      <vt:lpstr>Vantagens e desvantagens</vt:lpstr>
      <vt:lpstr>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blockchain  Contratos</dc:title>
  <dc:creator>Rafael Paulino Veiga</dc:creator>
  <cp:lastModifiedBy>Rafael Paulino Veiga</cp:lastModifiedBy>
  <cp:revision>2</cp:revision>
  <dcterms:created xsi:type="dcterms:W3CDTF">2019-12-01T14:39:39Z</dcterms:created>
  <dcterms:modified xsi:type="dcterms:W3CDTF">2019-12-01T15:01:56Z</dcterms:modified>
</cp:coreProperties>
</file>