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4"/>
    <p:restoredTop sz="94624"/>
  </p:normalViewPr>
  <p:slideViewPr>
    <p:cSldViewPr snapToGrid="0">
      <p:cViewPr varScale="1">
        <p:scale>
          <a:sx n="111" d="100"/>
          <a:sy n="111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F089-1692-D60E-F6B6-5C70FA23F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4F7B74-624A-8544-1BBB-D2F6815E9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71B7-B5DC-FEB9-BBA2-5476F4C6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526CD-3FFE-C1FF-9B45-09015AC4E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EB1E-F091-E99A-C5B7-76059364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5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26EC-92C9-A377-FAD4-61705448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F5EA9-03E9-89C5-74A5-3A031F58C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93FD0-44FD-B0A4-9CAE-C254ABA4D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FC139-1792-C095-3C60-BEFA4F0D8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CA56E-9096-C37D-6B25-B13B541A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1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F0FB38-3068-4AB0-EC63-42653BAE3F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861C-B9F2-D0D5-F1EB-99A6C92546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464E8-EBAE-7C55-B47E-2F72ADC2D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1179B-AA6A-FC1B-DE9F-4280CEA1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3D271-84FF-1186-F42C-F256367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2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7EE0-9A9A-C7B6-BF0A-964CB9710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FF53-0C89-59DF-66AA-F84D70014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83056-FD35-1413-CA81-D2B77390C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C99F4-E7EA-3CB7-F084-6D9CB931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2544B-860B-876F-9182-E069E18E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38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9981-8C05-E8FB-56E2-7F0E68557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2D822-D948-4937-E6A6-A1F3B59FD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3EF80-A7BC-ACA1-BE37-648D7818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F6AAC-0B67-97DD-86B7-DDBBE85B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2D75-A606-004E-BFEF-6AB4B100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5313B-4076-290E-71FA-578C19561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F753C-4589-08A9-6201-D1BA8D9829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DEC8B-3881-5070-EC33-566326152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70C14-816E-3EDB-397F-D8CC9901A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EA6E-23C1-DD26-FF98-9A4BCCF3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09AFD-AA63-9906-DC0E-3F9FC3A6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F5A9-CED1-8894-35B1-016DEE318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EC8F3-C10C-392A-F47E-D992E5B06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1F99FA-7B14-17F3-ECA4-FB0B48ED1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7868D-1B2A-E04D-FE84-046DEE2E8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BE4D2D-ED3F-E882-A145-4AB5A5A58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D07D92-DAA3-1F04-9FAC-6A92C5DE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F673B-DC83-2960-A957-E468630B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6BFD01-F0BE-D645-D902-62727B77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9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7047-34B2-B038-0A6F-851DBB4EB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27F535-60ED-4D5A-A1E6-DDD8FE9B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58CB5-2690-C1A2-3199-0AD9AF8A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62354-62ED-0B47-7CC6-7363BE45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5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C5642-8359-F317-8845-31CE9FFD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FFE67-3A7E-3585-27F1-B219AECE8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BB9EC-A8E2-5D41-CE9F-D87EDD3D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54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68E2-55CD-CEEE-A293-B67E8E7FA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83E04-EB5B-847D-6376-1EDA6511A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E57755-233F-5AAF-3FB3-E7F4F5C70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17CA3-9087-D82A-583C-D584542E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EF739-079B-B2AB-C01B-8FD9805D7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B4C5-D7CE-F7F6-CEAE-C370F383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FC2E-0FA0-0A68-FEC0-D4DD4A4B1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CD6A9C-F01C-A8DB-0D50-C01B8108E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2B2E4-19D1-7475-D9D8-FFE9DEE26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40388-0A22-AD35-7B77-CAC893D3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830B8-208B-13A7-0B71-A8742251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2C176-3E51-8447-7C91-EA56EC6B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84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573599-831B-2611-AD83-8847A9814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30C64-5EDA-9402-FE08-0182276B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CC1EC-951D-923B-7773-A3428808D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6AC98-2151-374D-BBAF-75FC08AC70B6}" type="datetimeFigureOut">
              <a:rPr lang="en-US" smtClean="0"/>
              <a:t>5/13/25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13CE6-E7F6-3C3D-6B3D-A8219C7BD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42D2D-9ADA-2859-C8C3-B394CE03E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B16A5-5BB0-2647-A4DC-C6A5AC4C9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0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0F73741-2D9E-77EA-D1BE-D98BDDC782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508493"/>
                  </p:ext>
                </p:extLst>
              </p:nvPr>
            </p:nvGraphicFramePr>
            <p:xfrm>
              <a:off x="1573133" y="751192"/>
              <a:ext cx="9196465" cy="51576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9293">
                      <a:extLst>
                        <a:ext uri="{9D8B030D-6E8A-4147-A177-3AD203B41FA5}">
                          <a16:colId xmlns:a16="http://schemas.microsoft.com/office/drawing/2014/main" val="2433349487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2561231272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268792342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4074798394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3618580751"/>
                        </a:ext>
                      </a:extLst>
                    </a:gridCol>
                  </a:tblGrid>
                  <a:tr h="17192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i="1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0617835"/>
                      </a:ext>
                    </a:extLst>
                  </a:tr>
                  <a:tr h="17192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99883297"/>
                      </a:ext>
                    </a:extLst>
                  </a:tr>
                  <a:tr h="171920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noFill/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75697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0F73741-2D9E-77EA-D1BE-D98BDDC782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9508493"/>
                  </p:ext>
                </p:extLst>
              </p:nvPr>
            </p:nvGraphicFramePr>
            <p:xfrm>
              <a:off x="1573133" y="751192"/>
              <a:ext cx="9196465" cy="515760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39293">
                      <a:extLst>
                        <a:ext uri="{9D8B030D-6E8A-4147-A177-3AD203B41FA5}">
                          <a16:colId xmlns:a16="http://schemas.microsoft.com/office/drawing/2014/main" val="2433349487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2561231272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268792342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4074798394"/>
                        </a:ext>
                      </a:extLst>
                    </a:gridCol>
                    <a:gridCol w="1839293">
                      <a:extLst>
                        <a:ext uri="{9D8B030D-6E8A-4147-A177-3AD203B41FA5}">
                          <a16:colId xmlns:a16="http://schemas.microsoft.com/office/drawing/2014/main" val="3618580751"/>
                        </a:ext>
                      </a:extLst>
                    </a:gridCol>
                  </a:tblGrid>
                  <a:tr h="17192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735" r="-4013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735" r="-3013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735" r="-2013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00000" t="-735" r="-10137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00000" t="-735" r="-137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0617835"/>
                      </a:ext>
                    </a:extLst>
                  </a:tr>
                  <a:tr h="17192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101481" r="-401379" b="-10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101481" r="-301379" b="-10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000" t="-101481" r="-201379" b="-10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01481" r="-101379" b="-10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101481" r="-1379" b="-1014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99883297"/>
                      </a:ext>
                    </a:extLst>
                  </a:tr>
                  <a:tr h="17192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t="-200000" r="-401379" b="-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000" t="-200000" r="-301379" b="-7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000" t="-200000" r="-201379" b="-73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mpd="sng"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756975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2" descr="Hydra">
            <a:extLst>
              <a:ext uri="{FF2B5EF4-FFF2-40B4-BE49-F238E27FC236}">
                <a16:creationId xmlns:a16="http://schemas.microsoft.com/office/drawing/2014/main" id="{6B21B356-5EF5-E3B6-E01D-A72EB5B7D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093" y="1193600"/>
            <a:ext cx="626888" cy="85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phnia pulex">
            <a:extLst>
              <a:ext uri="{FF2B5EF4-FFF2-40B4-BE49-F238E27FC236}">
                <a16:creationId xmlns:a16="http://schemas.microsoft.com/office/drawing/2014/main" id="{AC746E47-879B-430E-559E-6E655043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6883" y="3031409"/>
            <a:ext cx="712830" cy="636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cutodesmus acuminatus">
            <a:extLst>
              <a:ext uri="{FF2B5EF4-FFF2-40B4-BE49-F238E27FC236}">
                <a16:creationId xmlns:a16="http://schemas.microsoft.com/office/drawing/2014/main" id="{B89C042D-E986-74CB-B4E9-3D239FE95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107" y="4661822"/>
            <a:ext cx="636349" cy="57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A5C5AC-750F-D995-845C-3930A275A11B}"/>
              </a:ext>
            </a:extLst>
          </p:cNvPr>
          <p:cNvSpPr txBox="1"/>
          <p:nvPr/>
        </p:nvSpPr>
        <p:spPr>
          <a:xfrm>
            <a:off x="574083" y="1370918"/>
            <a:ext cx="342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C74809-F6BD-DA26-4175-8043AE24B8E0}"/>
              </a:ext>
            </a:extLst>
          </p:cNvPr>
          <p:cNvSpPr txBox="1"/>
          <p:nvPr/>
        </p:nvSpPr>
        <p:spPr>
          <a:xfrm>
            <a:off x="563727" y="3051035"/>
            <a:ext cx="3422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4C32F7-F532-A8B4-272F-9D5784F77E86}"/>
              </a:ext>
            </a:extLst>
          </p:cNvPr>
          <p:cNvSpPr txBox="1"/>
          <p:nvPr/>
        </p:nvSpPr>
        <p:spPr>
          <a:xfrm>
            <a:off x="572544" y="4767829"/>
            <a:ext cx="3422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C</a:t>
            </a:r>
          </a:p>
        </p:txBody>
      </p:sp>
      <p:sp>
        <p:nvSpPr>
          <p:cNvPr id="11" name="Minus 10">
            <a:extLst>
              <a:ext uri="{FF2B5EF4-FFF2-40B4-BE49-F238E27FC236}">
                <a16:creationId xmlns:a16="http://schemas.microsoft.com/office/drawing/2014/main" id="{CE7E53D6-77DB-64BA-07B4-26E2DE088184}"/>
              </a:ext>
            </a:extLst>
          </p:cNvPr>
          <p:cNvSpPr/>
          <p:nvPr/>
        </p:nvSpPr>
        <p:spPr>
          <a:xfrm>
            <a:off x="3571323" y="1530279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Graphic 11" descr="Add with solid fill">
            <a:extLst>
              <a:ext uri="{FF2B5EF4-FFF2-40B4-BE49-F238E27FC236}">
                <a16:creationId xmlns:a16="http://schemas.microsoft.com/office/drawing/2014/main" id="{1E17190C-FED4-B929-51E1-EB513F23FF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689529" y="1440806"/>
            <a:ext cx="457200" cy="457200"/>
          </a:xfrm>
          <a:prstGeom prst="rect">
            <a:avLst/>
          </a:prstGeom>
        </p:spPr>
      </p:pic>
      <p:pic>
        <p:nvPicPr>
          <p:cNvPr id="13" name="Graphic 12" descr="Add with solid fill">
            <a:extLst>
              <a:ext uri="{FF2B5EF4-FFF2-40B4-BE49-F238E27FC236}">
                <a16:creationId xmlns:a16="http://schemas.microsoft.com/office/drawing/2014/main" id="{3E528181-53B0-EA71-B351-075CFF7604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061" y="3121071"/>
            <a:ext cx="457200" cy="457200"/>
          </a:xfrm>
          <a:prstGeom prst="rect">
            <a:avLst/>
          </a:prstGeom>
        </p:spPr>
      </p:pic>
      <p:pic>
        <p:nvPicPr>
          <p:cNvPr id="14" name="Graphic 13" descr="Add with solid fill">
            <a:extLst>
              <a:ext uri="{FF2B5EF4-FFF2-40B4-BE49-F238E27FC236}">
                <a16:creationId xmlns:a16="http://schemas.microsoft.com/office/drawing/2014/main" id="{7E12E9E8-8B5F-A3CE-596B-FFB430AACE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6061" y="4828512"/>
            <a:ext cx="457200" cy="457200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803A4831-D28C-EF9F-B957-663E17DB8F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48962" y="4828512"/>
            <a:ext cx="457200" cy="457200"/>
          </a:xfrm>
          <a:prstGeom prst="rect">
            <a:avLst/>
          </a:prstGeom>
        </p:spPr>
      </p:pic>
      <p:pic>
        <p:nvPicPr>
          <p:cNvPr id="16" name="Graphic 15" descr="Add with solid fill">
            <a:extLst>
              <a:ext uri="{FF2B5EF4-FFF2-40B4-BE49-F238E27FC236}">
                <a16:creationId xmlns:a16="http://schemas.microsoft.com/office/drawing/2014/main" id="{B3582BE0-E51C-9817-CA53-A9E2084EC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22347" y="1380821"/>
            <a:ext cx="457200" cy="457200"/>
          </a:xfrm>
          <a:prstGeom prst="rect">
            <a:avLst/>
          </a:prstGeom>
        </p:spPr>
      </p:pic>
      <p:pic>
        <p:nvPicPr>
          <p:cNvPr id="17" name="Graphic 16" descr="Add with solid fill">
            <a:extLst>
              <a:ext uri="{FF2B5EF4-FFF2-40B4-BE49-F238E27FC236}">
                <a16:creationId xmlns:a16="http://schemas.microsoft.com/office/drawing/2014/main" id="{AB598769-5BF1-375E-E76E-D134641B13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44804" y="3121071"/>
            <a:ext cx="457200" cy="457200"/>
          </a:xfrm>
          <a:prstGeom prst="rect">
            <a:avLst/>
          </a:prstGeom>
        </p:spPr>
      </p:pic>
      <p:sp>
        <p:nvSpPr>
          <p:cNvPr id="18" name="Minus 17">
            <a:extLst>
              <a:ext uri="{FF2B5EF4-FFF2-40B4-BE49-F238E27FC236}">
                <a16:creationId xmlns:a16="http://schemas.microsoft.com/office/drawing/2014/main" id="{0859E5A0-633D-8D0C-9C24-7A724CAC31A9}"/>
              </a:ext>
            </a:extLst>
          </p:cNvPr>
          <p:cNvSpPr/>
          <p:nvPr/>
        </p:nvSpPr>
        <p:spPr>
          <a:xfrm>
            <a:off x="5382673" y="1494017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inus 18">
            <a:extLst>
              <a:ext uri="{FF2B5EF4-FFF2-40B4-BE49-F238E27FC236}">
                <a16:creationId xmlns:a16="http://schemas.microsoft.com/office/drawing/2014/main" id="{1F9390F9-77D6-3AD8-930D-1BE95BC7FAE5}"/>
              </a:ext>
            </a:extLst>
          </p:cNvPr>
          <p:cNvSpPr/>
          <p:nvPr/>
        </p:nvSpPr>
        <p:spPr>
          <a:xfrm>
            <a:off x="3540445" y="3224894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inus 19">
            <a:extLst>
              <a:ext uri="{FF2B5EF4-FFF2-40B4-BE49-F238E27FC236}">
                <a16:creationId xmlns:a16="http://schemas.microsoft.com/office/drawing/2014/main" id="{70219FCF-0AC5-4C1A-FD5E-7750D9CEC874}"/>
              </a:ext>
            </a:extLst>
          </p:cNvPr>
          <p:cNvSpPr/>
          <p:nvPr/>
        </p:nvSpPr>
        <p:spPr>
          <a:xfrm>
            <a:off x="5329784" y="3224895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inus 20">
            <a:extLst>
              <a:ext uri="{FF2B5EF4-FFF2-40B4-BE49-F238E27FC236}">
                <a16:creationId xmlns:a16="http://schemas.microsoft.com/office/drawing/2014/main" id="{1517D97C-6D78-5A0F-4BA4-BDC49D42060F}"/>
              </a:ext>
            </a:extLst>
          </p:cNvPr>
          <p:cNvSpPr/>
          <p:nvPr/>
        </p:nvSpPr>
        <p:spPr>
          <a:xfrm>
            <a:off x="9018244" y="3199821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Minus 21">
            <a:extLst>
              <a:ext uri="{FF2B5EF4-FFF2-40B4-BE49-F238E27FC236}">
                <a16:creationId xmlns:a16="http://schemas.microsoft.com/office/drawing/2014/main" id="{0C891958-9875-F2D9-1E3D-6078BEC34841}"/>
              </a:ext>
            </a:extLst>
          </p:cNvPr>
          <p:cNvSpPr/>
          <p:nvPr/>
        </p:nvSpPr>
        <p:spPr>
          <a:xfrm>
            <a:off x="9039758" y="1474825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Minus 22">
            <a:extLst>
              <a:ext uri="{FF2B5EF4-FFF2-40B4-BE49-F238E27FC236}">
                <a16:creationId xmlns:a16="http://schemas.microsoft.com/office/drawing/2014/main" id="{36B6B271-0F2F-4CEF-B451-77683FD8A6B5}"/>
              </a:ext>
            </a:extLst>
          </p:cNvPr>
          <p:cNvSpPr/>
          <p:nvPr/>
        </p:nvSpPr>
        <p:spPr>
          <a:xfrm>
            <a:off x="5413581" y="4907263"/>
            <a:ext cx="457200" cy="299697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9AC9B3-E029-A874-5306-45C6D3F2FBD2}"/>
              </a:ext>
            </a:extLst>
          </p:cNvPr>
          <p:cNvSpPr txBox="1"/>
          <p:nvPr/>
        </p:nvSpPr>
        <p:spPr>
          <a:xfrm>
            <a:off x="8261629" y="3174687"/>
            <a:ext cx="55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422163-9E32-963A-29D1-048B2B1C0DD5}"/>
              </a:ext>
            </a:extLst>
          </p:cNvPr>
          <p:cNvSpPr txBox="1"/>
          <p:nvPr/>
        </p:nvSpPr>
        <p:spPr>
          <a:xfrm>
            <a:off x="10100050" y="3149614"/>
            <a:ext cx="557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B6DD7A-FE5B-E188-3D6F-BDAD8FE7E7F9}"/>
              </a:ext>
            </a:extLst>
          </p:cNvPr>
          <p:cNvCxnSpPr>
            <a:cxnSpLocks/>
          </p:cNvCxnSpPr>
          <p:nvPr/>
        </p:nvCxnSpPr>
        <p:spPr>
          <a:xfrm flipV="1">
            <a:off x="2943049" y="1367558"/>
            <a:ext cx="0" cy="5925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9457DA-8079-7263-6D72-F4086E5EA3D2}"/>
              </a:ext>
            </a:extLst>
          </p:cNvPr>
          <p:cNvCxnSpPr>
            <a:cxnSpLocks/>
          </p:cNvCxnSpPr>
          <p:nvPr/>
        </p:nvCxnSpPr>
        <p:spPr>
          <a:xfrm flipV="1">
            <a:off x="2980852" y="3112354"/>
            <a:ext cx="0" cy="59258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FBDABE-B19F-E598-B00E-ABB09946936D}"/>
              </a:ext>
            </a:extLst>
          </p:cNvPr>
          <p:cNvCxnSpPr>
            <a:cxnSpLocks/>
          </p:cNvCxnSpPr>
          <p:nvPr/>
        </p:nvCxnSpPr>
        <p:spPr>
          <a:xfrm flipV="1">
            <a:off x="2943049" y="4760822"/>
            <a:ext cx="0" cy="5925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DAD9F3-55BD-1B8D-4528-A1586C168873}"/>
              </a:ext>
            </a:extLst>
          </p:cNvPr>
          <p:cNvCxnSpPr>
            <a:cxnSpLocks/>
          </p:cNvCxnSpPr>
          <p:nvPr/>
        </p:nvCxnSpPr>
        <p:spPr>
          <a:xfrm flipV="1">
            <a:off x="4865792" y="1328384"/>
            <a:ext cx="0" cy="5925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64807ED-0A4C-B391-4F58-231080D9083C}"/>
              </a:ext>
            </a:extLst>
          </p:cNvPr>
          <p:cNvCxnSpPr>
            <a:cxnSpLocks/>
          </p:cNvCxnSpPr>
          <p:nvPr/>
        </p:nvCxnSpPr>
        <p:spPr>
          <a:xfrm flipV="1">
            <a:off x="4907680" y="3078453"/>
            <a:ext cx="0" cy="59258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B6F9D6-D879-193C-8937-9EEFC4D30112}"/>
              </a:ext>
            </a:extLst>
          </p:cNvPr>
          <p:cNvCxnSpPr>
            <a:cxnSpLocks/>
          </p:cNvCxnSpPr>
          <p:nvPr/>
        </p:nvCxnSpPr>
        <p:spPr>
          <a:xfrm flipV="1">
            <a:off x="4907680" y="4725806"/>
            <a:ext cx="0" cy="5925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1AE477F-FBF8-3453-F14B-4331192DA0F4}"/>
              </a:ext>
            </a:extLst>
          </p:cNvPr>
          <p:cNvCxnSpPr>
            <a:cxnSpLocks/>
          </p:cNvCxnSpPr>
          <p:nvPr/>
        </p:nvCxnSpPr>
        <p:spPr>
          <a:xfrm flipV="1">
            <a:off x="6640896" y="4692107"/>
            <a:ext cx="0" cy="5925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Freeform 33">
            <a:extLst>
              <a:ext uri="{FF2B5EF4-FFF2-40B4-BE49-F238E27FC236}">
                <a16:creationId xmlns:a16="http://schemas.microsoft.com/office/drawing/2014/main" id="{34B79FD3-637A-6A56-883A-3959118DA7FB}"/>
              </a:ext>
            </a:extLst>
          </p:cNvPr>
          <p:cNvSpPr/>
          <p:nvPr/>
        </p:nvSpPr>
        <p:spPr>
          <a:xfrm>
            <a:off x="6424971" y="1392761"/>
            <a:ext cx="443346" cy="471125"/>
          </a:xfrm>
          <a:custGeom>
            <a:avLst/>
            <a:gdLst>
              <a:gd name="connsiteX0" fmla="*/ 0 w 443346"/>
              <a:gd name="connsiteY0" fmla="*/ 443416 h 471125"/>
              <a:gd name="connsiteX1" fmla="*/ 235527 w 443346"/>
              <a:gd name="connsiteY1" fmla="*/ 70 h 471125"/>
              <a:gd name="connsiteX2" fmla="*/ 443346 w 443346"/>
              <a:gd name="connsiteY2" fmla="*/ 471125 h 47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6" h="471125">
                <a:moveTo>
                  <a:pt x="0" y="443416"/>
                </a:moveTo>
                <a:cubicBezTo>
                  <a:pt x="80818" y="219434"/>
                  <a:pt x="161636" y="-4548"/>
                  <a:pt x="235527" y="70"/>
                </a:cubicBezTo>
                <a:cubicBezTo>
                  <a:pt x="309418" y="4688"/>
                  <a:pt x="376382" y="237906"/>
                  <a:pt x="443346" y="471125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EE0871D-EACD-1322-B869-0AA9D57516CF}"/>
              </a:ext>
            </a:extLst>
          </p:cNvPr>
          <p:cNvSpPr/>
          <p:nvPr/>
        </p:nvSpPr>
        <p:spPr>
          <a:xfrm>
            <a:off x="8327916" y="1385326"/>
            <a:ext cx="443346" cy="471125"/>
          </a:xfrm>
          <a:custGeom>
            <a:avLst/>
            <a:gdLst>
              <a:gd name="connsiteX0" fmla="*/ 0 w 443346"/>
              <a:gd name="connsiteY0" fmla="*/ 443416 h 471125"/>
              <a:gd name="connsiteX1" fmla="*/ 235527 w 443346"/>
              <a:gd name="connsiteY1" fmla="*/ 70 h 471125"/>
              <a:gd name="connsiteX2" fmla="*/ 443346 w 443346"/>
              <a:gd name="connsiteY2" fmla="*/ 471125 h 47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6" h="471125">
                <a:moveTo>
                  <a:pt x="0" y="443416"/>
                </a:moveTo>
                <a:cubicBezTo>
                  <a:pt x="80818" y="219434"/>
                  <a:pt x="161636" y="-4548"/>
                  <a:pt x="235527" y="70"/>
                </a:cubicBezTo>
                <a:cubicBezTo>
                  <a:pt x="309418" y="4688"/>
                  <a:pt x="376382" y="237906"/>
                  <a:pt x="443346" y="471125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466844A2-BF17-7BB8-1A0C-4BF28FED0684}"/>
              </a:ext>
            </a:extLst>
          </p:cNvPr>
          <p:cNvSpPr/>
          <p:nvPr/>
        </p:nvSpPr>
        <p:spPr>
          <a:xfrm>
            <a:off x="10153736" y="1385326"/>
            <a:ext cx="443346" cy="471125"/>
          </a:xfrm>
          <a:custGeom>
            <a:avLst/>
            <a:gdLst>
              <a:gd name="connsiteX0" fmla="*/ 0 w 443346"/>
              <a:gd name="connsiteY0" fmla="*/ 443416 h 471125"/>
              <a:gd name="connsiteX1" fmla="*/ 235527 w 443346"/>
              <a:gd name="connsiteY1" fmla="*/ 70 h 471125"/>
              <a:gd name="connsiteX2" fmla="*/ 443346 w 443346"/>
              <a:gd name="connsiteY2" fmla="*/ 471125 h 47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6" h="471125">
                <a:moveTo>
                  <a:pt x="0" y="443416"/>
                </a:moveTo>
                <a:cubicBezTo>
                  <a:pt x="80818" y="219434"/>
                  <a:pt x="161636" y="-4548"/>
                  <a:pt x="235527" y="70"/>
                </a:cubicBezTo>
                <a:cubicBezTo>
                  <a:pt x="309418" y="4688"/>
                  <a:pt x="376382" y="237906"/>
                  <a:pt x="443346" y="471125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FFA91D80-C684-80A4-4816-E7A851CDED03}"/>
              </a:ext>
            </a:extLst>
          </p:cNvPr>
          <p:cNvSpPr/>
          <p:nvPr/>
        </p:nvSpPr>
        <p:spPr>
          <a:xfrm>
            <a:off x="6475729" y="3094433"/>
            <a:ext cx="443346" cy="471125"/>
          </a:xfrm>
          <a:custGeom>
            <a:avLst/>
            <a:gdLst>
              <a:gd name="connsiteX0" fmla="*/ 0 w 443346"/>
              <a:gd name="connsiteY0" fmla="*/ 443416 h 471125"/>
              <a:gd name="connsiteX1" fmla="*/ 235527 w 443346"/>
              <a:gd name="connsiteY1" fmla="*/ 70 h 471125"/>
              <a:gd name="connsiteX2" fmla="*/ 443346 w 443346"/>
              <a:gd name="connsiteY2" fmla="*/ 471125 h 471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3346" h="471125">
                <a:moveTo>
                  <a:pt x="0" y="443416"/>
                </a:moveTo>
                <a:cubicBezTo>
                  <a:pt x="80818" y="219434"/>
                  <a:pt x="161636" y="-4548"/>
                  <a:pt x="235527" y="70"/>
                </a:cubicBezTo>
                <a:cubicBezTo>
                  <a:pt x="309418" y="4688"/>
                  <a:pt x="376382" y="237906"/>
                  <a:pt x="443346" y="471125"/>
                </a:cubicBezTo>
              </a:path>
            </a:pathLst>
          </a:cu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8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 Biagioli</dc:creator>
  <cp:lastModifiedBy>Francis Biagioli</cp:lastModifiedBy>
  <cp:revision>2</cp:revision>
  <dcterms:created xsi:type="dcterms:W3CDTF">2025-05-13T19:55:46Z</dcterms:created>
  <dcterms:modified xsi:type="dcterms:W3CDTF">2025-05-13T20:41:08Z</dcterms:modified>
</cp:coreProperties>
</file>