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8"/>
  </p:normalViewPr>
  <p:slideViewPr>
    <p:cSldViewPr snapToGrid="0">
      <p:cViewPr varScale="1">
        <p:scale>
          <a:sx n="117" d="100"/>
          <a:sy n="117" d="100"/>
        </p:scale>
        <p:origin x="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8044-C187-B44C-839D-B515DDB94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60FF0-83D9-86BB-E5E8-BF86335A5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6789B-0F59-1E3F-890F-72BC4D74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F9E0-F1EE-294C-B6D8-25ADF106E1C4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FD526-2E08-E148-EE4F-DE6F9144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34E2E-DFF2-BDF5-DA03-B532EEBA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921-0022-A749-BD8B-22D336F80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38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0667-C8EB-D6C0-CEA4-DCD07681B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8A132-D0CE-C45C-88E8-205196F47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451B5-B3F2-49AB-FDD6-FC399185C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F9E0-F1EE-294C-B6D8-25ADF106E1C4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11FAE-7120-E7E1-2ED6-FFFB1546A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F86E6-2891-AF18-51B3-58281F84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921-0022-A749-BD8B-22D336F80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9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E86BC6-06B7-4C82-D724-A55947071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77CB6-86DB-E50D-885B-C829AD455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F8406-A7D0-8A02-FC3D-D84CE0F7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F9E0-F1EE-294C-B6D8-25ADF106E1C4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50243-FB1B-2A73-0619-1842FD881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52F54-ADF6-50FB-31CC-C8BA2D30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921-0022-A749-BD8B-22D336F80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9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E4BCA-6A9D-269E-FC80-29417074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714BB-540A-CD80-B230-A76FF9951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54E0D-C4DA-B9F6-48C6-F330C3EE1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F9E0-F1EE-294C-B6D8-25ADF106E1C4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F1C41-AC01-5858-92C8-13E79CF8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B7A2D-7B4C-825B-F783-34E6656C3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921-0022-A749-BD8B-22D336F80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54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20274-5B3E-2F77-65CB-7A5C18537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2601E-26FD-5D7F-E396-6CF54ACA9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E2085-37E2-364A-FB21-07C1F6D4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F9E0-F1EE-294C-B6D8-25ADF106E1C4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8348C-E832-3F2B-CB7F-45F38E986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8D244-A4CE-116E-DF5D-818E4459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921-0022-A749-BD8B-22D336F80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7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E6118-D19D-041B-BB48-21A916CC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E0227-676E-FF01-3760-FF614CD8C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0E65C-8C10-54B9-4F50-BE15C5EB6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305D8-1C04-D3B3-EFB9-2D87BECF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F9E0-F1EE-294C-B6D8-25ADF106E1C4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485FF-B893-8452-2661-41A81D9D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0E0FC-CFC5-4FC9-EB69-17038C11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921-0022-A749-BD8B-22D336F80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6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9B995-2649-ECA5-07A6-D29B27DC2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204E6-4849-7591-ACC4-7059EAD70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58C24-837A-E5C0-23D1-F271EF835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8C9B3-E287-6949-4447-DB52E7553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2FD9E1-5676-ADD1-940A-17204E830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8EB93-3333-70B7-0C92-1E1FAF3B7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F9E0-F1EE-294C-B6D8-25ADF106E1C4}" type="datetimeFigureOut">
              <a:rPr lang="en-US" smtClean="0"/>
              <a:t>5/1/25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1ABC8D-D895-82FE-5A37-E3D90D10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88D14B-2D7E-6455-0D61-A53A20B8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921-0022-A749-BD8B-22D336F80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7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CC43-86B8-83A4-7E83-692C4AEAB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7A991-3237-9AF7-0C8A-FC9FA6D19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F9E0-F1EE-294C-B6D8-25ADF106E1C4}" type="datetimeFigureOut">
              <a:rPr lang="en-US" smtClean="0"/>
              <a:t>5/1/25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2C2A0E-021D-38F2-8EF2-06381456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46C07-51A5-64E5-B2B3-AC443291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921-0022-A749-BD8B-22D336F80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6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D2C056-0F93-BF37-E3A3-7BC3EFF5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F9E0-F1EE-294C-B6D8-25ADF106E1C4}" type="datetimeFigureOut">
              <a:rPr lang="en-US" smtClean="0"/>
              <a:t>5/1/25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65F39-010F-E1B7-131F-30B48CAB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B575A-296D-35B2-CFA0-A89B8DCF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921-0022-A749-BD8B-22D336F80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9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2032C-A0AB-3B91-9060-E579C0523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278C0-FD93-973D-E11A-13496EB5B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B5556-2C3B-C2B0-DB1F-5905FFABB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8686B-B683-BBFC-6F2B-39C06250D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F9E0-F1EE-294C-B6D8-25ADF106E1C4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C0969-5B0A-6EAF-993F-0E988798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02ADC-E1DC-31CA-E56B-05D0ED0CE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921-0022-A749-BD8B-22D336F80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5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7FBD6-84C0-E17F-018F-6FC9BCF8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55AF5A-3277-ADB7-2E40-B50659E7D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6AD2C-2D47-F397-6A5D-E919FF728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44F66-0AAD-92ED-00D2-80480D8A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F9E0-F1EE-294C-B6D8-25ADF106E1C4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B4A9B-6642-194B-4899-CD5EA9BE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2C784-B443-3038-08D4-A37215BD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921-0022-A749-BD8B-22D336F80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3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7BFB8B-9C06-9FE3-4823-9811EF273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57F88-828C-5D36-67D7-DB10DECCA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A0E72-418B-FC28-864D-40CB7277A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C3F9E0-F1EE-294C-B6D8-25ADF106E1C4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4AE82-E308-617F-2991-BFF22F4F2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E608A-649C-539F-AB8B-890D065B7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DF9921-0022-A749-BD8B-22D336F80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0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1710DC-A2EC-180B-9315-47FADA6DA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61" y="-13141"/>
            <a:ext cx="10284878" cy="6863772"/>
          </a:xfrm>
          <a:prstGeom prst="rect">
            <a:avLst/>
          </a:prstGeom>
        </p:spPr>
      </p:pic>
      <p:pic>
        <p:nvPicPr>
          <p:cNvPr id="6" name="Picture 2" descr="Hydra">
            <a:extLst>
              <a:ext uri="{FF2B5EF4-FFF2-40B4-BE49-F238E27FC236}">
                <a16:creationId xmlns:a16="http://schemas.microsoft.com/office/drawing/2014/main" id="{0B9E4812-D0CB-BF6F-E8C2-22A271904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0966" y="362688"/>
            <a:ext cx="699309" cy="101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aphnia pulex">
            <a:extLst>
              <a:ext uri="{FF2B5EF4-FFF2-40B4-BE49-F238E27FC236}">
                <a16:creationId xmlns:a16="http://schemas.microsoft.com/office/drawing/2014/main" id="{0B62417B-413C-9B00-DA54-712543E60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409" y="2592679"/>
            <a:ext cx="804866" cy="76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cutodesmus acuminatus">
            <a:extLst>
              <a:ext uri="{FF2B5EF4-FFF2-40B4-BE49-F238E27FC236}">
                <a16:creationId xmlns:a16="http://schemas.microsoft.com/office/drawing/2014/main" id="{3C625C17-2315-EE32-E0A3-1F37EE96A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992" y="4570264"/>
            <a:ext cx="725699" cy="69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F4E4F7-EB7A-F9F4-2398-218952E600C5}"/>
              </a:ext>
            </a:extLst>
          </p:cNvPr>
          <p:cNvSpPr txBox="1"/>
          <p:nvPr/>
        </p:nvSpPr>
        <p:spPr>
          <a:xfrm>
            <a:off x="604156" y="567527"/>
            <a:ext cx="414867" cy="75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7EE43D-618A-515C-5746-DB95949EA71E}"/>
              </a:ext>
            </a:extLst>
          </p:cNvPr>
          <p:cNvSpPr txBox="1"/>
          <p:nvPr/>
        </p:nvSpPr>
        <p:spPr>
          <a:xfrm>
            <a:off x="604157" y="2661895"/>
            <a:ext cx="414867" cy="75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9374B4-81EC-3FB5-4C2C-2AEBF94787C8}"/>
              </a:ext>
            </a:extLst>
          </p:cNvPr>
          <p:cNvSpPr txBox="1"/>
          <p:nvPr/>
        </p:nvSpPr>
        <p:spPr>
          <a:xfrm>
            <a:off x="604157" y="4512632"/>
            <a:ext cx="414867" cy="75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184474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 Biagioli</dc:creator>
  <cp:lastModifiedBy>Francis Biagioli</cp:lastModifiedBy>
  <cp:revision>1</cp:revision>
  <dcterms:created xsi:type="dcterms:W3CDTF">2025-05-01T15:54:44Z</dcterms:created>
  <dcterms:modified xsi:type="dcterms:W3CDTF">2025-05-01T16:03:36Z</dcterms:modified>
</cp:coreProperties>
</file>