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6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1F24-E0F3-4133-8386-A5F14005F4F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32D9-D9A1-4C71-AA49-EE2C22C9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27000">
                <a:srgbClr val="136CD7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9" r="32153"/>
          <a:stretch/>
        </p:blipFill>
        <p:spPr>
          <a:xfrm>
            <a:off x="9079974" y="2400677"/>
            <a:ext cx="2906462" cy="398965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665063" y="294921"/>
            <a:ext cx="3326295" cy="211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80372"/>
              </p:ext>
            </p:extLst>
          </p:nvPr>
        </p:nvGraphicFramePr>
        <p:xfrm>
          <a:off x="4775201" y="749146"/>
          <a:ext cx="4327680" cy="312547"/>
        </p:xfrm>
        <a:graphic>
          <a:graphicData uri="http://schemas.openxmlformats.org/drawingml/2006/table">
            <a:tbl>
              <a:tblPr firstRow="1" firstCol="1" bandRow="1"/>
              <a:tblGrid>
                <a:gridCol w="2768599">
                  <a:extLst>
                    <a:ext uri="{9D8B030D-6E8A-4147-A177-3AD203B41FA5}">
                      <a16:colId xmlns:a16="http://schemas.microsoft.com/office/drawing/2014/main" val="4178535288"/>
                    </a:ext>
                  </a:extLst>
                </a:gridCol>
                <a:gridCol w="1559081">
                  <a:extLst>
                    <a:ext uri="{9D8B030D-6E8A-4147-A177-3AD203B41FA5}">
                      <a16:colId xmlns:a16="http://schemas.microsoft.com/office/drawing/2014/main" val="3096863843"/>
                    </a:ext>
                  </a:extLst>
                </a:gridCol>
              </a:tblGrid>
              <a:tr h="132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HAN DONGCHOU FRANCIS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A0195414A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741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EE9FD1-C95B-4E6C-BA15-71621B5F8DA8}"/>
              </a:ext>
            </a:extLst>
          </p:cNvPr>
          <p:cNvSpPr txBox="1"/>
          <p:nvPr/>
        </p:nvSpPr>
        <p:spPr>
          <a:xfrm>
            <a:off x="10256029" y="7130390"/>
            <a:ext cx="445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181581"/>
                </a:solidFill>
                <a:latin typeface="Agency FB" panose="020B0503020202020204" pitchFamily="34" charset="0"/>
              </a:rPr>
              <a:t>Project Report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2400677"/>
            <a:ext cx="5643704" cy="3989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674" y="133699"/>
            <a:ext cx="2688610" cy="9094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523" y="164371"/>
            <a:ext cx="4399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Master of Technology (IS)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519" y="2651030"/>
            <a:ext cx="9358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Candidate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Screening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19" y="2376756"/>
            <a:ext cx="9358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Candidate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Screening System</a:t>
            </a:r>
          </a:p>
        </p:txBody>
      </p:sp>
    </p:spTree>
    <p:extLst>
      <p:ext uri="{BB962C8B-B14F-4D97-AF65-F5344CB8AC3E}">
        <p14:creationId xmlns:p14="http://schemas.microsoft.com/office/powerpoint/2010/main" val="215320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FRHAN</cp:lastModifiedBy>
  <cp:revision>1</cp:revision>
  <dcterms:created xsi:type="dcterms:W3CDTF">2019-03-03T10:17:27Z</dcterms:created>
  <dcterms:modified xsi:type="dcterms:W3CDTF">2019-03-03T10:18:25Z</dcterms:modified>
</cp:coreProperties>
</file>