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3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9187-3E50-4335-A122-4731935D0B1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1139-4AB6-49E1-9CA4-903019A4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474" y="3177153"/>
            <a:ext cx="205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Guide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2775" y="3980481"/>
            <a:ext cx="5284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Candidate Screening System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110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4956" y="154983"/>
            <a:ext cx="20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Guide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41189" y="9629001"/>
            <a:ext cx="423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Candidate Screening System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7" y="1455507"/>
            <a:ext cx="5852075" cy="2819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447" y="867905"/>
            <a:ext cx="27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in as </a:t>
            </a:r>
            <a:r>
              <a:rPr lang="en-US" dirty="0" err="1" smtClean="0"/>
              <a:t>iss-barry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2" y="6243273"/>
            <a:ext cx="5854590" cy="2820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7932" y="5671192"/>
            <a:ext cx="61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menu page, select Manage and go to Process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4956" y="154983"/>
            <a:ext cx="20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Guide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41189" y="9629001"/>
            <a:ext cx="423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Candidate Screening System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447" y="867905"/>
            <a:ext cx="4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 appropriate Check Boxes as input.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932" y="5671192"/>
            <a:ext cx="61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Next, the workflow will be pending the Recruiter’s review.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8" y="1439986"/>
            <a:ext cx="5838454" cy="2812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2" y="6244848"/>
            <a:ext cx="5854590" cy="28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4956" y="154983"/>
            <a:ext cx="20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Guide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41189" y="9629001"/>
            <a:ext cx="423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Candidate Screening System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447" y="867905"/>
            <a:ext cx="4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Start.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932" y="5671192"/>
            <a:ext cx="61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then Complete.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32" y="6189665"/>
            <a:ext cx="5799952" cy="2794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4" y="1362125"/>
            <a:ext cx="5773380" cy="27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6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64</Words>
  <Application>Microsoft Office PowerPoint</Application>
  <PresentationFormat>A4 Paper (210x297 mm)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FRHAN</dc:creator>
  <cp:lastModifiedBy>FRHAN</cp:lastModifiedBy>
  <cp:revision>5</cp:revision>
  <dcterms:created xsi:type="dcterms:W3CDTF">2019-03-05T09:34:08Z</dcterms:created>
  <dcterms:modified xsi:type="dcterms:W3CDTF">2019-03-05T11:03:36Z</dcterms:modified>
</cp:coreProperties>
</file>