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7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15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E2015-7F75-473E-BCBB-845217B6F5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C50917-9B2F-4E64-9E09-FD02713F83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71B71-C931-48F7-B8CD-B31241B05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289CB-BA1E-4861-BA4E-15B1674C31F8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EC7B5-DF8D-45F7-A620-AF6716CAD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8F002-E164-49C0-966F-58294EC0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B827-B181-4D24-8D4C-CD8683549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4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195BD-1147-46F0-98F0-0BB1AD762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D64DD3-0E11-4ADF-8468-0CE6082BF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7A8C6-AB04-4300-BFEF-8167DB0E4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289CB-BA1E-4861-BA4E-15B1674C31F8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E4A4D-A5F7-4612-A50D-A882CB24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8AB21-B54E-4E75-83B7-12C1CC559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B827-B181-4D24-8D4C-CD8683549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9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C71C54-AC54-4AB7-BBBD-FC19F721AC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7CE2C5-75D7-4278-B13A-F190D3022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950AD-5026-46A9-A348-C44DF2969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289CB-BA1E-4861-BA4E-15B1674C31F8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F18F7-1005-4E43-B9B0-3EB3511FE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7D636-D056-4576-970C-CFD997E9B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B827-B181-4D24-8D4C-CD8683549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8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B80BA-046F-4694-987D-674D6FDDB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E7FC0-8795-40FF-B217-230179235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E2F01-9E81-41B3-B1BD-932963B8C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289CB-BA1E-4861-BA4E-15B1674C31F8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9F98F-B8F2-4513-8895-D6028D017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3673F-D61E-4B3F-9892-009074295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B827-B181-4D24-8D4C-CD8683549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11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56593-C33D-4D32-977C-DD979D121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CAEAE-D35B-4419-9F61-EBD95FAF6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50E8F-2837-4A19-8E1A-A88A35BC5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289CB-BA1E-4861-BA4E-15B1674C31F8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225F3-098A-4A72-967A-E93F42CB1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D0035-170C-4D1B-8D31-80837C9B1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B827-B181-4D24-8D4C-CD8683549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28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23ED9-7BFF-4D29-B91B-03E18B92F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3263C-E9ED-4B2D-9ECD-C487D51675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B32FA-E0E8-4439-A328-9B5C4B248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8C985-20D9-4382-8050-44AC01A3C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289CB-BA1E-4861-BA4E-15B1674C31F8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2F3355-34C8-4950-B250-1FB20F079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577C3-1222-4394-855F-939CCCCFB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B827-B181-4D24-8D4C-CD8683549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96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D38C4-5D6D-4540-A653-6B03A1033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06E7C-5E1B-4CB3-8B15-60B53458B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488036-8441-416E-A71B-D8545AE89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68DF8B-20F8-4A2F-93D0-D4E0D9E1CA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0B734-7BB9-45BA-9ED0-D65161D40E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17FDD1-80DC-475F-A4D9-253F9FA78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289CB-BA1E-4861-BA4E-15B1674C31F8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199E5A-4258-4BEE-A968-5B52398F1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C62148-660F-4BFE-A0AD-C0799D2D4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B827-B181-4D24-8D4C-CD8683549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74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526BC-80FF-4E8B-9CDF-D68E0499B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DDE85D-6D14-449A-9CA2-7FD2DA39A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289CB-BA1E-4861-BA4E-15B1674C31F8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6CE2AC-D064-4174-87A4-5D5B5F671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93416-3815-4F0E-834B-9287CF6B5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B827-B181-4D24-8D4C-CD8683549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58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D69131-D893-417E-842E-703FC44EC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289CB-BA1E-4861-BA4E-15B1674C31F8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F5B1EC-3DD7-42CF-9A01-93FBDFBC2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380238-3338-4C3F-8AA6-27B756962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B827-B181-4D24-8D4C-CD8683549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928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D1A4B-B51B-4DB7-BBB4-DB98D4750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651A8-FD23-46D6-905D-4EF8F177F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068CBF-AFBF-4899-AFEB-5FC735195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623941-FAD6-43D3-B558-D45AF4C3B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289CB-BA1E-4861-BA4E-15B1674C31F8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4CD17-FCC8-494C-9CFB-0D709C0E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BCB7E-5C9C-4561-8519-1046EB4F9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B827-B181-4D24-8D4C-CD8683549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36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FEE5E-01AF-48A8-937D-A9C455892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543F0E-EFDB-4B9F-A84E-E8B1833E95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A6B19B-52BC-47EB-BB42-07C836D65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06589-5688-4BF5-A658-03F18E4D7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289CB-BA1E-4861-BA4E-15B1674C31F8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6806C-52BC-4D11-9F16-43A8C2C40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ED587E-ADF7-41FF-B47F-34A3D789D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8B827-B181-4D24-8D4C-CD8683549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81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D5DA6C-2B94-42F0-ADCB-117CBBEC4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E9485-E275-42B0-AF00-7F8C63279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EE458-5189-41C2-B739-C8F7A7BDFB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289CB-BA1E-4861-BA4E-15B1674C31F8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CE5D8-AE78-4161-833E-F930EBB989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3C33D-EDA9-4337-8901-9E4B1292A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8B827-B181-4D24-8D4C-CD8683549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22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0B15E-0137-4169-955C-D3C5145D49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CA2 Application of Deep Learning on Wafer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298377-381C-4C56-9CD0-2029B661EB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50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4E743-5F62-4221-99DD-BEA7A8589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0BE36-59A1-4B20-A43D-FCFBA5B2D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wafer probe testing, VDD resistance is being measured. The VDD resistance will affect the quality of memory product.</a:t>
            </a:r>
          </a:p>
          <a:p>
            <a:r>
              <a:rPr lang="en-US" dirty="0"/>
              <a:t>The testing result is not just used to sort out problematic or failing components, it is also used to reflect the wafer fabrication processes.</a:t>
            </a:r>
          </a:p>
          <a:p>
            <a:r>
              <a:rPr lang="en-US" dirty="0"/>
              <a:t>To find out whether the fabrication process is problematic, resistance distribution across wafer can be used to identify whether wafer preparation or wafer grinding or wafer cutting is having issue.</a:t>
            </a:r>
          </a:p>
        </p:txBody>
      </p:sp>
    </p:spTree>
    <p:extLst>
      <p:ext uri="{BB962C8B-B14F-4D97-AF65-F5344CB8AC3E}">
        <p14:creationId xmlns:p14="http://schemas.microsoft.com/office/powerpoint/2010/main" val="290736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D1885-086F-4EE2-A014-27B90F1F6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A24E6-66CB-4A10-B696-B9A6435C8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Wafer cutting and wafer grinding usually involves components around the wafer edge while material issue can be taking place in any region.</a:t>
            </a:r>
          </a:p>
          <a:p>
            <a:r>
              <a:rPr lang="en-US" dirty="0"/>
              <a:t>Wafer cutting usually involves certain edge of the wafer but wafer grinding involves larger area at the wafer edge.</a:t>
            </a:r>
          </a:p>
          <a:p>
            <a:r>
              <a:rPr lang="en-US" dirty="0"/>
              <a:t>Hence, three types of wafer failing mode may not be distinguished easily.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440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AFF62-17DE-4FE5-9E08-14589EF1A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A79AE-D9E6-4A33-BF03-F5F5C76B0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Hence, it is possible to apply deep learning neural network on wafer maps with pre-determined failing type.</a:t>
            </a:r>
          </a:p>
          <a:p>
            <a:r>
              <a:rPr lang="en-US" dirty="0"/>
              <a:t>After the wafer failing pattern is represented by the neural network, the prediction can be made.</a:t>
            </a:r>
          </a:p>
          <a:p>
            <a:r>
              <a:rPr lang="en-US" dirty="0"/>
              <a:t>The accuracy can be increased with more wafer </a:t>
            </a:r>
            <a:r>
              <a:rPr lang="en-US"/>
              <a:t>failing patterns.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64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199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CA2 Application of Deep Learning on Wafer Testing</vt:lpstr>
      <vt:lpstr>Description</vt:lpstr>
      <vt:lpstr>Complication</vt:lpstr>
      <vt:lpstr>Application of Deep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CA2</dc:title>
  <dc:creator>Boon Ping Ong (boonping)</dc:creator>
  <cp:lastModifiedBy>Boon Ping Ong (boonping)</cp:lastModifiedBy>
  <cp:revision>5</cp:revision>
  <dcterms:created xsi:type="dcterms:W3CDTF">2019-08-04T11:23:48Z</dcterms:created>
  <dcterms:modified xsi:type="dcterms:W3CDTF">2019-08-04T13:38:57Z</dcterms:modified>
</cp:coreProperties>
</file>