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387-0C2D-421A-BF53-13917096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8CD9-F64F-4E71-9DDE-4161FA09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4692-556B-4083-AB50-A596EA72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EEC8-7AD6-4EA5-8A96-F5C7F74B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E361-A651-4421-AFD1-AA9A088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19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0D4E-1910-49F7-9461-5348A4EC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0C917-C6D6-4504-ABA4-1EF12E969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E119-1FC9-45A4-826F-B2D62AD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550-3C24-4932-8198-69E75530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5815-715A-48FD-894A-D5E2C0D0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85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FEF8-E6CD-4983-AD75-8F8B4B7D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8020E-FCCC-4572-BE0B-407A0F749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90FCC-9DF5-4747-854E-A962A52F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F3BA-4CF3-4DE9-A252-E7B0F0C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5A60-C72B-45CA-B305-0557FAB9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96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B9A2-8DDC-4EA4-83A8-6D869B43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6561-940F-4300-BA3D-63EDE6D9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34F5-6C55-44D9-A25F-D703134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E7C0-7EA9-4F9C-84E0-F0EEFF1C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6440-4707-4A16-A9C5-12E4C9DF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34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501D-6B2D-4AAD-86B2-F92CCF7C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6A76-925E-43D9-AD52-00FB8DBD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874A-CC10-4562-AD0A-60CACC13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FF86-F9FF-4D61-9C94-ED038450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4DAF-484A-4E11-943C-D856C16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263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E9D-A52B-41F4-A498-8520D09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0506-32DA-4DD1-8E3E-23899F7C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80BD-90C7-4728-81DC-4551570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1B3F5-E5B8-4FB7-92E5-38AABAEC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F8C6C-399D-4323-9D43-A28A3169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5A61-0ED5-4387-8558-7FE07F1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50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B549-CFD4-4DA6-9ECE-D618EF3C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CD59-4912-4BDA-84C9-4912A53A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0EA07-8CA4-42B4-A656-5B8AE5A6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0F18-ABFE-4AC9-A932-10503C13D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9D09B-10A6-4DB7-BEB8-4894CE19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F96C-BB14-463E-BFD0-700E4B2F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B587A-E6AE-4F4B-A1E5-49A85F5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9FE63-B4F7-4624-9948-977C8FB6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51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0953-BC1B-4DDB-A259-1AF424F9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594B-0125-4030-A965-28180B25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13867-B04D-4EBB-802B-A597499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959E-8DF7-4304-8717-D9C1DF4C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20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BC2F9-549F-4D28-9919-A87013F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92418-0AB9-4192-BA5B-1CDA416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0933-B950-4392-AFA3-50F42017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828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E581-D700-4980-9A47-49315F75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F292-962D-4F55-8AE1-9C9A7639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EC736-9417-4C0B-B375-ED43FF7A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803B-25FF-4F47-A726-E57159FD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4F0A6-761C-409C-B37C-D87E572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6DFC-5440-48C8-A76D-D337B46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77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ED61-E185-490C-B526-6B868B26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51238-2789-4DCC-B1B3-0BE80B27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F9CE-855C-44CE-BB0E-28EE3F701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00F12-691B-4337-9754-E611CDE0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9CE5-8A04-4FC7-9A5C-69BF0C82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488A-CF32-4F6C-A8C6-C2322E20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6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A0BD9-272E-42FC-8715-A8DC0301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A62F-A9B5-434B-882C-8D7801FE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0675-89A4-46D2-A25B-5F332425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F258-BBFC-447B-AC54-B6E309745878}" type="datetimeFigureOut">
              <a:rPr lang="en-MY" smtClean="0"/>
              <a:t>10/8/2019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2152-9F9F-467E-B7F6-56665C360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86B0-0DB7-47E4-92A8-F2BAB4945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7B42-7CF1-445D-876C-292FBE77F0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24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6E4B-9A3D-4268-A45B-701E101D8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/>
              <a:t>Wafer Defect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0FA11-E2D4-4503-A27A-B73F83FC0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F016-30B3-40FD-8B6F-57081F13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F659-64C9-4AAB-9F6F-6CD8D6C5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63D79-DF8E-43E4-B2F9-04BB3A89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638175"/>
            <a:ext cx="30956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0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8E2E-20EE-43CD-8C8D-9A4B67A3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BD46-55E3-4A59-93BB-4607C22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81EC0-2FEE-4E58-96A9-4A7B3F22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671512"/>
            <a:ext cx="29527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4C6F-FB81-4A96-950C-D6C5F32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8D5-1E58-47E5-9704-5A179C83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14723-68A9-4013-87FC-4E8A588B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661987"/>
            <a:ext cx="26098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FA3-90E5-4F69-A825-2ED5E57A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1134-A890-49C9-A016-3314976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45651-C2AB-415E-89D1-EBBDF062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685800"/>
            <a:ext cx="36480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Wafer Defect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Wafer Defect</dc:title>
  <dc:creator>Boon Ping Ong</dc:creator>
  <cp:lastModifiedBy>Boon Ping Ong</cp:lastModifiedBy>
  <cp:revision>1</cp:revision>
  <dcterms:created xsi:type="dcterms:W3CDTF">2019-08-10T08:51:38Z</dcterms:created>
  <dcterms:modified xsi:type="dcterms:W3CDTF">2019-08-10T09:00:57Z</dcterms:modified>
</cp:coreProperties>
</file>