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4195-50ED-4F87-AADB-1D816DFE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933D0-715C-4D48-9A1C-B1B462ADA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C4BA6-DFAA-44E3-B911-9D2C04AC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AD14-5256-4D71-90AA-452554BDD8E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FEFC0-135B-493A-B278-C2CE9DF5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9FB8-23CA-4AA4-A271-FFFC637B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48AA-F337-492E-8B33-E9A2B6C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8F95-20CD-4C15-B1C7-0AD174D0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2653A-6D12-4551-8EB9-C3E11F49A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A3F1-D320-4ACB-BCB8-AE5FF238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AD14-5256-4D71-90AA-452554BDD8E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723A-A055-4E78-B547-4B25E732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2D2B0-9996-4C6F-B5AF-1337BBDC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48AA-F337-492E-8B33-E9A2B6C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5E070-427B-4238-9A33-C0AF8E889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27556-B8F4-4330-80CC-6C65EA9BF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5B0F0-655F-4BE3-8E41-8C332B96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AD14-5256-4D71-90AA-452554BDD8E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D3C32-C472-4186-B91E-C68E1FB6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51AD-AC57-47FE-82D7-0D75451B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48AA-F337-492E-8B33-E9A2B6C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8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7EB6-91CF-4C60-9DE8-A468545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0D77-196F-45C9-9B6D-6EF05A56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D7D9-7ED6-4E56-9E11-8CA57AF0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AD14-5256-4D71-90AA-452554BDD8E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FAE6-D4F1-463F-B764-22A91AC6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5DCB-1D13-4752-91B4-930B0D84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48AA-F337-492E-8B33-E9A2B6C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0746-1875-4162-B7DB-EBB2252C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B4EC6-DE99-4D89-9BC7-729AB1CC3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FAB5-CB97-4515-91B3-FEAB33D0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AD14-5256-4D71-90AA-452554BDD8E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6BEE-AD25-47B1-B33D-37550CF8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99761-E897-40B6-80E2-18A48D6E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48AA-F337-492E-8B33-E9A2B6C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F6BD-7323-40E4-A7E9-60D59D45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A8E0-9B61-4EB2-A207-6EAE05C56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9DFFA-F13D-4107-BE71-8B780B8F7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C4704-F3E0-4682-AEDA-D5725F9B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AD14-5256-4D71-90AA-452554BDD8E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5D3EF-9BDF-4420-BF51-BD7EBF4C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AC67-5A8B-46C5-8EF9-89B5E2FF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48AA-F337-492E-8B33-E9A2B6C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EA08-3836-44E5-B741-D21F1871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E08F3-BF36-44D5-A6E4-9CA811E7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3D8AE-4A88-41D1-8A22-B6E357FA9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EC145-EDF1-4C0C-AADB-C23877643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6F326-5838-4A01-B218-C0161F001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F4BBF-AF2A-4A77-ABB2-0B3F769D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AD14-5256-4D71-90AA-452554BDD8E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C64E5-C900-4F83-83BD-4F01B1D6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9C784-DBAA-4F5C-956D-C001BE91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48AA-F337-492E-8B33-E9A2B6C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0A1E-BE14-4AF4-BDFA-6605A991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2892C-9807-4ED2-8E3A-D94272FB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AD14-5256-4D71-90AA-452554BDD8E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1D87C-AD7B-4E2A-AB1F-04E767F9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602A4-97CB-4714-9B01-EDC9753E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48AA-F337-492E-8B33-E9A2B6C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6D8C1-6E1C-485E-BEA5-59BBE45D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AD14-5256-4D71-90AA-452554BDD8E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10E6B-A605-43CE-BFD2-003217B3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07E29-F97A-4D31-B6AE-E9AAC826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48AA-F337-492E-8B33-E9A2B6C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2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C3A0-1AD8-49C2-8750-41CF1EF5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3B04-7253-4576-9633-45637633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C2A94-FA09-4AA0-AEA0-4FC65BB80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1B619-9A43-4D6A-A73D-4EF0A6E0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AD14-5256-4D71-90AA-452554BDD8E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FB7E7-5074-4BA4-B113-69E0FACC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08F4C-F195-4EC7-805E-93C7B047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48AA-F337-492E-8B33-E9A2B6C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5A15-9A77-470A-9B55-0BCA3C96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04A7F-8447-421F-80AC-F3A522A0B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DF2FC-B1C9-4320-A411-0012873E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3EF86-3F33-4467-97BE-793F7513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AD14-5256-4D71-90AA-452554BDD8E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8FAE3-AFC7-4544-B9A3-931D2B2F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75B5C-998B-4D8F-9194-814C4B8B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48AA-F337-492E-8B33-E9A2B6C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5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C7CC4-BB33-4285-845F-45AE625B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97269-117B-4CB3-AD43-A0B7FC77E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6BE44-BEA8-494F-B242-D494DA1C9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AD14-5256-4D71-90AA-452554BDD8E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85A6-4E96-4B62-8CD9-00D14B706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807A-B3F4-48B1-84D3-9F604377F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F48AA-F337-492E-8B33-E9A2B6C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70CB-80E7-4F9C-AD46-7604E56E8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2B40C-2BF4-46D4-A113-3ED6ED7E9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Program Structure/Training/Testing</a:t>
            </a:r>
          </a:p>
        </p:txBody>
      </p:sp>
    </p:spTree>
    <p:extLst>
      <p:ext uri="{BB962C8B-B14F-4D97-AF65-F5344CB8AC3E}">
        <p14:creationId xmlns:p14="http://schemas.microsoft.com/office/powerpoint/2010/main" val="105082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4BC9-3B93-4266-9663-25C48CA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A0B5-FEB3-44F4-A098-DCD24628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Image for Targeted Face (webcam_v3_capture.py)</a:t>
            </a:r>
          </a:p>
          <a:p>
            <a:r>
              <a:rPr lang="en-US" dirty="0"/>
              <a:t>Training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Image preprocessing and encoding (facenet_predict3.py)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Image Classifier (mlp.py , knn.py , logistic_regression.py , facenet_network.py)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Classifier Ensemble(voting.py)</a:t>
            </a:r>
          </a:p>
          <a:p>
            <a:r>
              <a:rPr lang="en-US" dirty="0"/>
              <a:t>Testing/Application (webcam_v3_facenet3.py)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5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CCA5-0FDE-4695-BDA7-93A5343A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1626-94B7-4D13-86E3-08FC5E04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(Optional) Capture image using webcam_v3_capture.py . Image will be output to frame.jpg in the working folder. If it is satisfied, add into </a:t>
            </a:r>
            <a:r>
              <a:rPr lang="en-US" dirty="0" err="1"/>
              <a:t>img</a:t>
            </a:r>
            <a:r>
              <a:rPr lang="en-US" dirty="0"/>
              <a:t> folder but saved with a name distinguishable to other images in the folder.</a:t>
            </a:r>
          </a:p>
          <a:p>
            <a:r>
              <a:rPr lang="en-US" dirty="0"/>
              <a:t>Enter the name to “images” list below in facenet_predict3.py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1466D-DC37-4AA0-BD98-05F33C1B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88" y="4001294"/>
            <a:ext cx="96202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3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CCA5-0FDE-4695-BDA7-93A5343A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1626-94B7-4D13-86E3-08FC5E04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process_csv.py , add the following code so that image encoding can be used to train the classifiers. </a:t>
            </a:r>
          </a:p>
          <a:p>
            <a:r>
              <a:rPr lang="en-US" dirty="0"/>
              <a:t>At first adding </a:t>
            </a:r>
            <a:r>
              <a:rPr lang="en-US" dirty="0" err="1"/>
              <a:t>loadtxt</a:t>
            </a:r>
            <a:r>
              <a:rPr lang="en-US" dirty="0"/>
              <a:t> command. (The numbering follows sequence in the “images”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8F7E1-DA3B-4FA4-9478-CAF19147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3819705"/>
            <a:ext cx="5000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8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CCA5-0FDE-4695-BDA7-93A5343A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1626-94B7-4D13-86E3-08FC5E04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865"/>
            <a:ext cx="10515600" cy="4938098"/>
          </a:xfrm>
        </p:spPr>
        <p:txBody>
          <a:bodyPr/>
          <a:lstStyle/>
          <a:p>
            <a:r>
              <a:rPr lang="en-US" dirty="0"/>
              <a:t>Secondly, in process_csv.py , add the following code so that image expect value can be recognized by mlp.py , knn.py , logistic_regression.py , facenet_network.py and voting.py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C4086-6F8F-4AEC-A4F6-1C8EBD0C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53" y="2564428"/>
            <a:ext cx="5610225" cy="3790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3843CA-78FC-4A10-B704-435D858C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31" y="2476500"/>
            <a:ext cx="53435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2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4BC9-3B93-4266-9663-25C48CA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A0B5-FEB3-44F4-A098-DCD24628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scripts in sequence. (Parallel run allows among scripts at item 2)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Image preprocessing and encoding (facenet_predict3.py)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Image Classifier (mlp.py , knn.py , logistic_regression.py , facenet_network.py)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Classifier Ensemble(voting.py)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5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0206-2D47-46C5-82E0-A545D1CF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905D8-368B-41BA-B03D-F5B4BE00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032"/>
            <a:ext cx="10515600" cy="4947931"/>
          </a:xfrm>
        </p:spPr>
        <p:txBody>
          <a:bodyPr/>
          <a:lstStyle/>
          <a:p>
            <a:r>
              <a:rPr lang="en-US" dirty="0"/>
              <a:t>Run the webcam_v3_facenet3.py</a:t>
            </a:r>
          </a:p>
          <a:p>
            <a:r>
              <a:rPr lang="en-US" dirty="0"/>
              <a:t>Change </a:t>
            </a:r>
            <a:r>
              <a:rPr lang="en-US" dirty="0" err="1"/>
              <a:t>opencv</a:t>
            </a:r>
            <a:r>
              <a:rPr lang="en-US" dirty="0"/>
              <a:t> video capture setting from”0” to “1” to use external camera</a:t>
            </a:r>
          </a:p>
          <a:p>
            <a:r>
              <a:rPr lang="en-US" dirty="0"/>
              <a:t>Wait 30s for all the model loadings before usage.</a:t>
            </a:r>
          </a:p>
          <a:p>
            <a:r>
              <a:rPr lang="en-US" dirty="0"/>
              <a:t>Outputs are in the following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96EB6-CD33-49AA-B94F-AF8D720E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212" y="3688123"/>
            <a:ext cx="4049817" cy="29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8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335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Face Recognition</vt:lpstr>
      <vt:lpstr>Program Structure</vt:lpstr>
      <vt:lpstr>Sampling Sequence</vt:lpstr>
      <vt:lpstr>Sampling Sequence</vt:lpstr>
      <vt:lpstr>Sampling Sequence</vt:lpstr>
      <vt:lpstr>Training Sequence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Boon Ping Ong (boonping)</dc:creator>
  <cp:lastModifiedBy>Boon Ping Ong (boonping)</cp:lastModifiedBy>
  <cp:revision>7</cp:revision>
  <dcterms:created xsi:type="dcterms:W3CDTF">2020-02-04T15:25:04Z</dcterms:created>
  <dcterms:modified xsi:type="dcterms:W3CDTF">2020-02-05T00:50:16Z</dcterms:modified>
</cp:coreProperties>
</file>