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56778a6a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d56778a6a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d56778a6a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d56778a6a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d56778a6a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d56778a6a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1de6fc45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1de6fc45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56778a6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d56778a6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56778a6a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56778a6a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56778a6a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56778a6a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56778a6a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d56778a6a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d56778a6a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d56778a6a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d56778a6a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d56778a6a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d56778a6a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d56778a6a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MVC</a:t>
            </a:r>
            <a:endParaRPr sz="5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Explanation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1853125" y="542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The Controller (C)</a:t>
            </a:r>
            <a:endParaRPr u="sng"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Processes CRUD request.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All the server side logic.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It's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the middle man: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Takes input from user.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Processes info and talks to the DB if needed	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Receives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info from DB.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Speaks to View to explain presentation to the viewer.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1831150" y="512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/>
              <a:t>The Routes</a:t>
            </a:r>
            <a:endParaRPr sz="2500" u="sng"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They a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 a way to map URLs to specific controllers.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They allow for a clean separation of concerns between the URL and the actual functionality of the application.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It allows for more flexibility in the application as the URLs can be changed without affecting the underlying code.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1425"/>
            <a:ext cx="8839200" cy="4077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What’s MVC?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794200" y="1355950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14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It’s an architectural paradigm.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14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Separates the application into Model, View and Controller to build the application in a certain way.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14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It was created in 1979 (beginning of internet) so its a well established and defined architecture.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short, i</a:t>
            </a:r>
            <a:r>
              <a:rPr lang="en" sz="1800"/>
              <a:t>t’s a way to structure our web applications, and it’s used by most frameworks (Ruby on Rails, CakePHP, Django, etc).</a:t>
            </a:r>
            <a:endParaRPr sz="3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Benefits of MVC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463125" y="568175"/>
            <a:ext cx="5554800" cy="41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Separation of concerns</a:t>
            </a:r>
            <a:r>
              <a:rPr lang="en" sz="1500"/>
              <a:t>: MVC separates the application logic into different components, making the code more organized and easier to maintain.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Reusability</a:t>
            </a:r>
            <a:r>
              <a:rPr lang="en" sz="1500"/>
              <a:t>: The model and view components can be reused in different parts of the application, reducing the amount of code duplication.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Modularity</a:t>
            </a:r>
            <a:r>
              <a:rPr lang="en" sz="1500"/>
              <a:t>: MVC allows developers to work on different parts of the application independently, making it easier to make changes or add new features.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23850" y="444675"/>
            <a:ext cx="5648700" cy="39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Components of MVC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33" u="sng"/>
              <a:t>	The Model (M)</a:t>
            </a:r>
            <a:endParaRPr sz="2733" u="sng"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Its in charge of a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dding and retrieving items from database.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Also of processing data from or to the database.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Speaks only with the controller.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1707600" y="700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The View (V)</a:t>
            </a:r>
            <a:endParaRPr u="sng"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1248075" y="1765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The view's job is to decide what the user will see on their screen, and how.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Presents data to the user in a format that is easy to understand, such as a graphical user interface or a web page.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Receives directions from the controller.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