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7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6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5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A490-4EEE-4AA1-A652-D5E4B6F5445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34AB-B8EB-44AF-87E4-B4D691A3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 flipH="1">
            <a:off x="2826707" y="2357440"/>
            <a:ext cx="827235" cy="2197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54250" y="990740"/>
            <a:ext cx="645459" cy="731520"/>
            <a:chOff x="1409252" y="849854"/>
            <a:chExt cx="645459" cy="731520"/>
          </a:xfrm>
        </p:grpSpPr>
        <p:sp>
          <p:nvSpPr>
            <p:cNvPr id="4" name="Rectangle 3"/>
            <p:cNvSpPr/>
            <p:nvPr/>
          </p:nvSpPr>
          <p:spPr>
            <a:xfrm>
              <a:off x="1409252" y="849854"/>
              <a:ext cx="645459" cy="7315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409252" y="1398494"/>
              <a:ext cx="645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53037" y="484094"/>
            <a:ext cx="82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50" y="2088021"/>
            <a:ext cx="676715" cy="7620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274" y="1134255"/>
            <a:ext cx="768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spellcheck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1376979" y="1559062"/>
            <a:ext cx="15629" cy="528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92606" y="2686889"/>
            <a:ext cx="15629" cy="528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67206" y="2210006"/>
            <a:ext cx="818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hash.o</a:t>
            </a:r>
            <a:endParaRPr lang="en-US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17175" y="3215848"/>
            <a:ext cx="947825" cy="1139623"/>
            <a:chOff x="1017175" y="3215848"/>
            <a:chExt cx="947825" cy="11396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3215848"/>
              <a:ext cx="676715" cy="7620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1413106" y="3826512"/>
              <a:ext cx="15629" cy="5289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17175" y="3333539"/>
              <a:ext cx="9478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spellcheck.o</a:t>
              </a:r>
              <a:endParaRPr lang="en-US" sz="9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75188" y="4358180"/>
            <a:ext cx="1064045" cy="1139623"/>
            <a:chOff x="1054250" y="3215848"/>
            <a:chExt cx="1064045" cy="113962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3215848"/>
              <a:ext cx="676715" cy="762066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1413106" y="3826512"/>
              <a:ext cx="15629" cy="5289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170470" y="3330830"/>
              <a:ext cx="9478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hash.c</a:t>
              </a:r>
              <a:endParaRPr lang="en-US" sz="9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30965" y="4355471"/>
            <a:ext cx="628543" cy="591438"/>
            <a:chOff x="1776941" y="4355473"/>
            <a:chExt cx="628543" cy="591438"/>
          </a:xfrm>
        </p:grpSpPr>
        <p:grpSp>
          <p:nvGrpSpPr>
            <p:cNvPr id="36" name="Group 35"/>
            <p:cNvGrpSpPr/>
            <p:nvPr/>
          </p:nvGrpSpPr>
          <p:grpSpPr>
            <a:xfrm>
              <a:off x="1872981" y="4790483"/>
              <a:ext cx="532503" cy="156428"/>
              <a:chOff x="1167206" y="4432151"/>
              <a:chExt cx="532503" cy="15642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1167206" y="4432151"/>
                <a:ext cx="532503" cy="10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247887" y="4588578"/>
                <a:ext cx="33348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Elbow Connector 39"/>
            <p:cNvCxnSpPr/>
            <p:nvPr/>
          </p:nvCxnSpPr>
          <p:spPr>
            <a:xfrm rot="16200000" flipH="1">
              <a:off x="1758966" y="4373448"/>
              <a:ext cx="398242" cy="3622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141233" y="612436"/>
            <a:ext cx="74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287150" y="1030105"/>
            <a:ext cx="720762" cy="365760"/>
            <a:chOff x="3001384" y="1356500"/>
            <a:chExt cx="720762" cy="365760"/>
          </a:xfrm>
        </p:grpSpPr>
        <p:sp>
          <p:nvSpPr>
            <p:cNvPr id="48" name="Rectangle 47"/>
            <p:cNvSpPr/>
            <p:nvPr/>
          </p:nvSpPr>
          <p:spPr>
            <a:xfrm>
              <a:off x="3001384" y="1356500"/>
              <a:ext cx="72076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539266" y="1356500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1665320" y="1134255"/>
            <a:ext cx="6421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741269" y="1210455"/>
            <a:ext cx="832111" cy="1047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370968" y="1027575"/>
            <a:ext cx="720762" cy="365760"/>
            <a:chOff x="3001384" y="1356500"/>
            <a:chExt cx="720762" cy="365760"/>
          </a:xfrm>
        </p:grpSpPr>
        <p:sp>
          <p:nvSpPr>
            <p:cNvPr id="59" name="Rectangle 58"/>
            <p:cNvSpPr/>
            <p:nvPr/>
          </p:nvSpPr>
          <p:spPr>
            <a:xfrm>
              <a:off x="3001384" y="1356500"/>
              <a:ext cx="72076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539266" y="1356500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365217" y="2137792"/>
            <a:ext cx="720762" cy="365760"/>
            <a:chOff x="3001384" y="1356500"/>
            <a:chExt cx="720762" cy="365760"/>
          </a:xfrm>
        </p:grpSpPr>
        <p:sp>
          <p:nvSpPr>
            <p:cNvPr id="68" name="Rectangle 67"/>
            <p:cNvSpPr/>
            <p:nvPr/>
          </p:nvSpPr>
          <p:spPr>
            <a:xfrm>
              <a:off x="3001384" y="1356500"/>
              <a:ext cx="72076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539266" y="1356500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440982" y="2137792"/>
            <a:ext cx="720762" cy="365760"/>
            <a:chOff x="3001384" y="1356500"/>
            <a:chExt cx="720762" cy="365760"/>
          </a:xfrm>
        </p:grpSpPr>
        <p:sp>
          <p:nvSpPr>
            <p:cNvPr id="71" name="Rectangle 70"/>
            <p:cNvSpPr/>
            <p:nvPr/>
          </p:nvSpPr>
          <p:spPr>
            <a:xfrm>
              <a:off x="3001384" y="1356500"/>
              <a:ext cx="72076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539266" y="1356500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085979" y="1027575"/>
            <a:ext cx="628543" cy="591438"/>
            <a:chOff x="1776941" y="4355473"/>
            <a:chExt cx="628543" cy="591438"/>
          </a:xfrm>
        </p:grpSpPr>
        <p:grpSp>
          <p:nvGrpSpPr>
            <p:cNvPr id="75" name="Group 74"/>
            <p:cNvGrpSpPr/>
            <p:nvPr/>
          </p:nvGrpSpPr>
          <p:grpSpPr>
            <a:xfrm>
              <a:off x="1872981" y="4790483"/>
              <a:ext cx="532503" cy="156428"/>
              <a:chOff x="1167206" y="4432151"/>
              <a:chExt cx="532503" cy="156428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flipV="1">
                <a:off x="1167206" y="4432151"/>
                <a:ext cx="532503" cy="10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47887" y="4588578"/>
                <a:ext cx="33348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Elbow Connector 75"/>
            <p:cNvCxnSpPr/>
            <p:nvPr/>
          </p:nvCxnSpPr>
          <p:spPr>
            <a:xfrm rot="16200000" flipH="1">
              <a:off x="1758966" y="4373448"/>
              <a:ext cx="398242" cy="3622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167495" y="2137792"/>
            <a:ext cx="628543" cy="591438"/>
            <a:chOff x="1776941" y="4355473"/>
            <a:chExt cx="628543" cy="591438"/>
          </a:xfrm>
        </p:grpSpPr>
        <p:grpSp>
          <p:nvGrpSpPr>
            <p:cNvPr id="80" name="Group 79"/>
            <p:cNvGrpSpPr/>
            <p:nvPr/>
          </p:nvGrpSpPr>
          <p:grpSpPr>
            <a:xfrm>
              <a:off x="1872981" y="4790483"/>
              <a:ext cx="532503" cy="156428"/>
              <a:chOff x="1167206" y="4432151"/>
              <a:chExt cx="532503" cy="156428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flipV="1">
                <a:off x="1167206" y="4432151"/>
                <a:ext cx="532503" cy="10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47887" y="4588578"/>
                <a:ext cx="33348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Elbow Connector 80"/>
            <p:cNvCxnSpPr/>
            <p:nvPr/>
          </p:nvCxnSpPr>
          <p:spPr>
            <a:xfrm rot="16200000" flipH="1">
              <a:off x="1758966" y="4373448"/>
              <a:ext cx="398242" cy="3622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287150" y="3281256"/>
            <a:ext cx="720762" cy="365760"/>
            <a:chOff x="3001384" y="1356500"/>
            <a:chExt cx="720762" cy="365760"/>
          </a:xfrm>
        </p:grpSpPr>
        <p:sp>
          <p:nvSpPr>
            <p:cNvPr id="85" name="Rectangle 84"/>
            <p:cNvSpPr/>
            <p:nvPr/>
          </p:nvSpPr>
          <p:spPr>
            <a:xfrm>
              <a:off x="3001384" y="1356500"/>
              <a:ext cx="72076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539266" y="1356500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3370968" y="3266075"/>
            <a:ext cx="720762" cy="365760"/>
            <a:chOff x="3001384" y="1356500"/>
            <a:chExt cx="720762" cy="365760"/>
          </a:xfrm>
        </p:grpSpPr>
        <p:sp>
          <p:nvSpPr>
            <p:cNvPr id="88" name="Rectangle 87"/>
            <p:cNvSpPr/>
            <p:nvPr/>
          </p:nvSpPr>
          <p:spPr>
            <a:xfrm>
              <a:off x="3001384" y="1356500"/>
              <a:ext cx="72076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539266" y="1356500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468943" y="3248009"/>
            <a:ext cx="720762" cy="365760"/>
            <a:chOff x="3001384" y="1356500"/>
            <a:chExt cx="720762" cy="365760"/>
          </a:xfrm>
        </p:grpSpPr>
        <p:sp>
          <p:nvSpPr>
            <p:cNvPr id="91" name="Rectangle 90"/>
            <p:cNvSpPr/>
            <p:nvPr/>
          </p:nvSpPr>
          <p:spPr>
            <a:xfrm>
              <a:off x="3001384" y="1356500"/>
              <a:ext cx="72076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539266" y="1356500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 flipH="1">
            <a:off x="1763203" y="1235743"/>
            <a:ext cx="1876831" cy="2178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289452" y="2137792"/>
            <a:ext cx="720762" cy="365760"/>
            <a:chOff x="3001384" y="1356500"/>
            <a:chExt cx="720762" cy="365760"/>
          </a:xfrm>
          <a:solidFill>
            <a:schemeClr val="bg1"/>
          </a:solidFill>
        </p:grpSpPr>
        <p:sp>
          <p:nvSpPr>
            <p:cNvPr id="65" name="Rectangle 64"/>
            <p:cNvSpPr/>
            <p:nvPr/>
          </p:nvSpPr>
          <p:spPr>
            <a:xfrm>
              <a:off x="3001384" y="1356500"/>
              <a:ext cx="720762" cy="36576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539266" y="1356500"/>
              <a:ext cx="0" cy="36576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/>
          <p:cNvCxnSpPr>
            <a:endCxn id="59" idx="1"/>
          </p:cNvCxnSpPr>
          <p:nvPr/>
        </p:nvCxnSpPr>
        <p:spPr>
          <a:xfrm>
            <a:off x="2870176" y="1195435"/>
            <a:ext cx="500792" cy="1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5" idx="1"/>
          </p:cNvCxnSpPr>
          <p:nvPr/>
        </p:nvCxnSpPr>
        <p:spPr>
          <a:xfrm>
            <a:off x="1695483" y="2316409"/>
            <a:ext cx="593969" cy="4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68" idx="1"/>
          </p:cNvCxnSpPr>
          <p:nvPr/>
        </p:nvCxnSpPr>
        <p:spPr>
          <a:xfrm flipV="1">
            <a:off x="2929210" y="2320672"/>
            <a:ext cx="436007" cy="16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71" idx="1"/>
          </p:cNvCxnSpPr>
          <p:nvPr/>
        </p:nvCxnSpPr>
        <p:spPr>
          <a:xfrm flipV="1">
            <a:off x="3953992" y="2320672"/>
            <a:ext cx="486990" cy="16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85" idx="1"/>
          </p:cNvCxnSpPr>
          <p:nvPr/>
        </p:nvCxnSpPr>
        <p:spPr>
          <a:xfrm flipV="1">
            <a:off x="1686701" y="3464136"/>
            <a:ext cx="600449" cy="10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88" idx="1"/>
          </p:cNvCxnSpPr>
          <p:nvPr/>
        </p:nvCxnSpPr>
        <p:spPr>
          <a:xfrm flipV="1">
            <a:off x="2929210" y="3448955"/>
            <a:ext cx="441758" cy="10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91" idx="1"/>
          </p:cNvCxnSpPr>
          <p:nvPr/>
        </p:nvCxnSpPr>
        <p:spPr>
          <a:xfrm flipV="1">
            <a:off x="4004194" y="3430889"/>
            <a:ext cx="464749" cy="3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189705" y="3268652"/>
            <a:ext cx="628543" cy="591438"/>
            <a:chOff x="1776941" y="4355473"/>
            <a:chExt cx="628543" cy="591438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72981" y="4790483"/>
              <a:ext cx="532503" cy="156428"/>
              <a:chOff x="1167206" y="4432151"/>
              <a:chExt cx="532503" cy="156428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 flipV="1">
                <a:off x="1167206" y="4432151"/>
                <a:ext cx="532503" cy="10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1247887" y="4588578"/>
                <a:ext cx="33348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Elbow Connector 115"/>
            <p:cNvCxnSpPr/>
            <p:nvPr/>
          </p:nvCxnSpPr>
          <p:spPr>
            <a:xfrm rot="16200000" flipH="1">
              <a:off x="1758966" y="4373448"/>
              <a:ext cx="398242" cy="3622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/>
          <p:nvPr/>
        </p:nvCxnSpPr>
        <p:spPr>
          <a:xfrm flipH="1">
            <a:off x="1736688" y="2316409"/>
            <a:ext cx="740826" cy="204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6794" y="5632999"/>
            <a:ext cx="23970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rest of the nodes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455178" y="4554038"/>
            <a:ext cx="2889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pointer to node for </a:t>
            </a:r>
            <a:r>
              <a:rPr lang="en-US" sz="1200" dirty="0" err="1" smtClean="0"/>
              <a:t>utils.h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71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5</cp:revision>
  <dcterms:created xsi:type="dcterms:W3CDTF">2016-03-30T04:09:00Z</dcterms:created>
  <dcterms:modified xsi:type="dcterms:W3CDTF">2016-03-30T15:35:49Z</dcterms:modified>
</cp:coreProperties>
</file>