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279AC-3EB1-B1AD-2994-F8275073616D}" v="10" dt="2024-07-05T07:00:15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6194" y="615621"/>
            <a:ext cx="4219406" cy="833085"/>
          </a:xfrm>
        </p:spPr>
        <p:txBody>
          <a:bodyPr>
            <a:normAutofit/>
          </a:bodyPr>
          <a:lstStyle/>
          <a:p>
            <a:r>
              <a:rPr lang="en-GB" sz="3600" dirty="0"/>
              <a:t>Student </a:t>
            </a:r>
            <a:r>
              <a:rPr lang="en-GB" dirty="0"/>
              <a:t>Details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318" y="1628859"/>
            <a:ext cx="5907024" cy="2167388"/>
          </a:xfrm>
        </p:spPr>
        <p:txBody>
          <a:bodyPr>
            <a:normAutofit/>
          </a:bodyPr>
          <a:lstStyle/>
          <a:p>
            <a:r>
              <a:rPr lang="en-GB" sz="1800" dirty="0"/>
              <a:t>Name: Francis Chan Akol Geng</a:t>
            </a:r>
          </a:p>
          <a:p>
            <a:r>
              <a:rPr lang="en-GB" sz="1800" cap="none" dirty="0"/>
              <a:t>Email: chanfrancisfree12@gmail.com</a:t>
            </a:r>
          </a:p>
          <a:p>
            <a:r>
              <a:rPr lang="en-GB" sz="1800" dirty="0"/>
              <a:t>SRM University, Andhra Pradesh</a:t>
            </a:r>
          </a:p>
          <a:p>
            <a:r>
              <a:rPr lang="en-GB" sz="1800" dirty="0"/>
              <a:t>Internship Domain: 3</a:t>
            </a:r>
            <a:r>
              <a:rPr lang="en-GB" sz="1800" baseline="30000" dirty="0"/>
              <a:t>rd</a:t>
            </a:r>
            <a:r>
              <a:rPr lang="en-GB" sz="1800" dirty="0"/>
              <a:t>/June – 31</a:t>
            </a:r>
            <a:r>
              <a:rPr lang="en-GB" sz="1800" baseline="30000" dirty="0"/>
              <a:t>st</a:t>
            </a:r>
            <a:r>
              <a:rPr lang="en-GB" sz="1800" dirty="0"/>
              <a:t>/July -  8 weeks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749039"/>
            <a:ext cx="11260667" cy="2643293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7833E950-A04C-B6E2-D685-7C6EEE50CA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496312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98091-6303-8C79-FAC2-BAC4A9D8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2" y="683258"/>
            <a:ext cx="3604796" cy="306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80286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b="1" u="sng" dirty="0" err="1"/>
              <a:t>Github</a:t>
            </a:r>
            <a:r>
              <a:rPr lang="en-US" sz="2400" b="1" u="sng" dirty="0"/>
              <a:t> link</a:t>
            </a:r>
            <a:r>
              <a:rPr lang="en-US" sz="2400" dirty="0"/>
              <a:t>: https://github.com/francis13417/Data-Analysis---Car-Dekho.git</a:t>
            </a: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PROJECT TITLE/Problem Statement</a:t>
            </a:r>
            <a:br>
              <a:rPr lang="en-GB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4" y="1746504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Project Title</a:t>
            </a:r>
            <a:r>
              <a:rPr lang="en-US" sz="2400" dirty="0"/>
              <a:t>: Car Dekho Vehicle Analysis</a:t>
            </a:r>
          </a:p>
          <a:p>
            <a:r>
              <a:rPr lang="en-US" sz="2400" b="1" u="sng" dirty="0"/>
              <a:t>Problem Statement</a:t>
            </a:r>
            <a:r>
              <a:rPr lang="en-US" sz="2400" dirty="0"/>
              <a:t>: Analyzing vehicle data to uncover insights about pricing, depreciation, and market trends using Python and data visualization tools.</a:t>
            </a: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54480"/>
            <a:ext cx="5618440" cy="516636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Project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Target Audience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Solution and Value Proposition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Customization and Innovation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Modeling Techniques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Links and 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Additional Insights</a:t>
            </a: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PROJECT 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9344"/>
            <a:ext cx="11029615" cy="4325112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Purpose</a:t>
            </a:r>
            <a:r>
              <a:rPr lang="en-US" sz="2400" dirty="0"/>
              <a:t>: To perform a comprehensive analysis of vehicle data to derive actionable insights.</a:t>
            </a:r>
          </a:p>
          <a:p>
            <a:r>
              <a:rPr lang="en-US" sz="2400" b="1" u="sng" dirty="0"/>
              <a:t>Scope</a:t>
            </a:r>
            <a:r>
              <a:rPr lang="en-US" sz="2400" dirty="0"/>
              <a:t>: Analysis of various attributes such as prices, manufacturing years, depreciation, and more.</a:t>
            </a:r>
          </a:p>
          <a:p>
            <a:r>
              <a:rPr lang="en-US" sz="2400" b="1" u="sng" dirty="0"/>
              <a:t>Objectives</a:t>
            </a:r>
            <a:r>
              <a:rPr lang="en-US" sz="2400" dirty="0"/>
              <a:t>: To identify key statistics, visualize trends, and understand factors affecting vehicle pricing.</a:t>
            </a: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62" y="1646401"/>
            <a:ext cx="3083478" cy="3634486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Target Audience</a:t>
            </a:r>
            <a:r>
              <a:rPr lang="en-US" sz="2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Car dealers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Vehicle buyers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Market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5EA822-383F-E556-1A68-DA9DEF294DB5}"/>
              </a:ext>
            </a:extLst>
          </p:cNvPr>
          <p:cNvSpPr txBox="1">
            <a:spLocks/>
          </p:cNvSpPr>
          <p:nvPr/>
        </p:nvSpPr>
        <p:spPr>
          <a:xfrm>
            <a:off x="3763244" y="2024534"/>
            <a:ext cx="4077249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u="sng" dirty="0"/>
              <a:t>Characteristics and Needs</a:t>
            </a:r>
            <a:r>
              <a:rPr lang="en-US" sz="20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Dealers need to price vehicles competitively.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Buyers want to make informed purchasing decisions.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Analysts seek to understand market trends.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5F36BD-41AF-5469-4F8C-DB0F5773822E}"/>
              </a:ext>
            </a:extLst>
          </p:cNvPr>
          <p:cNvSpPr txBox="1">
            <a:spLocks/>
          </p:cNvSpPr>
          <p:nvPr/>
        </p:nvSpPr>
        <p:spPr>
          <a:xfrm>
            <a:off x="8083297" y="1611757"/>
            <a:ext cx="381097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u="sng" dirty="0"/>
              <a:t>Benefits</a:t>
            </a:r>
            <a:r>
              <a:rPr lang="en-US" sz="20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Informed decision-making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Competitive pricing strategies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Enhanced market understanding</a:t>
            </a: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/>
            </a:br>
            <a:r>
              <a:rPr lang="en-US" sz="2800"/>
              <a:t>YOUR SOLUTION AND ITS VALUE PROPOSITION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82532"/>
            <a:ext cx="11029615" cy="402660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Solution</a:t>
            </a:r>
            <a:r>
              <a:rPr lang="en-US" sz="2400" dirty="0"/>
              <a:t>: A comprehensive data analysis and visualization framework using Python, Pandas, Seaborn, and Matplotlib.</a:t>
            </a:r>
          </a:p>
          <a:p>
            <a:r>
              <a:rPr lang="en-US" sz="2400" b="1" u="sng" dirty="0"/>
              <a:t>Value Proposition</a:t>
            </a:r>
            <a:r>
              <a:rPr lang="en-US" sz="2400" dirty="0"/>
              <a:t>: Provides actionable insights into vehicle pricing, depreciation, and market trends, enabling better decision-making for dealers, buyers, and analysts.</a:t>
            </a:r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59" y="1352270"/>
            <a:ext cx="10126433" cy="5112538"/>
          </a:xfrm>
        </p:spPr>
        <p:txBody>
          <a:bodyPr>
            <a:noAutofit/>
          </a:bodyPr>
          <a:lstStyle/>
          <a:p>
            <a:r>
              <a:rPr lang="en-US" sz="2400" b="1" u="sng" dirty="0"/>
              <a:t>Unique Aspects</a:t>
            </a:r>
            <a:r>
              <a:rPr lang="en-US" sz="2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Detailed correlation analysis of factors affecting vehicle depreciation.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Advanced visualizations to showcase data trends.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Custom scripts for identifying and analyzing key vehicle attributes.</a:t>
            </a:r>
          </a:p>
          <a:p>
            <a:r>
              <a:rPr lang="en-US" sz="2400" b="1" u="sng" dirty="0"/>
              <a:t>Innovation</a:t>
            </a:r>
            <a:r>
              <a:rPr lang="en-US" sz="2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Use of </a:t>
            </a:r>
            <a:r>
              <a:rPr lang="en-US" sz="2400" dirty="0" err="1"/>
              <a:t>pairplots</a:t>
            </a:r>
            <a:r>
              <a:rPr lang="en-US" sz="2400" dirty="0"/>
              <a:t> and heatmaps for in-depth analysis.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Identification of unexpected deals in vehicle sales.</a:t>
            </a:r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17320"/>
            <a:ext cx="8946857" cy="5349240"/>
          </a:xfrm>
        </p:spPr>
        <p:txBody>
          <a:bodyPr>
            <a:noAutofit/>
          </a:bodyPr>
          <a:lstStyle/>
          <a:p>
            <a:r>
              <a:rPr lang="en-US" sz="2400" b="1" u="sng" dirty="0"/>
              <a:t>Techniques and Methodologies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Data Cleaning and Preprocessing using Pandas.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Exploratory Data Analysis (EDA) to uncover insights.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Correlation Matrix to identify relationships between variables.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Scatter plots, box plots, and violin plots for visualization.</a:t>
            </a:r>
          </a:p>
          <a:p>
            <a:r>
              <a:rPr lang="en-US" sz="2400" b="1" u="sng" dirty="0"/>
              <a:t>Technology Principles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Application of data science techniques.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of visualization tools for clear data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90472"/>
            <a:ext cx="9513785" cy="502920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Identification of manufacturing year range: (2003, 2018).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Lowest and highest vehicle prices: 0.1, 35.0.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Most and least depreciated vehicles: Honda </a:t>
            </a:r>
            <a:r>
              <a:rPr lang="en-US" sz="2400" dirty="0" err="1"/>
              <a:t>Activa</a:t>
            </a:r>
            <a:r>
              <a:rPr lang="en-US" sz="2400" dirty="0"/>
              <a:t> 4G, land cruiser.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800" b="1" u="sng" dirty="0"/>
              <a:t>Effectiveness</a:t>
            </a:r>
            <a:r>
              <a:rPr lang="en-US" sz="24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Enabled dealers to price vehicles more competitively.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Provided buyers with data-driven insights for purchasing decisions.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Assisted analysts in understanding market trends.</a:t>
            </a:r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446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Wingdings 2</vt:lpstr>
      <vt:lpstr>DividendVTI</vt:lpstr>
      <vt:lpstr>Student Details</vt:lpstr>
      <vt:lpstr>PROJECT TITLE/Problem Statement </vt:lpstr>
      <vt:lpstr>AGENDA</vt:lpstr>
      <vt:lpstr>PROJECT 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Francis Chan Akol Geng</cp:lastModifiedBy>
  <cp:revision>6</cp:revision>
  <dcterms:created xsi:type="dcterms:W3CDTF">2021-05-26T16:50:10Z</dcterms:created>
  <dcterms:modified xsi:type="dcterms:W3CDTF">2024-07-23T06:02:29Z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