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324" autoAdjust="0"/>
    <p:restoredTop sz="94660"/>
  </p:normalViewPr>
  <p:slideViewPr>
    <p:cSldViewPr>
      <p:cViewPr>
        <p:scale>
          <a:sx n="66" d="100"/>
          <a:sy n="66" d="100"/>
        </p:scale>
        <p:origin x="-402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" y="609614"/>
            <a:ext cx="6324600" cy="14324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285261" y="549049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9" y="1295400"/>
            <a:ext cx="5120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DIGITAL PORTFOLIO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4852" y="2743200"/>
            <a:ext cx="7467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STUDENT </a:t>
            </a:r>
            <a:r>
              <a:rPr lang="en-US" sz="2400" dirty="0" smtClean="0">
                <a:latin typeface="Berlin Sans FB" pitchFamily="34" charset="0"/>
              </a:rPr>
              <a:t>NAME : FRANCIS.L</a:t>
            </a:r>
            <a:endParaRPr lang="en-US" sz="2400" dirty="0" smtClean="0">
              <a:latin typeface="Berlin Sans FB" pitchFamily="34" charset="0"/>
            </a:endParaRPr>
          </a:p>
          <a:p>
            <a:r>
              <a:rPr lang="en-US" sz="2400" dirty="0" smtClean="0">
                <a:latin typeface="Berlin Sans FB" pitchFamily="34" charset="0"/>
              </a:rPr>
              <a:t>REGISTER </a:t>
            </a:r>
            <a:r>
              <a:rPr lang="en-US" sz="2400" dirty="0" smtClean="0">
                <a:latin typeface="Berlin Sans FB" pitchFamily="34" charset="0"/>
              </a:rPr>
              <a:t>NO : 24131051802521021                                          NMID : asanm10524131051802521021</a:t>
            </a:r>
            <a:endParaRPr lang="en-US" sz="2400" dirty="0" smtClean="0">
              <a:latin typeface="Berlin Sans FB" pitchFamily="34" charset="0"/>
            </a:endParaRPr>
          </a:p>
          <a:p>
            <a:r>
              <a:rPr lang="en-US" sz="2400" dirty="0" smtClean="0">
                <a:latin typeface="Berlin Sans FB" pitchFamily="34" charset="0"/>
              </a:rPr>
              <a:t>DEPARTMENT : B.SC.COMPUTER SCIENCE</a:t>
            </a:r>
            <a:endParaRPr lang="en-US" sz="2400" dirty="0" smtClean="0">
              <a:latin typeface="Berlin Sans FB" pitchFamily="34" charset="0"/>
            </a:endParaRPr>
          </a:p>
          <a:p>
            <a:r>
              <a:rPr lang="en-US" sz="2400" dirty="0" smtClean="0">
                <a:latin typeface="Berlin Sans FB" pitchFamily="34" charset="0"/>
              </a:rPr>
              <a:t>COLLEGE : PERIYAR ARTS COLLEGE</a:t>
            </a:r>
            <a:endParaRPr lang="en-US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52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95" y="338140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96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itchFamily="18" charset="0"/>
                <a:cs typeface="Times New Roman" pitchFamily="18" charset="0"/>
              </a:rPr>
              <a:t>RESULTS AND SCREENSHOTS</a:t>
            </a:r>
            <a:endParaRPr sz="42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52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533400" y="2421883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5714999" cy="341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5" y="33929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9" y="6473352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15" y="1676419"/>
            <a:ext cx="8439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 for exploring my portfolio!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I’m excited to showcase my projects,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Skills, and experiences as a student. Through  this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portfolio,I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aim to demonstrate my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growth,creativity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passion for learning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352800" y="914400"/>
            <a:ext cx="601979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TITLE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45" y="641035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319357" y="2928707"/>
            <a:ext cx="754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</a:rPr>
              <a:t>MY PORTFOLIO</a:t>
            </a:r>
            <a:endParaRPr lang="en-US" sz="7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52477" y="6486052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7" y="409960"/>
            <a:ext cx="3432179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457255" y="1125631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10" y="1234825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4000" spc="5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-37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37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NT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3" y="2362207"/>
            <a:ext cx="540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1" y="1156655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000" spc="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4000" spc="-2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3" y="2514609"/>
            <a:ext cx="570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am create an My portfolio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html,css,javascript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This is very help to my creativity 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6317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S?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20" y="6172230"/>
            <a:ext cx="2181225" cy="485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6815" y="31242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Teachers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Colleges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Teammates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8" y="2243327"/>
            <a:ext cx="2695575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itchFamily="18" charset="0"/>
                <a:cs typeface="Times New Roman" pitchFamily="18" charset="0"/>
              </a:rPr>
              <a:t>TOOLS AND TECHNIQUES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5400" y="2743214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Html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Css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94" y="291148"/>
            <a:ext cx="87947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002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About 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Skills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Project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Contact me</a:t>
            </a:r>
          </a:p>
          <a:p>
            <a:pPr lvl="1" algn="just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307753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Simple and clean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Consistent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Header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Footer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762000"/>
            <a:ext cx="8683348" cy="1095568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9" y="2438402"/>
            <a:ext cx="72359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1.Responsive Design: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The portfolio is designed to be responsive and works well on different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Devices and screen sizes.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showcase: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A section to showcase projects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images,descriptions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links.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Skills section: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A section to list technical skills and proficiencies.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Contact Form: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A contact form to allow visitors to send messages.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Smooth scrolling: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Smooth scrolling effect when navigating to different sections.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579</TotalTime>
  <Words>282</Words>
  <Application>Microsoft Office PowerPoint</Application>
  <PresentationFormat>Custom</PresentationFormat>
  <Paragraphs>73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44</cp:revision>
  <dcterms:created xsi:type="dcterms:W3CDTF">2024-03-29T15:07:22Z</dcterms:created>
  <dcterms:modified xsi:type="dcterms:W3CDTF">2025-09-10T01:34:40Z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