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7" r:id="rId5"/>
    <p:sldId id="268" r:id="rId6"/>
    <p:sldId id="266" r:id="rId7"/>
    <p:sldId id="272" r:id="rId8"/>
    <p:sldId id="269" r:id="rId9"/>
    <p:sldId id="259" r:id="rId10"/>
    <p:sldId id="273" r:id="rId11"/>
    <p:sldId id="260" r:id="rId12"/>
    <p:sldId id="264" r:id="rId13"/>
    <p:sldId id="265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381F-F82F-87C4-57C5-B9EB2205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86CE7-1B84-6645-32BA-6DB3F518C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F22B-7090-6417-2BB8-8DD05306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98F9-A5C3-73AC-8A91-62C8ABE5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F284-041D-199A-81E8-12F4502D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9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88DA-6F3F-DD0B-D9BC-13E53F9D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20665-2664-4DF3-C087-60B7C580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8487-C5B0-6C7B-F4D0-A66887FA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99B0-EFDD-D356-E12B-1D2AE0FB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8BC3-FF5D-C980-376C-85E497AA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8307C-FE00-FADE-2152-637B8E71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28F6-6BB9-A060-D631-AD2DCBC9D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7111-09EA-F775-7839-BF78A60D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593D-C9E8-E794-C573-22409ADB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45B7-C33B-CC70-B9EE-71B868E3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BC4-77FF-0933-D495-BF70204C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34DC-C425-7E2A-4F21-83E3E6DB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944A-8FCC-9023-6F4F-0C7EA4B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E1CC-6AAA-213C-412B-7F89EC7A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B8E6-4997-F16B-3C1E-2EE47190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3315-934C-0E34-30A5-36706F9C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1B92-513D-ED03-CF97-92E84E5C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89EA-2A15-CEF6-DE61-D1940E5F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8CB5-4520-5A77-A874-6839C5C9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6E70-529C-860E-F9CF-CB831012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452E-531C-1D98-C2F2-715099B8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B063-213E-FA19-9DD9-5F9EDAFDE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E1F8-93D5-A880-BC94-E742198E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4DFF6-39AA-A12A-92EC-8FBC9A0F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F8A7B-C33C-68B3-D167-08365262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47EE-5E1B-5A70-0C5D-97AE8DE3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E1DE-7A26-7D52-EF1C-7C51E8CD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8F566-C424-805F-77BC-0A5C6E07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5B89-9D2C-3BC3-0A13-EFCEC8BB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10067-9EF7-69C6-E605-D5E5F59BC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CC3A5-09EA-78C3-3FC5-B776088E2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43526-E972-1239-6656-DEC2CD3D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065C1-EC7B-CB9B-7DCF-E01F0A94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3F073-D9C0-1A01-C00C-F9C0B244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70EB-C274-B63B-8336-E61F2FD1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214D1-8A1F-0E1D-3F01-0C8D84DD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D4F95-CB4A-64D5-C139-2D04D109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77B1-F358-3BBB-50FC-73263D37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8FE1B-83EB-7948-CBCF-3AB2607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BEA52-BC2C-A3A3-EBF5-CB7E32B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F967-8011-12F7-1836-B9D66C36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69C4-1AE3-C657-0D94-7FC5A942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C1B-467A-F43C-6E71-6CADF722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0B90-080F-2E9D-EA58-45E61F7F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D072-834D-8911-0F8C-3EEC1DF2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E7456-8925-F1C1-C832-7F1FCB01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1657F-6546-9F16-DDB5-1B06FADC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8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0C06-3E7D-B588-7BEC-288177C7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C044F-A73D-4B35-8246-59ACECD1A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2449A-50DE-D01C-D2E4-135CB5945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D631A-8A9F-BE2C-19CC-65850F26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10BB-9D14-5408-B750-E3071E03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3AA8B-3D72-F0F6-A1A2-A247988E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24290-DE58-177B-C483-1293871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DE195-FB65-39AC-11ED-4A663790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DC4E-CC93-B5A3-C807-D33D29BF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A19C-768C-42E5-8551-AA0D6A1A84B4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F422-B6CA-E8DF-89EE-7BCF95CD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1901-247B-DA0E-597F-C986C2A06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D878-9A5F-4729-AD45-253266F531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wittervsPublic/Dashboard1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1C90-759F-9727-555E-BBA60A850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vs Public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73F4-7D4F-4D9C-0AF9-B6B2F410E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Francis Stipek</a:t>
            </a:r>
          </a:p>
        </p:txBody>
      </p:sp>
    </p:spTree>
    <p:extLst>
      <p:ext uri="{BB962C8B-B14F-4D97-AF65-F5344CB8AC3E}">
        <p14:creationId xmlns:p14="http://schemas.microsoft.com/office/powerpoint/2010/main" val="326019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169A-E27A-A95F-401D-9A68DDC0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8CE4-DF81-4D93-1E91-50616275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9814"/>
            <a:ext cx="11774543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E5664-6219-CB5B-E458-01BAE0F6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7353"/>
            <a:ext cx="11774543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D3EFC-F0D0-6F27-BC6E-846574C1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463" y="1058580"/>
            <a:ext cx="1110084" cy="7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9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588C-88A0-778D-987B-6ED2CE5D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6825-83E1-4C76-06E1-55880756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People who had negative experiences with a brand may tweet about it more than those with positive experiences.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5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5DA4-B0B9-8A4E-621B-BA896563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0F43-7F7B-57B4-2CA1-D5AB060D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sentiment analysis model cannot predict if the tweet had a neutral sentiment. Any such tweet was labeled as ‘positive’ or ‘negative’.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running the sentiment analysis model on three-star Amazon reviews, 74% were classified as negative.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Subjectively, three-star reviews tend to skew negative, but are the closest approximations of labeled text with neutral sentiment found.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FCCC-685F-2A8B-DA99-62663BA6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CCC7-FEE7-ADAB-4EEC-2DB29C8D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Tweets included in analysis were only English based text. Emojis and other languages were excluded.</a:t>
            </a:r>
          </a:p>
        </p:txBody>
      </p:sp>
    </p:spTree>
    <p:extLst>
      <p:ext uri="{BB962C8B-B14F-4D97-AF65-F5344CB8AC3E}">
        <p14:creationId xmlns:p14="http://schemas.microsoft.com/office/powerpoint/2010/main" val="67047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9AB-E792-1286-4FCF-D9B0C37A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4030-4BFC-D098-E3D2-26659F9A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analysis focuses exclusively on posts responding to major brands. </a:t>
            </a:r>
          </a:p>
          <a:p>
            <a:r>
              <a:rPr lang="en-US" dirty="0">
                <a:solidFill>
                  <a:schemeClr val="bg1"/>
                </a:solidFill>
              </a:rPr>
              <a:t>Analyzing several other categories of tweets would be necessary to come to a complete conclusion about the platform’s negativity.</a:t>
            </a:r>
          </a:p>
        </p:txBody>
      </p:sp>
    </p:spTree>
    <p:extLst>
      <p:ext uri="{BB962C8B-B14F-4D97-AF65-F5344CB8AC3E}">
        <p14:creationId xmlns:p14="http://schemas.microsoft.com/office/powerpoint/2010/main" val="130624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471B-0FFD-6910-6E81-C0CA5A4C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8E62-75A6-1345-7D2D-7B3DA6FE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https://public.tableau.com/views/TwittervsPublic/Dashboard1?:language=en-US&amp;:display_count=n&amp;:origin=viz_share_link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FE1B-F37D-106F-D569-727A3780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2347-9282-890A-D24A-3D337ED5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4488"/>
            <a:ext cx="10515600" cy="44902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Are posts on Twitter more negative than people’s actual opinions?</a:t>
            </a:r>
          </a:p>
        </p:txBody>
      </p:sp>
    </p:spTree>
    <p:extLst>
      <p:ext uri="{BB962C8B-B14F-4D97-AF65-F5344CB8AC3E}">
        <p14:creationId xmlns:p14="http://schemas.microsoft.com/office/powerpoint/2010/main" val="295488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1DAE-6E3E-95A9-EE0E-86C1A193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Two questions must be answered to perform the comparison: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will sentiment data on both public opinion and Twitter be acquired?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which entities will sentiment be compared?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0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9790-C847-4865-E85B-7A6BCEC2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on Public 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7C15-F73F-4CFE-28D2-F0D47B98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8485"/>
            <a:ext cx="10515600" cy="29447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Market research firm YouGov conducts surveys on brand sentiment and publishes the results. </a:t>
            </a:r>
          </a:p>
          <a:p>
            <a:r>
              <a:rPr lang="en-US" dirty="0">
                <a:solidFill>
                  <a:schemeClr val="bg1"/>
                </a:solidFill>
              </a:rPr>
              <a:t>U.K. population was subject of survey.</a:t>
            </a:r>
          </a:p>
          <a:p>
            <a:r>
              <a:rPr lang="en-US" dirty="0">
                <a:solidFill>
                  <a:schemeClr val="bg1"/>
                </a:solidFill>
              </a:rPr>
              <a:t>Most recent data as of writing is for Q2 2022.</a:t>
            </a:r>
          </a:p>
          <a:p>
            <a:r>
              <a:rPr lang="en-US" dirty="0">
                <a:solidFill>
                  <a:schemeClr val="bg1"/>
                </a:solidFill>
              </a:rPr>
              <a:t>Results show what percent of people have heard of the brand, and opinion towards it, either positive, negative, or neutral.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4963-5C6D-84BA-6593-AB258A25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23C7-35AF-655F-9C01-61C2F2C9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0226"/>
            <a:ext cx="10515600" cy="22201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Survey data compared against tweets replying to most famous brands, as according to survey.</a:t>
            </a:r>
          </a:p>
          <a:p>
            <a:r>
              <a:rPr lang="en-US" dirty="0">
                <a:solidFill>
                  <a:schemeClr val="bg1"/>
                </a:solidFill>
              </a:rPr>
              <a:t>For validity of comparing UK survey data to Twitter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tweets responding to UK brand accounts were included, i.e., adidasUK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tweets sent in Q2 2022 were collected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6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159A-7D43-821A-82E1-C7A349A5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D428-1A3B-A7CF-AC1C-8C12442C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Sentiment analysis was performed on the 8000+ tweets spanning 102 companies. The data was aggregated and compared against the survey data.</a:t>
            </a:r>
          </a:p>
        </p:txBody>
      </p:sp>
    </p:spTree>
    <p:extLst>
      <p:ext uri="{BB962C8B-B14F-4D97-AF65-F5344CB8AC3E}">
        <p14:creationId xmlns:p14="http://schemas.microsoft.com/office/powerpoint/2010/main" val="142244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E1FC-8887-B65E-95BB-999C76D9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929" y="2724450"/>
            <a:ext cx="2258683" cy="7045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49856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35BF52-F29A-95B2-A231-9211F1EE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480601"/>
            <a:ext cx="6049219" cy="5896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F5920-3F83-2E4D-6B99-2B5736DDA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08" y="480601"/>
            <a:ext cx="5954895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FF7492-C186-93FF-7AD7-8807BC69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50" y="-8328"/>
            <a:ext cx="7088900" cy="68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364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Twitter vs Public</vt:lpstr>
      <vt:lpstr>Question</vt:lpstr>
      <vt:lpstr>PowerPoint Presentation</vt:lpstr>
      <vt:lpstr>Data on Public Opinion</vt:lpstr>
      <vt:lpstr>Twitter Data</vt:lpstr>
      <vt:lpstr>Twitter Data</vt:lpstr>
      <vt:lpstr>Findings</vt:lpstr>
      <vt:lpstr>PowerPoint Presentation</vt:lpstr>
      <vt:lpstr>PowerPoint Presentation</vt:lpstr>
      <vt:lpstr>Median Distribution</vt:lpstr>
      <vt:lpstr>Considerations</vt:lpstr>
      <vt:lpstr>Considerations</vt:lpstr>
      <vt:lpstr>Considerations</vt:lpstr>
      <vt:lpstr>Future Work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vs Public</dc:title>
  <dc:creator>Francis Stipek</dc:creator>
  <cp:lastModifiedBy>Francis Stipek</cp:lastModifiedBy>
  <cp:revision>3</cp:revision>
  <dcterms:created xsi:type="dcterms:W3CDTF">2022-08-26T11:56:57Z</dcterms:created>
  <dcterms:modified xsi:type="dcterms:W3CDTF">2022-08-27T16:17:11Z</dcterms:modified>
</cp:coreProperties>
</file>