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8DD7-D91E-4878-AE18-3F949BF27861}" type="datetimeFigureOut">
              <a:rPr lang="en-US" smtClean="0"/>
              <a:t>2019-09-20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9ACD-9ABA-4B98-9739-71B93FBC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4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8DD7-D91E-4878-AE18-3F949BF27861}" type="datetimeFigureOut">
              <a:rPr lang="en-US" smtClean="0"/>
              <a:t>2019-09-20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9ACD-9ABA-4B98-9739-71B93FBC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2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8DD7-D91E-4878-AE18-3F949BF27861}" type="datetimeFigureOut">
              <a:rPr lang="en-US" smtClean="0"/>
              <a:t>2019-09-20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9ACD-9ABA-4B98-9739-71B93FBC0F9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1490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8DD7-D91E-4878-AE18-3F949BF27861}" type="datetimeFigureOut">
              <a:rPr lang="en-US" smtClean="0"/>
              <a:t>2019-09-20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9ACD-9ABA-4B98-9739-71B93FBC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52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8DD7-D91E-4878-AE18-3F949BF27861}" type="datetimeFigureOut">
              <a:rPr lang="en-US" smtClean="0"/>
              <a:t>2019-09-20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9ACD-9ABA-4B98-9739-71B93FBC0F9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5904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8DD7-D91E-4878-AE18-3F949BF27861}" type="datetimeFigureOut">
              <a:rPr lang="en-US" smtClean="0"/>
              <a:t>2019-09-20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9ACD-9ABA-4B98-9739-71B93FBC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26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8DD7-D91E-4878-AE18-3F949BF27861}" type="datetimeFigureOut">
              <a:rPr lang="en-US" smtClean="0"/>
              <a:t>2019-09-20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9ACD-9ABA-4B98-9739-71B93FBC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18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8DD7-D91E-4878-AE18-3F949BF27861}" type="datetimeFigureOut">
              <a:rPr lang="en-US" smtClean="0"/>
              <a:t>2019-09-20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9ACD-9ABA-4B98-9739-71B93FBC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0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8DD7-D91E-4878-AE18-3F949BF27861}" type="datetimeFigureOut">
              <a:rPr lang="en-US" smtClean="0"/>
              <a:t>2019-09-20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9ACD-9ABA-4B98-9739-71B93FBC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2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8DD7-D91E-4878-AE18-3F949BF27861}" type="datetimeFigureOut">
              <a:rPr lang="en-US" smtClean="0"/>
              <a:t>2019-09-20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9ACD-9ABA-4B98-9739-71B93FBC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9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8DD7-D91E-4878-AE18-3F949BF27861}" type="datetimeFigureOut">
              <a:rPr lang="en-US" smtClean="0"/>
              <a:t>2019-09-20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9ACD-9ABA-4B98-9739-71B93FBC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9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8DD7-D91E-4878-AE18-3F949BF27861}" type="datetimeFigureOut">
              <a:rPr lang="en-US" smtClean="0"/>
              <a:t>2019-09-20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9ACD-9ABA-4B98-9739-71B93FBC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8DD7-D91E-4878-AE18-3F949BF27861}" type="datetimeFigureOut">
              <a:rPr lang="en-US" smtClean="0"/>
              <a:t>2019-09-20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9ACD-9ABA-4B98-9739-71B93FBC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6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8DD7-D91E-4878-AE18-3F949BF27861}" type="datetimeFigureOut">
              <a:rPr lang="en-US" smtClean="0"/>
              <a:t>2019-09-20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9ACD-9ABA-4B98-9739-71B93FBC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5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8DD7-D91E-4878-AE18-3F949BF27861}" type="datetimeFigureOut">
              <a:rPr lang="en-US" smtClean="0"/>
              <a:t>2019-09-20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9ACD-9ABA-4B98-9739-71B93FBC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8DD7-D91E-4878-AE18-3F949BF27861}" type="datetimeFigureOut">
              <a:rPr lang="en-US" smtClean="0"/>
              <a:t>2019-09-20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9ACD-9ABA-4B98-9739-71B93FBC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5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A8DD7-D91E-4878-AE18-3F949BF27861}" type="datetimeFigureOut">
              <a:rPr lang="en-US" smtClean="0"/>
              <a:t>2019-09-20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309ACD-9ABA-4B98-9739-71B93FBC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7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xyz@xyz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D9C81D-AB4A-4F45-B53C-5AB14FDE5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4499"/>
            <a:ext cx="5613017" cy="4404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8975E4-555F-4F2D-8629-888860E15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Daily Sales Call Reporting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EADA9-D723-43BC-96CE-BE6AE4100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en-US"/>
              <a:t>Reddot Distribution</a:t>
            </a:r>
          </a:p>
        </p:txBody>
      </p:sp>
      <p:sp>
        <p:nvSpPr>
          <p:cNvPr id="12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014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815A-C7EA-4D32-A053-7AC85FFE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6E76B-BFBE-4AB7-B314-1FB73E976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4619"/>
            <a:ext cx="8596668" cy="4766744"/>
          </a:xfrm>
        </p:spPr>
        <p:txBody>
          <a:bodyPr/>
          <a:lstStyle/>
          <a:p>
            <a:r>
              <a:rPr lang="en-US" dirty="0"/>
              <a:t>We (Reddot Distribution) Wants to Reorganize our Sales People Reporting Process , to Achieve that we will Create a System where by all Sales People will Enter Their Call Details at the end of day.</a:t>
            </a:r>
          </a:p>
          <a:p>
            <a:r>
              <a:rPr lang="en-US" dirty="0"/>
              <a:t>Management and Sales Person Will Get Desired Reports based on the entered daily call data</a:t>
            </a:r>
          </a:p>
          <a:p>
            <a:pPr lvl="1"/>
            <a:r>
              <a:rPr lang="en-US" dirty="0"/>
              <a:t>User Can Enter Their Daily Call  Visit  from their Staff Login </a:t>
            </a:r>
          </a:p>
          <a:p>
            <a:pPr lvl="1"/>
            <a:r>
              <a:rPr lang="en-US" dirty="0"/>
              <a:t>User Can Add Unregistered/New Partners Master Data</a:t>
            </a:r>
          </a:p>
          <a:p>
            <a:pPr lvl="1"/>
            <a:r>
              <a:rPr lang="en-US" dirty="0"/>
              <a:t>User Can See Their Own DSR(Daily Sales Record) by various filters.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9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815A-C7EA-4D32-A053-7AC85FFE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0109"/>
            <a:ext cx="8596668" cy="512618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6E76B-BFBE-4AB7-B314-1FB73E976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7418"/>
            <a:ext cx="8596668" cy="54309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Organization will get all Sales Persons Call Details</a:t>
            </a:r>
          </a:p>
          <a:p>
            <a:pPr lvl="1"/>
            <a:r>
              <a:rPr lang="en-US" dirty="0"/>
              <a:t>Each Sale Persons Visit Frequency Partner wise</a:t>
            </a:r>
          </a:p>
          <a:p>
            <a:pPr lvl="1"/>
            <a:r>
              <a:rPr lang="en-US" dirty="0"/>
              <a:t>How Effective is their Visit/Calls </a:t>
            </a:r>
          </a:p>
          <a:p>
            <a:pPr lvl="1"/>
            <a:r>
              <a:rPr lang="en-US" dirty="0"/>
              <a:t>Sales Persons Adherence to Partners Visit for Sales</a:t>
            </a:r>
          </a:p>
          <a:p>
            <a:pPr lvl="1"/>
            <a:r>
              <a:rPr lang="en-US" dirty="0"/>
              <a:t>Average  and Frequency of Weekly / Monthly / Quarterly Partners Meet</a:t>
            </a:r>
          </a:p>
          <a:p>
            <a:pPr lvl="1"/>
            <a:r>
              <a:rPr lang="en-US" dirty="0"/>
              <a:t>Follow-up and Closing Frequency</a:t>
            </a:r>
          </a:p>
          <a:p>
            <a:pPr lvl="1"/>
            <a:r>
              <a:rPr lang="en-US" dirty="0"/>
              <a:t>Expected Business as per partner and sales person based</a:t>
            </a:r>
          </a:p>
          <a:p>
            <a:pPr lvl="1"/>
            <a:r>
              <a:rPr lang="en-US" dirty="0"/>
              <a:t>Frequency of New Partners and Existing Partners Visited by Sales Employee  </a:t>
            </a:r>
          </a:p>
          <a:p>
            <a:pPr lvl="1"/>
            <a:endParaRPr lang="en-US" dirty="0"/>
          </a:p>
          <a:p>
            <a:r>
              <a:rPr lang="en-US" dirty="0"/>
              <a:t>Sales Person will get their own Visit/Call details </a:t>
            </a:r>
          </a:p>
          <a:p>
            <a:pPr lvl="1"/>
            <a:r>
              <a:rPr lang="en-US" dirty="0"/>
              <a:t>Every Sales Person can Plan their Day Visit Organized Way </a:t>
            </a:r>
          </a:p>
          <a:p>
            <a:pPr lvl="1"/>
            <a:r>
              <a:rPr lang="en-US" dirty="0"/>
              <a:t>They can see their Next Visit is with which Partner and at which day and accordingly plan their day</a:t>
            </a:r>
          </a:p>
          <a:p>
            <a:pPr lvl="1"/>
            <a:r>
              <a:rPr lang="en-US" dirty="0"/>
              <a:t>System will give them a Planning Mechanism and save their time in day planning</a:t>
            </a:r>
          </a:p>
          <a:p>
            <a:pPr lvl="1"/>
            <a:r>
              <a:rPr lang="en-US" dirty="0"/>
              <a:t>Partners Visit Score Card for Each Sales Employee Can be Generated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2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84B8-DE4C-44EE-A27F-401B3AED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581891"/>
          </a:xfrm>
        </p:spPr>
        <p:txBody>
          <a:bodyPr>
            <a:normAutofit fontScale="90000"/>
          </a:bodyPr>
          <a:lstStyle/>
          <a:p>
            <a:r>
              <a:rPr lang="en-US" dirty="0"/>
              <a:t>Daily Call / Visit Data Management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25FB-EE82-42EC-A823-B478EA301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81891"/>
            <a:ext cx="8596668" cy="54594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Will Manage Following Partners Call Details</a:t>
            </a:r>
          </a:p>
          <a:p>
            <a:pPr lvl="1"/>
            <a:r>
              <a:rPr lang="en-US" dirty="0"/>
              <a:t>Visit / Call Date</a:t>
            </a:r>
          </a:p>
          <a:p>
            <a:pPr lvl="1"/>
            <a:r>
              <a:rPr lang="en-US" dirty="0"/>
              <a:t>Company Name</a:t>
            </a:r>
          </a:p>
          <a:p>
            <a:pPr lvl="1"/>
            <a:r>
              <a:rPr lang="en-US" dirty="0"/>
              <a:t>Name of Contact Person and His Designation in Company </a:t>
            </a:r>
          </a:p>
          <a:p>
            <a:pPr lvl="1"/>
            <a:r>
              <a:rPr lang="en-US" dirty="0"/>
              <a:t>Email Id’s</a:t>
            </a:r>
          </a:p>
          <a:p>
            <a:pPr lvl="1"/>
            <a:r>
              <a:rPr lang="en-US" dirty="0"/>
              <a:t>Telephone/Mobile Number</a:t>
            </a:r>
          </a:p>
          <a:p>
            <a:pPr lvl="1"/>
            <a:r>
              <a:rPr lang="en-US" dirty="0"/>
              <a:t>BU Offered or Partners Interested BU </a:t>
            </a:r>
          </a:p>
          <a:p>
            <a:pPr lvl="1"/>
            <a:r>
              <a:rPr lang="en-US" dirty="0"/>
              <a:t>Is Partner is already Registered with us Or Its New Lead Partner</a:t>
            </a:r>
          </a:p>
          <a:p>
            <a:pPr lvl="1"/>
            <a:r>
              <a:rPr lang="en-US" dirty="0"/>
              <a:t>Type of Visit /Call – New Item discussion or Follow up of Previous , Payment Follow-up </a:t>
            </a:r>
          </a:p>
          <a:p>
            <a:pPr lvl="1"/>
            <a:r>
              <a:rPr lang="en-US" dirty="0"/>
              <a:t>Expected Business in $ </a:t>
            </a:r>
          </a:p>
          <a:p>
            <a:pPr lvl="1"/>
            <a:r>
              <a:rPr lang="en-US" dirty="0"/>
              <a:t>Status of Visit Call  -  Funnel / Closed / Lead </a:t>
            </a:r>
          </a:p>
          <a:p>
            <a:pPr lvl="1"/>
            <a:r>
              <a:rPr lang="en-US" dirty="0"/>
              <a:t>Discussion /  Feedback</a:t>
            </a:r>
          </a:p>
          <a:p>
            <a:pPr lvl="1"/>
            <a:r>
              <a:rPr lang="en-US" dirty="0"/>
              <a:t>Visit / Call Remark </a:t>
            </a:r>
          </a:p>
          <a:p>
            <a:pPr lvl="1"/>
            <a:r>
              <a:rPr lang="en-US" dirty="0"/>
              <a:t>Forward Call with Feedback and Remark to : Email Id’s</a:t>
            </a:r>
          </a:p>
          <a:p>
            <a:pPr lvl="1"/>
            <a:r>
              <a:rPr lang="en-US" dirty="0"/>
              <a:t> Priority  (High / Medium / Low ) </a:t>
            </a:r>
          </a:p>
          <a:p>
            <a:pPr lvl="1"/>
            <a:r>
              <a:rPr lang="en-US" dirty="0"/>
              <a:t>Next Reminder Date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3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611B-CA03-4735-96B0-1453F05C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65018"/>
          </a:xfrm>
        </p:spPr>
        <p:txBody>
          <a:bodyPr>
            <a:normAutofit/>
          </a:bodyPr>
          <a:lstStyle/>
          <a:p>
            <a:r>
              <a:rPr lang="en-US" dirty="0"/>
              <a:t>Application Form : 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174FE77-B9E6-4CE5-817A-362B647A2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337142"/>
              </p:ext>
            </p:extLst>
          </p:nvPr>
        </p:nvGraphicFramePr>
        <p:xfrm>
          <a:off x="401782" y="665018"/>
          <a:ext cx="10293926" cy="6012868"/>
        </p:xfrm>
        <a:graphic>
          <a:graphicData uri="http://schemas.openxmlformats.org/drawingml/2006/table">
            <a:tbl>
              <a:tblPr/>
              <a:tblGrid>
                <a:gridCol w="2074013">
                  <a:extLst>
                    <a:ext uri="{9D8B030D-6E8A-4147-A177-3AD203B41FA5}">
                      <a16:colId xmlns:a16="http://schemas.microsoft.com/office/drawing/2014/main" val="1461924058"/>
                    </a:ext>
                  </a:extLst>
                </a:gridCol>
                <a:gridCol w="1388535">
                  <a:extLst>
                    <a:ext uri="{9D8B030D-6E8A-4147-A177-3AD203B41FA5}">
                      <a16:colId xmlns:a16="http://schemas.microsoft.com/office/drawing/2014/main" val="3675951223"/>
                    </a:ext>
                  </a:extLst>
                </a:gridCol>
                <a:gridCol w="1669757">
                  <a:extLst>
                    <a:ext uri="{9D8B030D-6E8A-4147-A177-3AD203B41FA5}">
                      <a16:colId xmlns:a16="http://schemas.microsoft.com/office/drawing/2014/main" val="3373187697"/>
                    </a:ext>
                  </a:extLst>
                </a:gridCol>
                <a:gridCol w="2829796">
                  <a:extLst>
                    <a:ext uri="{9D8B030D-6E8A-4147-A177-3AD203B41FA5}">
                      <a16:colId xmlns:a16="http://schemas.microsoft.com/office/drawing/2014/main" val="21114995"/>
                    </a:ext>
                  </a:extLst>
                </a:gridCol>
                <a:gridCol w="2284929">
                  <a:extLst>
                    <a:ext uri="{9D8B030D-6E8A-4147-A177-3AD203B41FA5}">
                      <a16:colId xmlns:a16="http://schemas.microsoft.com/office/drawing/2014/main" val="831915448"/>
                    </a:ext>
                  </a:extLst>
                </a:gridCol>
                <a:gridCol w="46896">
                  <a:extLst>
                    <a:ext uri="{9D8B030D-6E8A-4147-A177-3AD203B41FA5}">
                      <a16:colId xmlns:a16="http://schemas.microsoft.com/office/drawing/2014/main" val="4034020579"/>
                    </a:ext>
                  </a:extLst>
                </a:gridCol>
              </a:tblGrid>
              <a:tr h="54548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Daily Sales Record Entry Form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F4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40705"/>
                  </a:ext>
                </a:extLst>
              </a:tr>
              <a:tr h="41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Visit Date :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26-07-2019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Next Reminder Date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15-08-2019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491807"/>
                  </a:ext>
                </a:extLst>
              </a:tr>
              <a:tr h="41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Visit :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FollowUp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Partner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135496"/>
                  </a:ext>
                </a:extLst>
              </a:tr>
              <a:tr h="41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 Name :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XYZ Tech Computers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 Person Name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702309"/>
                  </a:ext>
                </a:extLst>
              </a:tr>
              <a:tr h="41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 Id's :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xyz@xyz.com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Designation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 Manager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547476"/>
                  </a:ext>
                </a:extLst>
              </a:tr>
              <a:tr h="41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 Numbers :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979797977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Priority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573049"/>
                  </a:ext>
                </a:extLst>
              </a:tr>
              <a:tr h="41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 Offered :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APC,MS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Expected Business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640437"/>
                  </a:ext>
                </a:extLst>
              </a:tr>
              <a:tr h="41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Of Call :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Funnel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798376"/>
                  </a:ext>
                </a:extLst>
              </a:tr>
              <a:tr h="41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Feedback :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Interested in Hik Products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758324"/>
                  </a:ext>
                </a:extLst>
              </a:tr>
              <a:tr h="369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016562"/>
                  </a:ext>
                </a:extLst>
              </a:tr>
              <a:tr h="41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Forward Call To :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chetan@gmail.com , pramod@gmail.com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610810"/>
                  </a:ext>
                </a:extLst>
              </a:tr>
              <a:tr h="41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Your Remark :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 to Discuss on Price Negotiation with CM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130029"/>
                  </a:ext>
                </a:extLst>
              </a:tr>
              <a:tr h="41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525374"/>
                  </a:ext>
                </a:extLst>
              </a:tr>
              <a:tr h="4825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Save As Draft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837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84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611B-CA03-4735-96B0-1453F05C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65018"/>
          </a:xfrm>
        </p:spPr>
        <p:txBody>
          <a:bodyPr>
            <a:normAutofit/>
          </a:bodyPr>
          <a:lstStyle/>
          <a:p>
            <a:r>
              <a:rPr lang="en-US" dirty="0"/>
              <a:t>Application Form Details  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11D46-8142-409E-B2A2-07D2AAF4A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65019"/>
            <a:ext cx="8596668" cy="537634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SAVE As Draft : User Can Save Form as Draft and User Can Edit In Future </a:t>
            </a:r>
          </a:p>
          <a:p>
            <a:r>
              <a:rPr lang="en-US" dirty="0"/>
              <a:t>SAVE : System will save record and send email to respective CM , HOIS, COO based on Setup</a:t>
            </a:r>
          </a:p>
          <a:p>
            <a:r>
              <a:rPr lang="en-US" dirty="0"/>
              <a:t>Send Mail : This will be used to forward Visit Details to Other Sales Person’s on their email id’s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2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611B-CA03-4735-96B0-1453F05C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65018"/>
          </a:xfrm>
        </p:spPr>
        <p:txBody>
          <a:bodyPr>
            <a:normAutofit/>
          </a:bodyPr>
          <a:lstStyle/>
          <a:p>
            <a:r>
              <a:rPr lang="en-US" dirty="0"/>
              <a:t>Sales Persons Score Card 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11D46-8142-409E-B2A2-07D2AAF4A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65019"/>
            <a:ext cx="8596668" cy="576435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Here Sales Person can Select Month and Score Card Will Come for Selected Month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B65252D-BAD7-4AC3-A5DD-736BDF4AA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089627"/>
              </p:ext>
            </p:extLst>
          </p:nvPr>
        </p:nvGraphicFramePr>
        <p:xfrm>
          <a:off x="1343891" y="1682450"/>
          <a:ext cx="7626496" cy="4510531"/>
        </p:xfrm>
        <a:graphic>
          <a:graphicData uri="http://schemas.openxmlformats.org/drawingml/2006/table">
            <a:tbl>
              <a:tblPr/>
              <a:tblGrid>
                <a:gridCol w="3273723">
                  <a:extLst>
                    <a:ext uri="{9D8B030D-6E8A-4147-A177-3AD203B41FA5}">
                      <a16:colId xmlns:a16="http://schemas.microsoft.com/office/drawing/2014/main" val="2088681611"/>
                    </a:ext>
                  </a:extLst>
                </a:gridCol>
                <a:gridCol w="2011787">
                  <a:extLst>
                    <a:ext uri="{9D8B030D-6E8A-4147-A177-3AD203B41FA5}">
                      <a16:colId xmlns:a16="http://schemas.microsoft.com/office/drawing/2014/main" val="776455339"/>
                    </a:ext>
                  </a:extLst>
                </a:gridCol>
                <a:gridCol w="1170493">
                  <a:extLst>
                    <a:ext uri="{9D8B030D-6E8A-4147-A177-3AD203B41FA5}">
                      <a16:colId xmlns:a16="http://schemas.microsoft.com/office/drawing/2014/main" val="1383481942"/>
                    </a:ext>
                  </a:extLst>
                </a:gridCol>
                <a:gridCol w="1170493">
                  <a:extLst>
                    <a:ext uri="{9D8B030D-6E8A-4147-A177-3AD203B41FA5}">
                      <a16:colId xmlns:a16="http://schemas.microsoft.com/office/drawing/2014/main" val="827430297"/>
                    </a:ext>
                  </a:extLst>
                </a:gridCol>
              </a:tblGrid>
              <a:tr h="33824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Employee Score Card :  Rahul Kava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889541"/>
                  </a:ext>
                </a:extLst>
              </a:tr>
              <a:tr h="322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Perticular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F4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Distinct Count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F4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F4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F4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683208"/>
                  </a:ext>
                </a:extLst>
              </a:tr>
              <a:tr h="322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Customer Meet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441532"/>
                  </a:ext>
                </a:extLst>
              </a:tr>
              <a:tr h="322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Distinct Visit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227584"/>
                  </a:ext>
                </a:extLst>
              </a:tr>
              <a:tr h="322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Follow-Ups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371665"/>
                  </a:ext>
                </a:extLst>
              </a:tr>
              <a:tr h="322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Missed Next Visit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764431"/>
                  </a:ext>
                </a:extLst>
              </a:tr>
              <a:tr h="322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Distinct BU Offered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7943"/>
                  </a:ext>
                </a:extLst>
              </a:tr>
              <a:tr h="322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Priority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15353"/>
                  </a:ext>
                </a:extLst>
              </a:tr>
              <a:tr h="322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Priority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628262"/>
                  </a:ext>
                </a:extLst>
              </a:tr>
              <a:tr h="322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Priority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779450"/>
                  </a:ext>
                </a:extLst>
              </a:tr>
              <a:tr h="322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Expected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Bussness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45000 (10)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499471"/>
                  </a:ext>
                </a:extLst>
              </a:tr>
              <a:tr h="290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Busness Funnel $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 (3)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335608"/>
                  </a:ext>
                </a:extLst>
              </a:tr>
              <a:tr h="322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Actual $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25000 (6)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429433"/>
                  </a:ext>
                </a:extLst>
              </a:tr>
              <a:tr h="338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Lead $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 (1)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634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89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D2EA-61A6-4B71-A237-997F2F01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0056"/>
            <a:ext cx="8596668" cy="706582"/>
          </a:xfrm>
        </p:spPr>
        <p:txBody>
          <a:bodyPr/>
          <a:lstStyle/>
          <a:p>
            <a:r>
              <a:rPr lang="en-US" dirty="0"/>
              <a:t>Sale Person Score Card for CM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CA3546-9EEE-43DE-9E87-5B9741D7C426}"/>
              </a:ext>
            </a:extLst>
          </p:cNvPr>
          <p:cNvSpPr txBox="1"/>
          <p:nvPr/>
        </p:nvSpPr>
        <p:spPr>
          <a:xfrm>
            <a:off x="677335" y="2771687"/>
            <a:ext cx="8981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Provide Month or Quarter Selection for this Report and CM can see all Sales Employees Sales Visit for Respective Country</a:t>
            </a:r>
          </a:p>
          <a:p>
            <a:br>
              <a:rPr lang="en-US" dirty="0"/>
            </a:br>
            <a:r>
              <a:rPr lang="en-US" dirty="0"/>
              <a:t>On Clicking on Detail Excel Report We Will Provide Detail Excel Report Per sales Employee wise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BC556E-6AD2-4E18-9F36-751A6CE8F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0655"/>
            <a:ext cx="12192000" cy="74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308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627</Words>
  <Application>Microsoft Office PowerPoint</Application>
  <PresentationFormat>Widescreen</PresentationFormat>
  <Paragraphs>170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Daily Sales Call Reporting</vt:lpstr>
      <vt:lpstr>Introduction</vt:lpstr>
      <vt:lpstr>Objectives : </vt:lpstr>
      <vt:lpstr>Daily Call / Visit Data Management : </vt:lpstr>
      <vt:lpstr>Application Form : </vt:lpstr>
      <vt:lpstr>Application Form Details  : </vt:lpstr>
      <vt:lpstr>Sales Persons Score Card : </vt:lpstr>
      <vt:lpstr>Sale Person Score Card for CM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Sales Call Reporting</dc:title>
  <dc:creator>Administrator</dc:creator>
  <cp:lastModifiedBy>Administrator</cp:lastModifiedBy>
  <cp:revision>35</cp:revision>
  <dcterms:created xsi:type="dcterms:W3CDTF">2019-07-26T08:54:59Z</dcterms:created>
  <dcterms:modified xsi:type="dcterms:W3CDTF">2019-09-20T12:18:07Z</dcterms:modified>
</cp:coreProperties>
</file>