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3C930A-8C06-42AF-9171-869FAE4A7899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2588B4-8B8E-47FE-BD1B-0819A1D21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don@ntc.gov.ph" TargetMode="External"/><Relationship Id="rId3" Type="http://schemas.openxmlformats.org/officeDocument/2006/relationships/hyperlink" Target="mailto:lehan@ntc.gov.ph" TargetMode="External"/><Relationship Id="rId7" Type="http://schemas.openxmlformats.org/officeDocument/2006/relationships/hyperlink" Target="mailto:remy@ntc.gov.ph" TargetMode="External"/><Relationship Id="rId2" Type="http://schemas.openxmlformats.org/officeDocument/2006/relationships/hyperlink" Target="mailto:sammy@ntc.gov.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win@ntc.gov.ph" TargetMode="External"/><Relationship Id="rId11" Type="http://schemas.openxmlformats.org/officeDocument/2006/relationships/hyperlink" Target="mailto:mon@ntc.gov.ph" TargetMode="External"/><Relationship Id="rId5" Type="http://schemas.openxmlformats.org/officeDocument/2006/relationships/hyperlink" Target="mailto:mac@ntc.gov.ph" TargetMode="External"/><Relationship Id="rId10" Type="http://schemas.openxmlformats.org/officeDocument/2006/relationships/hyperlink" Target="mailto:alex@ntc.gov.ph" TargetMode="External"/><Relationship Id="rId4" Type="http://schemas.openxmlformats.org/officeDocument/2006/relationships/hyperlink" Target="mailto:jbl@ntc.gov.ph" TargetMode="External"/><Relationship Id="rId9" Type="http://schemas.openxmlformats.org/officeDocument/2006/relationships/hyperlink" Target="mailto:minmin@ntc.gov.p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67400"/>
            <a:ext cx="6400800" cy="533400"/>
          </a:xfrm>
        </p:spPr>
        <p:txBody>
          <a:bodyPr>
            <a:normAutofit fontScale="85000" lnSpcReduction="20000"/>
          </a:bodyPr>
          <a:lstStyle/>
          <a:p>
            <a:endParaRPr lang="en-US" sz="1200" dirty="0" smtClean="0"/>
          </a:p>
          <a:p>
            <a:r>
              <a:rPr lang="en-US" sz="1200" dirty="0" smtClean="0"/>
              <a:t>By: </a:t>
            </a:r>
          </a:p>
          <a:p>
            <a:r>
              <a:rPr lang="en-US" sz="1200" dirty="0" smtClean="0"/>
              <a:t>Engr. Francis Thomas M. </a:t>
            </a:r>
            <a:r>
              <a:rPr lang="en-US" sz="1200" dirty="0" err="1" smtClean="0"/>
              <a:t>Alfanta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Logbook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easily locate application folder</a:t>
            </a:r>
          </a:p>
          <a:p>
            <a:r>
              <a:rPr lang="en-US" dirty="0" smtClean="0"/>
              <a:t>To centralize information </a:t>
            </a:r>
            <a:r>
              <a:rPr lang="en-US" dirty="0" smtClean="0"/>
              <a:t>processed </a:t>
            </a:r>
            <a:r>
              <a:rPr lang="en-US" dirty="0" smtClean="0"/>
              <a:t>by NAFD</a:t>
            </a:r>
          </a:p>
          <a:p>
            <a:r>
              <a:rPr lang="en-US" dirty="0" smtClean="0"/>
              <a:t>To minimize redundant encoding work</a:t>
            </a:r>
          </a:p>
          <a:p>
            <a:r>
              <a:rPr lang="en-US" dirty="0" smtClean="0"/>
              <a:t>To generate requested </a:t>
            </a:r>
            <a:r>
              <a:rPr lang="en-US" dirty="0" smtClean="0"/>
              <a:t>report efficiently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0600" y="1676400"/>
            <a:ext cx="388924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Password format:</a:t>
            </a:r>
          </a:p>
          <a:p>
            <a:r>
              <a:rPr lang="en-US" sz="2000" dirty="0" smtClean="0"/>
              <a:t>Remove @</a:t>
            </a:r>
            <a:r>
              <a:rPr lang="en-US" sz="2000" dirty="0" err="1" smtClean="0"/>
              <a:t>ntc.gov.ph</a:t>
            </a:r>
            <a:r>
              <a:rPr lang="en-US" sz="2000" dirty="0" smtClean="0"/>
              <a:t> of your username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52" y="1679448"/>
            <a:ext cx="3889248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Username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sammy@ntc.gov.ph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hlinkClick r:id="rId3"/>
              </a:rPr>
              <a:t>lehan@ntc.gov.ph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jbl@ntc.gov.ph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mac@ntc.gov.ph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erwin@ntc.gov.ph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remy@ntc.gov.ph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hlinkClick r:id="rId8"/>
              </a:rPr>
              <a:t>don@ntc.gov.ph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9"/>
              </a:rPr>
              <a:t>minmin@ntc.gov.ph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hlinkClick r:id="rId10"/>
              </a:rPr>
              <a:t>alex@ntc.gov.ph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hlinkClick r:id="rId11"/>
              </a:rPr>
              <a:t>eoc@ntc.gov.ph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NAFD Flow Chart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</TotalTime>
  <Words>58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Logbook System</vt:lpstr>
      <vt:lpstr>OBJECTIVE</vt:lpstr>
      <vt:lpstr>Logging In</vt:lpstr>
      <vt:lpstr>NAFD Flow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 System</dc:title>
  <dc:creator>hp</dc:creator>
  <cp:lastModifiedBy>Francis</cp:lastModifiedBy>
  <cp:revision>4</cp:revision>
  <dcterms:created xsi:type="dcterms:W3CDTF">2014-08-12T01:33:29Z</dcterms:created>
  <dcterms:modified xsi:type="dcterms:W3CDTF">2014-08-16T03:19:47Z</dcterms:modified>
</cp:coreProperties>
</file>