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649BA-3105-49D7-8981-B0CC2F6F3AB4}" v="1" dt="2022-12-22T08:45:30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Francis" userId="b43fd2132e0b1f8f" providerId="LiveId" clId="{5BE649BA-3105-49D7-8981-B0CC2F6F3AB4}"/>
    <pc:docChg chg="undo custSel addSld modSld">
      <pc:chgData name="Jerald Francis" userId="b43fd2132e0b1f8f" providerId="LiveId" clId="{5BE649BA-3105-49D7-8981-B0CC2F6F3AB4}" dt="2022-12-26T11:36:48.413" v="1553" actId="14100"/>
      <pc:docMkLst>
        <pc:docMk/>
      </pc:docMkLst>
      <pc:sldChg chg="modSp new mod">
        <pc:chgData name="Jerald Francis" userId="b43fd2132e0b1f8f" providerId="LiveId" clId="{5BE649BA-3105-49D7-8981-B0CC2F6F3AB4}" dt="2022-12-23T08:01:47.325" v="1257" actId="20577"/>
        <pc:sldMkLst>
          <pc:docMk/>
          <pc:sldMk cId="1612521022" sldId="256"/>
        </pc:sldMkLst>
        <pc:spChg chg="mod">
          <ac:chgData name="Jerald Francis" userId="b43fd2132e0b1f8f" providerId="LiveId" clId="{5BE649BA-3105-49D7-8981-B0CC2F6F3AB4}" dt="2022-12-23T08:01:47.325" v="1257" actId="20577"/>
          <ac:spMkLst>
            <pc:docMk/>
            <pc:sldMk cId="1612521022" sldId="256"/>
            <ac:spMk id="2" creationId="{80038A34-9C9C-504B-EE2D-3572775A5B2E}"/>
          </ac:spMkLst>
        </pc:spChg>
      </pc:sldChg>
      <pc:sldChg chg="modSp new mod">
        <pc:chgData name="Jerald Francis" userId="b43fd2132e0b1f8f" providerId="LiveId" clId="{5BE649BA-3105-49D7-8981-B0CC2F6F3AB4}" dt="2022-12-22T13:13:35.926" v="524" actId="20577"/>
        <pc:sldMkLst>
          <pc:docMk/>
          <pc:sldMk cId="150694853" sldId="257"/>
        </pc:sldMkLst>
        <pc:spChg chg="mod">
          <ac:chgData name="Jerald Francis" userId="b43fd2132e0b1f8f" providerId="LiveId" clId="{5BE649BA-3105-49D7-8981-B0CC2F6F3AB4}" dt="2022-12-22T13:12:40.535" v="460" actId="20577"/>
          <ac:spMkLst>
            <pc:docMk/>
            <pc:sldMk cId="150694853" sldId="257"/>
            <ac:spMk id="2" creationId="{A3CE06EC-8990-B265-3584-440860F1F892}"/>
          </ac:spMkLst>
        </pc:spChg>
        <pc:spChg chg="mod">
          <ac:chgData name="Jerald Francis" userId="b43fd2132e0b1f8f" providerId="LiveId" clId="{5BE649BA-3105-49D7-8981-B0CC2F6F3AB4}" dt="2022-12-22T13:13:35.926" v="524" actId="20577"/>
          <ac:spMkLst>
            <pc:docMk/>
            <pc:sldMk cId="150694853" sldId="257"/>
            <ac:spMk id="3" creationId="{4CD93C87-D321-3E65-46A4-8DC369CBC4C2}"/>
          </ac:spMkLst>
        </pc:spChg>
      </pc:sldChg>
      <pc:sldChg chg="addSp modSp new mod">
        <pc:chgData name="Jerald Francis" userId="b43fd2132e0b1f8f" providerId="LiveId" clId="{5BE649BA-3105-49D7-8981-B0CC2F6F3AB4}" dt="2022-12-22T13:41:42.096" v="999" actId="20577"/>
        <pc:sldMkLst>
          <pc:docMk/>
          <pc:sldMk cId="1857563370" sldId="258"/>
        </pc:sldMkLst>
        <pc:spChg chg="mod">
          <ac:chgData name="Jerald Francis" userId="b43fd2132e0b1f8f" providerId="LiveId" clId="{5BE649BA-3105-49D7-8981-B0CC2F6F3AB4}" dt="2022-12-22T13:41:42.096" v="999" actId="20577"/>
          <ac:spMkLst>
            <pc:docMk/>
            <pc:sldMk cId="1857563370" sldId="258"/>
            <ac:spMk id="2" creationId="{D5AF2E00-B215-9A91-A7D1-4414506C64ED}"/>
          </ac:spMkLst>
        </pc:spChg>
        <pc:spChg chg="mod">
          <ac:chgData name="Jerald Francis" userId="b43fd2132e0b1f8f" providerId="LiveId" clId="{5BE649BA-3105-49D7-8981-B0CC2F6F3AB4}" dt="2022-12-22T13:30:28.645" v="972" actId="20577"/>
          <ac:spMkLst>
            <pc:docMk/>
            <pc:sldMk cId="1857563370" sldId="258"/>
            <ac:spMk id="3" creationId="{4C9711E4-731B-7CC9-3205-AE0060128E65}"/>
          </ac:spMkLst>
        </pc:spChg>
        <pc:picChg chg="add mod">
          <ac:chgData name="Jerald Francis" userId="b43fd2132e0b1f8f" providerId="LiveId" clId="{5BE649BA-3105-49D7-8981-B0CC2F6F3AB4}" dt="2022-12-22T13:25:45.770" v="693" actId="1076"/>
          <ac:picMkLst>
            <pc:docMk/>
            <pc:sldMk cId="1857563370" sldId="258"/>
            <ac:picMk id="5" creationId="{295F9D72-A8D5-5EDB-3ED2-27063CEBC44B}"/>
          </ac:picMkLst>
        </pc:picChg>
      </pc:sldChg>
      <pc:sldChg chg="addSp modSp new mod">
        <pc:chgData name="Jerald Francis" userId="b43fd2132e0b1f8f" providerId="LiveId" clId="{5BE649BA-3105-49D7-8981-B0CC2F6F3AB4}" dt="2022-12-26T11:36:48.413" v="1553" actId="14100"/>
        <pc:sldMkLst>
          <pc:docMk/>
          <pc:sldMk cId="380773011" sldId="259"/>
        </pc:sldMkLst>
        <pc:spChg chg="mod">
          <ac:chgData name="Jerald Francis" userId="b43fd2132e0b1f8f" providerId="LiveId" clId="{5BE649BA-3105-49D7-8981-B0CC2F6F3AB4}" dt="2022-12-22T13:42:22.105" v="1054" actId="20577"/>
          <ac:spMkLst>
            <pc:docMk/>
            <pc:sldMk cId="380773011" sldId="259"/>
            <ac:spMk id="2" creationId="{BCA6E4B7-5FB3-546F-C4DB-16543E487919}"/>
          </ac:spMkLst>
        </pc:spChg>
        <pc:spChg chg="mod">
          <ac:chgData name="Jerald Francis" userId="b43fd2132e0b1f8f" providerId="LiveId" clId="{5BE649BA-3105-49D7-8981-B0CC2F6F3AB4}" dt="2022-12-26T11:35:16.217" v="1548" actId="20577"/>
          <ac:spMkLst>
            <pc:docMk/>
            <pc:sldMk cId="380773011" sldId="259"/>
            <ac:spMk id="3" creationId="{8B574EC0-B6AE-7B31-DC38-2481FE127E32}"/>
          </ac:spMkLst>
        </pc:spChg>
        <pc:picChg chg="add mod">
          <ac:chgData name="Jerald Francis" userId="b43fd2132e0b1f8f" providerId="LiveId" clId="{5BE649BA-3105-49D7-8981-B0CC2F6F3AB4}" dt="2022-12-26T11:36:48.413" v="1553" actId="14100"/>
          <ac:picMkLst>
            <pc:docMk/>
            <pc:sldMk cId="380773011" sldId="259"/>
            <ac:picMk id="5" creationId="{4A224526-9B78-C47B-3C9B-49455A9207CD}"/>
          </ac:picMkLst>
        </pc:picChg>
      </pc:sldChg>
      <pc:sldChg chg="addSp modSp new mod">
        <pc:chgData name="Jerald Francis" userId="b43fd2132e0b1f8f" providerId="LiveId" clId="{5BE649BA-3105-49D7-8981-B0CC2F6F3AB4}" dt="2022-12-22T13:43:28.556" v="1104" actId="14100"/>
        <pc:sldMkLst>
          <pc:docMk/>
          <pc:sldMk cId="1875943612" sldId="260"/>
        </pc:sldMkLst>
        <pc:spChg chg="mod">
          <ac:chgData name="Jerald Francis" userId="b43fd2132e0b1f8f" providerId="LiveId" clId="{5BE649BA-3105-49D7-8981-B0CC2F6F3AB4}" dt="2022-12-22T13:42:15.989" v="1050" actId="20577"/>
          <ac:spMkLst>
            <pc:docMk/>
            <pc:sldMk cId="1875943612" sldId="260"/>
            <ac:spMk id="2" creationId="{48E9B37B-63E2-6258-92BA-6AA54EA207C3}"/>
          </ac:spMkLst>
        </pc:spChg>
        <pc:spChg chg="mod">
          <ac:chgData name="Jerald Francis" userId="b43fd2132e0b1f8f" providerId="LiveId" clId="{5BE649BA-3105-49D7-8981-B0CC2F6F3AB4}" dt="2022-12-22T13:43:22.577" v="1102" actId="20577"/>
          <ac:spMkLst>
            <pc:docMk/>
            <pc:sldMk cId="1875943612" sldId="260"/>
            <ac:spMk id="3" creationId="{67BE8BE2-85D2-9ED9-AE2B-F0F0CC1E13F5}"/>
          </ac:spMkLst>
        </pc:spChg>
        <pc:picChg chg="add mod">
          <ac:chgData name="Jerald Francis" userId="b43fd2132e0b1f8f" providerId="LiveId" clId="{5BE649BA-3105-49D7-8981-B0CC2F6F3AB4}" dt="2022-12-22T13:43:28.556" v="1104" actId="14100"/>
          <ac:picMkLst>
            <pc:docMk/>
            <pc:sldMk cId="1875943612" sldId="260"/>
            <ac:picMk id="5" creationId="{FA959385-5731-DED7-512E-392B68AC5ED2}"/>
          </ac:picMkLst>
        </pc:picChg>
      </pc:sldChg>
      <pc:sldChg chg="modSp new mod">
        <pc:chgData name="Jerald Francis" userId="b43fd2132e0b1f8f" providerId="LiveId" clId="{5BE649BA-3105-49D7-8981-B0CC2F6F3AB4}" dt="2022-12-23T08:06:32.730" v="1317" actId="20577"/>
        <pc:sldMkLst>
          <pc:docMk/>
          <pc:sldMk cId="4157093215" sldId="261"/>
        </pc:sldMkLst>
        <pc:spChg chg="mod">
          <ac:chgData name="Jerald Francis" userId="b43fd2132e0b1f8f" providerId="LiveId" clId="{5BE649BA-3105-49D7-8981-B0CC2F6F3AB4}" dt="2022-12-23T08:06:32.730" v="1317" actId="20577"/>
          <ac:spMkLst>
            <pc:docMk/>
            <pc:sldMk cId="4157093215" sldId="261"/>
            <ac:spMk id="2" creationId="{E8CB0A6A-4EF8-4307-F1B1-4822FB127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C771-803C-DC5B-C45E-9C8D9D5E9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5267-F713-E241-6B31-AE02E9E0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B04A-4738-89C6-29B5-D124B85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454A-A48F-F8C7-FD30-300CBE7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6C04-095C-E2C9-C010-9CF9031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B329-FF6D-D372-8962-1FB85A17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79330-267A-624B-ED2A-091C7BFE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B85D-86AE-8D02-2AE8-7681A9A3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8A8B-1472-F563-394B-56DD6259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D003-F632-9D86-6CE7-AB5CA24F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6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414E-2B48-BDFC-813B-9B012596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AC729-795C-FEF3-E866-2F89FF6C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55CB-3BB9-6CE3-0B3D-E1EDF16D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5757-3CDB-4D0B-6906-7A265E54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1563-E2EE-AD2E-240C-0B96937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333D-F22E-B7F0-5F6C-9F263169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8252-77BF-D627-A31A-3AB71537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8EAE-796F-F4EE-954E-87EC4C1D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9428-49AA-7945-10BD-B82CD5D2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1777-CE79-5063-DA10-B5C1C4A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9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ADFC-5467-2A0D-7064-890C8F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DA3D-5F18-9CEC-BA08-CBB3D017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70FF-3D76-3FD4-7D3D-0109175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9BAC-A24F-0073-23E2-7E13078C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5C4E-64A9-F3AA-2970-7483A361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0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671D-1106-6792-C0BA-9177A6F7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E3D7-006A-C68C-7AB0-FE4933D9C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897B-D9F5-37EF-F1F7-7DB23021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CF5-789F-B035-027E-CDEA3634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6C25-F23D-29CE-4200-B7DBB1C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1422-1CD2-3ECE-69A4-45B5A22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E753-433C-B129-A81C-829CCD49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61EF-462C-2ED7-A7C2-6092DF6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830C-9FB2-D332-025D-2F1577F4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3CFDE-BA52-CBE9-F91A-4F6CD1387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6EE8E-9FDC-2BAA-8BBD-93441797B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2E482-21B4-3650-6C7F-C05100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30DEB-C39C-B53B-AAB3-F2BC2920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487BE-D506-1806-9871-FD27A773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7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3C4-5E40-0AA9-E38C-5E13BC8F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5A93D-65D7-B221-6AFF-5D6EFE09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56B7-E1AA-E72F-239D-AB21A84B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450E7-BB26-9355-56D5-69F1348D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9714-30CE-75A7-396E-DBA73D78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61AE4-B273-DDB3-30D7-EB4D30D5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92476-5665-8DC9-0E5C-8F54E9A2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8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A95B-F8C1-BA9B-5723-37586AD1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966F-782E-15DF-45F5-3BA05156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1A7A-43A3-C346-ECC9-A717C173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E1E7-3D12-FA57-B725-3671DE0C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3CD20-F48E-14BD-F937-C6A94AD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42FD-1AF4-E7BB-1180-9B5CA91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8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2868-495E-86BD-00B5-D693354A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1344-DED0-D58D-CD6C-812BAABB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9466-DABE-0C7A-82C2-8241D019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CE8E-A3F7-00B2-5B5E-9F1A1A9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8120-17BF-8270-1162-865DAC9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D7E2-72C3-5E32-D35E-4DA64B04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D378-4351-09A0-455E-DEB722D7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02DB4-45EF-8CC6-4AF6-944F6081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32C9-9B4C-D5BA-35DC-18500FE9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3EBC-81A6-4823-BD8A-06F42D6E24F5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934DC-F81D-A748-3514-0CC0C09B9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BAFD-25E8-7A2E-857A-779A05BE2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598D-C384-46FA-836C-C7539F97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A34-9C9C-504B-EE2D-3572775A5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 Repository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A7758-9181-4791-8EFA-048CF1670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5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2E00-B215-9A91-A7D1-4414506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Version Control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1E4-731B-7CC9-3205-AE0060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– Is a version control system that lets you manage and keep track of your source code history.</a:t>
            </a:r>
          </a:p>
          <a:p>
            <a:pPr lvl="1"/>
            <a:r>
              <a:rPr lang="en-US" dirty="0"/>
              <a:t>Version control system is like a save a </a:t>
            </a:r>
          </a:p>
          <a:p>
            <a:pPr marL="457200" lvl="1" indent="0">
              <a:buNone/>
            </a:pPr>
            <a:r>
              <a:rPr lang="en-US" dirty="0"/>
              <a:t>program for your project. By tracking and </a:t>
            </a:r>
          </a:p>
          <a:p>
            <a:pPr marL="457200" lvl="1" indent="0">
              <a:buNone/>
            </a:pPr>
            <a:r>
              <a:rPr lang="en-US" dirty="0"/>
              <a:t>logging the changes made on the file/files</a:t>
            </a:r>
          </a:p>
          <a:p>
            <a:pPr marL="457200" lvl="1" indent="0">
              <a:buNone/>
            </a:pPr>
            <a:r>
              <a:rPr lang="en-US" dirty="0"/>
              <a:t>sets over time, a version-control system gives</a:t>
            </a:r>
          </a:p>
          <a:p>
            <a:pPr marL="457200" lvl="1" indent="0">
              <a:buNone/>
            </a:pPr>
            <a:r>
              <a:rPr lang="en-US" dirty="0"/>
              <a:t>you the power to review or even restore </a:t>
            </a:r>
          </a:p>
          <a:p>
            <a:pPr marL="457200" lvl="1" indent="0">
              <a:buNone/>
            </a:pPr>
            <a:r>
              <a:rPr lang="en-US" dirty="0"/>
              <a:t>earlier version.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F9D72-A8D5-5EDB-3ED2-27063CEB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09" y="2634343"/>
            <a:ext cx="4017890" cy="27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E4B7-5FB3-546F-C4DB-16543E48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4EC0-B6AE-7B31-DC38-2481FE12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designed as a GIT repository hosting service.</a:t>
            </a:r>
          </a:p>
          <a:p>
            <a:pPr lvl="1"/>
            <a:r>
              <a:rPr lang="en-US" dirty="0"/>
              <a:t>GIT repository hosting service, its an online database that allows to keep track of the changes from you and other from any part of the world.</a:t>
            </a:r>
          </a:p>
          <a:p>
            <a:pPr lvl="1"/>
            <a:r>
              <a:rPr lang="en-US" dirty="0"/>
              <a:t>Repository is usually used to organize a single project. Repository can contain folders and files, images, videos, spreadsheets and data sets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24526-9B78-C47B-3C9B-49455A920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4044837"/>
            <a:ext cx="9339943" cy="18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37B-63E2-6258-92BA-6AA54EA2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term – GIT vs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8BE2-85D2-9ED9-AE2B-F0F0CC1E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GIT vs </a:t>
            </a:r>
            <a:r>
              <a:rPr lang="en-US" dirty="0" err="1"/>
              <a:t>GITHub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59385-5731-DED7-512E-392B68AC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11" y="2586214"/>
            <a:ext cx="6406818" cy="2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6EC-8990-B265-3584-440860F1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– GIT version control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3C87-D321-3E65-46A4-8DC369CB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version control tool to maintain the GIT version.</a:t>
            </a:r>
          </a:p>
          <a:p>
            <a:r>
              <a:rPr lang="en-US" dirty="0"/>
              <a:t>Link -&gt; </a:t>
            </a:r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r>
              <a:rPr lang="en-US" dirty="0"/>
              <a:t>Once installed, to check the version,</a:t>
            </a:r>
          </a:p>
          <a:p>
            <a:pPr lvl="1"/>
            <a:r>
              <a:rPr lang="en-US" dirty="0"/>
              <a:t>In the CMD prompt, type &gt; git –version</a:t>
            </a:r>
          </a:p>
          <a:p>
            <a:r>
              <a:rPr lang="en-US" dirty="0"/>
              <a:t>Different commands GIT, to push the codes in the repository.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- To create new Git repository</a:t>
            </a:r>
          </a:p>
          <a:p>
            <a:pPr lvl="1"/>
            <a:r>
              <a:rPr lang="en-US" dirty="0"/>
              <a:t>git add – To add the code in the branch</a:t>
            </a:r>
          </a:p>
          <a:p>
            <a:pPr lvl="1"/>
            <a:r>
              <a:rPr lang="en-US" dirty="0"/>
              <a:t>git commit – To commit the changes</a:t>
            </a:r>
          </a:p>
          <a:p>
            <a:pPr lvl="1"/>
            <a:r>
              <a:rPr lang="en-US" dirty="0"/>
              <a:t>git push – Push the code to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0A6A-4EF8-4307-F1B1-4822FB12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GitHub project in eclipse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5311-2764-BCF6-4570-55424E9A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9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247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&amp; GitHub Repository</vt:lpstr>
      <vt:lpstr>GIT – Version Control System</vt:lpstr>
      <vt:lpstr>GITHub - Repository</vt:lpstr>
      <vt:lpstr>Simple term – GIT vs GITHub</vt:lpstr>
      <vt:lpstr>Download – GIT version control tool</vt:lpstr>
      <vt:lpstr>Add GitHub project in 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</dc:title>
  <dc:creator>Jerald Francis</dc:creator>
  <cp:lastModifiedBy>Jerald Francis</cp:lastModifiedBy>
  <cp:revision>1</cp:revision>
  <dcterms:created xsi:type="dcterms:W3CDTF">2022-12-22T08:23:11Z</dcterms:created>
  <dcterms:modified xsi:type="dcterms:W3CDTF">2022-12-26T11:36:56Z</dcterms:modified>
</cp:coreProperties>
</file>