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00E1-27E9-32EF-2014-2C9DDC07B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D961-23A8-E3D2-746A-A62B946E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2516-5315-E546-EF33-FB3875EF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B778-0E11-7FE1-6D1E-F6F8B7A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13A3-D990-7B67-D745-2945438A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4B5-3EC6-A5FF-C861-D3B2915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69638-111F-97A7-CCDD-DE745BC8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BD98-4631-B43D-0B85-755C584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4690-A08E-B715-9ECE-3E9E2235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948-7C5F-EE20-FD8C-704AF3A8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60FD-D357-FA9A-6D08-3BFFE736D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3ED0-B7D5-AAC3-45D5-467F4BF8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637C-D9C3-CCB9-2702-A801EFD9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573E-9855-B1DD-98D9-469A9160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CCD5-13DD-A070-AC33-8D4E8E47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6484-98F6-1524-7E0A-78095244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F925-0AFF-B179-546E-7BE5B4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A014-510C-8F95-9349-BE187FB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3928-4CBD-EAAB-52A7-B0580A37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ABD6-1C55-F7D3-8315-87CCEC7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6C9-C6B7-005D-693E-0AECEC36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E11-EED1-EB01-D6B5-AD0A1D9D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35BD-B948-79C8-774D-A044A73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9893-B7EB-59AA-3FBE-6610C7D6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A60F-C534-888E-6768-9D02CA9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BA2A-7FA6-8C18-2D37-36FEBA08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293-D190-D866-F4D0-AE8619F6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D4F0-3926-F01B-85C4-EB93D1D2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91DD-8350-46A3-3819-FD77238C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E3EE3-3236-F0C8-F633-52FD52D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B2B0-680F-E8A2-9258-ED12587C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FEBA-C67B-A747-6825-358637E7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36CD-C4B0-EFAD-B029-22D1426A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5FFD-2041-5553-716B-6863DB05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BEEF9-6EBE-684F-B34B-3F0647996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16BF4-D578-3A0A-979E-61C8901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AC8C4-C403-3DEE-D71A-D848CB3D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8F033-6D97-74EA-2FA5-8E81E21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00F43-1AC9-72BB-CC0C-0CB680A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1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A5BE-0F7A-581C-25A7-AE4ABE3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37214-226E-384C-DCB8-304BA20E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5812-1DA9-1638-68C9-9B32569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352D-1B5D-88F9-B775-02BFC382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6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75D8-4D12-2986-1918-217008B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B4D0-3CB5-E268-3CD4-FCDA8E8F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12E-F1BF-99AF-3831-FFB1ECB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8B3-62C8-8A92-D40D-25E11324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7B5-EDE6-79E1-CF22-73EE31FF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FE43-558B-4D58-251E-4B345ADE8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E095-E6F9-6443-C9A5-4CE61AD5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9D1B-C54F-3723-A6A8-E9F06876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00F9-872F-12E9-4499-62E104FB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090-FF8A-1338-6F49-FE6FCE15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7B74-636A-2ECF-ECBD-1BD66B3B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EA43-4F49-C39E-6310-8CD306BF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B183-EA00-A33B-FD2B-65027C9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FF3D-995D-AC26-D782-2A82C432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801A-79F7-8D63-6B15-8B27B8F8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A18E-AA7A-E7E0-574F-BEB3144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F98E-0181-63BB-8E40-868FC2F3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FD20-38A5-4D30-C44A-5F8B9E5B7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AE76-1F6D-4163-98F9-CFFBDF389181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1808-B54D-D4AD-69BB-551A9B62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E2E3-E8B2-E1B0-1FE2-EB82F8F6E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4B26-04FE-4A9A-88D3-3680096A1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18A9-3614-210A-55D4-E3AC809E3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11B53-2ED9-8A98-A733-DCF69C71C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8DCDC-8D66-5396-923B-02CA1E16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908" y="236193"/>
            <a:ext cx="3003704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6DBD-3CD0-BD60-7C41-B8C38BEA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F6F1-027B-206D-B055-954916C6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Its an open source automation server which enables the developer around the world to reliably build, test and deploy their software.</a:t>
            </a:r>
          </a:p>
          <a:p>
            <a:r>
              <a:rPr lang="en-US" dirty="0"/>
              <a:t>Jenkins can be setup on the cloud or any </a:t>
            </a:r>
          </a:p>
          <a:p>
            <a:pPr marL="0" indent="0">
              <a:buNone/>
            </a:pPr>
            <a:r>
              <a:rPr lang="en-US" dirty="0"/>
              <a:t>other machine where automation script </a:t>
            </a:r>
          </a:p>
          <a:p>
            <a:pPr marL="0" indent="0">
              <a:buNone/>
            </a:pPr>
            <a:r>
              <a:rPr lang="en-US" dirty="0"/>
              <a:t>need to executed and can be triggered </a:t>
            </a:r>
          </a:p>
          <a:p>
            <a:pPr marL="0" indent="0">
              <a:buNone/>
            </a:pPr>
            <a:r>
              <a:rPr lang="en-US" dirty="0"/>
              <a:t>using Jenkins build.</a:t>
            </a:r>
          </a:p>
          <a:p>
            <a:r>
              <a:rPr lang="en-US" dirty="0"/>
              <a:t>Jenkins builds can be schedule to run on</a:t>
            </a:r>
          </a:p>
          <a:p>
            <a:pPr marL="0" indent="0">
              <a:buNone/>
            </a:pPr>
            <a:r>
              <a:rPr lang="en-US" dirty="0"/>
              <a:t>daily basis and this way Jenkins automates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/>
              <a:t>automation process.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E7144-6891-F0C5-58D3-51391D5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78" y="2720259"/>
            <a:ext cx="3753043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Jenkins</vt:lpstr>
      <vt:lpstr>What is Jenkins?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Jerald Francis</dc:creator>
  <cp:lastModifiedBy>Jerald Francis</cp:lastModifiedBy>
  <cp:revision>1</cp:revision>
  <dcterms:created xsi:type="dcterms:W3CDTF">2022-12-12T09:00:15Z</dcterms:created>
  <dcterms:modified xsi:type="dcterms:W3CDTF">2022-12-12T09:00:23Z</dcterms:modified>
</cp:coreProperties>
</file>