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57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649BA-3105-49D7-8981-B0CC2F6F3AB4}" v="2" dt="2023-01-01T05:11:3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ald Francis" userId="b43fd2132e0b1f8f" providerId="LiveId" clId="{5BE649BA-3105-49D7-8981-B0CC2F6F3AB4}"/>
    <pc:docChg chg="undo custSel addSld modSld">
      <pc:chgData name="Jerald Francis" userId="b43fd2132e0b1f8f" providerId="LiveId" clId="{5BE649BA-3105-49D7-8981-B0CC2F6F3AB4}" dt="2023-01-07T04:13:17.429" v="2009" actId="6549"/>
      <pc:docMkLst>
        <pc:docMk/>
      </pc:docMkLst>
      <pc:sldChg chg="delSp modSp new mod">
        <pc:chgData name="Jerald Francis" userId="b43fd2132e0b1f8f" providerId="LiveId" clId="{5BE649BA-3105-49D7-8981-B0CC2F6F3AB4}" dt="2023-01-01T03:36:49.949" v="1590" actId="478"/>
        <pc:sldMkLst>
          <pc:docMk/>
          <pc:sldMk cId="1612521022" sldId="256"/>
        </pc:sldMkLst>
        <pc:spChg chg="mod">
          <ac:chgData name="Jerald Francis" userId="b43fd2132e0b1f8f" providerId="LiveId" clId="{5BE649BA-3105-49D7-8981-B0CC2F6F3AB4}" dt="2022-12-23T08:01:47.325" v="1257" actId="20577"/>
          <ac:spMkLst>
            <pc:docMk/>
            <pc:sldMk cId="1612521022" sldId="256"/>
            <ac:spMk id="2" creationId="{80038A34-9C9C-504B-EE2D-3572775A5B2E}"/>
          </ac:spMkLst>
        </pc:spChg>
        <pc:spChg chg="del">
          <ac:chgData name="Jerald Francis" userId="b43fd2132e0b1f8f" providerId="LiveId" clId="{5BE649BA-3105-49D7-8981-B0CC2F6F3AB4}" dt="2023-01-01T03:36:49.949" v="1590" actId="478"/>
          <ac:spMkLst>
            <pc:docMk/>
            <pc:sldMk cId="1612521022" sldId="256"/>
            <ac:spMk id="3" creationId="{1F2A7758-9181-4791-8EFA-048CF1670620}"/>
          </ac:spMkLst>
        </pc:spChg>
      </pc:sldChg>
      <pc:sldChg chg="addSp modSp new mod">
        <pc:chgData name="Jerald Francis" userId="b43fd2132e0b1f8f" providerId="LiveId" clId="{5BE649BA-3105-49D7-8981-B0CC2F6F3AB4}" dt="2023-01-07T04:00:45.225" v="1928" actId="1076"/>
        <pc:sldMkLst>
          <pc:docMk/>
          <pc:sldMk cId="150694853" sldId="257"/>
        </pc:sldMkLst>
        <pc:spChg chg="mod">
          <ac:chgData name="Jerald Francis" userId="b43fd2132e0b1f8f" providerId="LiveId" clId="{5BE649BA-3105-49D7-8981-B0CC2F6F3AB4}" dt="2022-12-22T13:12:40.535" v="460" actId="20577"/>
          <ac:spMkLst>
            <pc:docMk/>
            <pc:sldMk cId="150694853" sldId="257"/>
            <ac:spMk id="2" creationId="{A3CE06EC-8990-B265-3584-440860F1F892}"/>
          </ac:spMkLst>
        </pc:spChg>
        <pc:spChg chg="mod">
          <ac:chgData name="Jerald Francis" userId="b43fd2132e0b1f8f" providerId="LiveId" clId="{5BE649BA-3105-49D7-8981-B0CC2F6F3AB4}" dt="2023-01-07T04:00:40.552" v="1927" actId="5793"/>
          <ac:spMkLst>
            <pc:docMk/>
            <pc:sldMk cId="150694853" sldId="257"/>
            <ac:spMk id="3" creationId="{4CD93C87-D321-3E65-46A4-8DC369CBC4C2}"/>
          </ac:spMkLst>
        </pc:spChg>
        <pc:picChg chg="add mod">
          <ac:chgData name="Jerald Francis" userId="b43fd2132e0b1f8f" providerId="LiveId" clId="{5BE649BA-3105-49D7-8981-B0CC2F6F3AB4}" dt="2023-01-07T04:00:45.225" v="1928" actId="1076"/>
          <ac:picMkLst>
            <pc:docMk/>
            <pc:sldMk cId="150694853" sldId="257"/>
            <ac:picMk id="5" creationId="{73F10DA5-91AD-874D-EAC1-34467F0E56EE}"/>
          </ac:picMkLst>
        </pc:picChg>
      </pc:sldChg>
      <pc:sldChg chg="addSp modSp new mod">
        <pc:chgData name="Jerald Francis" userId="b43fd2132e0b1f8f" providerId="LiveId" clId="{5BE649BA-3105-49D7-8981-B0CC2F6F3AB4}" dt="2022-12-22T13:41:42.096" v="999" actId="20577"/>
        <pc:sldMkLst>
          <pc:docMk/>
          <pc:sldMk cId="1857563370" sldId="258"/>
        </pc:sldMkLst>
        <pc:spChg chg="mod">
          <ac:chgData name="Jerald Francis" userId="b43fd2132e0b1f8f" providerId="LiveId" clId="{5BE649BA-3105-49D7-8981-B0CC2F6F3AB4}" dt="2022-12-22T13:41:42.096" v="999" actId="20577"/>
          <ac:spMkLst>
            <pc:docMk/>
            <pc:sldMk cId="1857563370" sldId="258"/>
            <ac:spMk id="2" creationId="{D5AF2E00-B215-9A91-A7D1-4414506C64ED}"/>
          </ac:spMkLst>
        </pc:spChg>
        <pc:spChg chg="mod">
          <ac:chgData name="Jerald Francis" userId="b43fd2132e0b1f8f" providerId="LiveId" clId="{5BE649BA-3105-49D7-8981-B0CC2F6F3AB4}" dt="2022-12-22T13:30:28.645" v="972" actId="20577"/>
          <ac:spMkLst>
            <pc:docMk/>
            <pc:sldMk cId="1857563370" sldId="258"/>
            <ac:spMk id="3" creationId="{4C9711E4-731B-7CC9-3205-AE0060128E65}"/>
          </ac:spMkLst>
        </pc:spChg>
        <pc:picChg chg="add mod">
          <ac:chgData name="Jerald Francis" userId="b43fd2132e0b1f8f" providerId="LiveId" clId="{5BE649BA-3105-49D7-8981-B0CC2F6F3AB4}" dt="2022-12-22T13:25:45.770" v="693" actId="1076"/>
          <ac:picMkLst>
            <pc:docMk/>
            <pc:sldMk cId="1857563370" sldId="258"/>
            <ac:picMk id="5" creationId="{295F9D72-A8D5-5EDB-3ED2-27063CEBC44B}"/>
          </ac:picMkLst>
        </pc:picChg>
      </pc:sldChg>
      <pc:sldChg chg="addSp delSp modSp new mod">
        <pc:chgData name="Jerald Francis" userId="b43fd2132e0b1f8f" providerId="LiveId" clId="{5BE649BA-3105-49D7-8981-B0CC2F6F3AB4}" dt="2022-12-27T14:35:30.082" v="1575" actId="20577"/>
        <pc:sldMkLst>
          <pc:docMk/>
          <pc:sldMk cId="380773011" sldId="259"/>
        </pc:sldMkLst>
        <pc:spChg chg="mod">
          <ac:chgData name="Jerald Francis" userId="b43fd2132e0b1f8f" providerId="LiveId" clId="{5BE649BA-3105-49D7-8981-B0CC2F6F3AB4}" dt="2022-12-22T13:42:22.105" v="1054" actId="20577"/>
          <ac:spMkLst>
            <pc:docMk/>
            <pc:sldMk cId="380773011" sldId="259"/>
            <ac:spMk id="2" creationId="{BCA6E4B7-5FB3-546F-C4DB-16543E487919}"/>
          </ac:spMkLst>
        </pc:spChg>
        <pc:spChg chg="mod">
          <ac:chgData name="Jerald Francis" userId="b43fd2132e0b1f8f" providerId="LiveId" clId="{5BE649BA-3105-49D7-8981-B0CC2F6F3AB4}" dt="2022-12-27T14:35:30.082" v="1575" actId="20577"/>
          <ac:spMkLst>
            <pc:docMk/>
            <pc:sldMk cId="380773011" sldId="259"/>
            <ac:spMk id="3" creationId="{8B574EC0-B6AE-7B31-DC38-2481FE127E32}"/>
          </ac:spMkLst>
        </pc:spChg>
        <pc:picChg chg="add del mod">
          <ac:chgData name="Jerald Francis" userId="b43fd2132e0b1f8f" providerId="LiveId" clId="{5BE649BA-3105-49D7-8981-B0CC2F6F3AB4}" dt="2022-12-27T14:11:19.671" v="1554" actId="478"/>
          <ac:picMkLst>
            <pc:docMk/>
            <pc:sldMk cId="380773011" sldId="259"/>
            <ac:picMk id="5" creationId="{4A224526-9B78-C47B-3C9B-49455A9207CD}"/>
          </ac:picMkLst>
        </pc:picChg>
      </pc:sldChg>
      <pc:sldChg chg="addSp modSp new mod">
        <pc:chgData name="Jerald Francis" userId="b43fd2132e0b1f8f" providerId="LiveId" clId="{5BE649BA-3105-49D7-8981-B0CC2F6F3AB4}" dt="2022-12-22T13:43:28.556" v="1104" actId="14100"/>
        <pc:sldMkLst>
          <pc:docMk/>
          <pc:sldMk cId="1875943612" sldId="260"/>
        </pc:sldMkLst>
        <pc:spChg chg="mod">
          <ac:chgData name="Jerald Francis" userId="b43fd2132e0b1f8f" providerId="LiveId" clId="{5BE649BA-3105-49D7-8981-B0CC2F6F3AB4}" dt="2022-12-22T13:42:15.989" v="1050" actId="20577"/>
          <ac:spMkLst>
            <pc:docMk/>
            <pc:sldMk cId="1875943612" sldId="260"/>
            <ac:spMk id="2" creationId="{48E9B37B-63E2-6258-92BA-6AA54EA207C3}"/>
          </ac:spMkLst>
        </pc:spChg>
        <pc:spChg chg="mod">
          <ac:chgData name="Jerald Francis" userId="b43fd2132e0b1f8f" providerId="LiveId" clId="{5BE649BA-3105-49D7-8981-B0CC2F6F3AB4}" dt="2022-12-22T13:43:22.577" v="1102" actId="20577"/>
          <ac:spMkLst>
            <pc:docMk/>
            <pc:sldMk cId="1875943612" sldId="260"/>
            <ac:spMk id="3" creationId="{67BE8BE2-85D2-9ED9-AE2B-F0F0CC1E13F5}"/>
          </ac:spMkLst>
        </pc:spChg>
        <pc:picChg chg="add mod">
          <ac:chgData name="Jerald Francis" userId="b43fd2132e0b1f8f" providerId="LiveId" clId="{5BE649BA-3105-49D7-8981-B0CC2F6F3AB4}" dt="2022-12-22T13:43:28.556" v="1104" actId="14100"/>
          <ac:picMkLst>
            <pc:docMk/>
            <pc:sldMk cId="1875943612" sldId="260"/>
            <ac:picMk id="5" creationId="{FA959385-5731-DED7-512E-392B68AC5ED2}"/>
          </ac:picMkLst>
        </pc:picChg>
      </pc:sldChg>
      <pc:sldChg chg="addSp delSp modSp new mod">
        <pc:chgData name="Jerald Francis" userId="b43fd2132e0b1f8f" providerId="LiveId" clId="{5BE649BA-3105-49D7-8981-B0CC2F6F3AB4}" dt="2023-01-07T04:13:17.429" v="2009" actId="6549"/>
        <pc:sldMkLst>
          <pc:docMk/>
          <pc:sldMk cId="4157093215" sldId="261"/>
        </pc:sldMkLst>
        <pc:spChg chg="mod">
          <ac:chgData name="Jerald Francis" userId="b43fd2132e0b1f8f" providerId="LiveId" clId="{5BE649BA-3105-49D7-8981-B0CC2F6F3AB4}" dt="2022-12-23T08:06:32.730" v="1317" actId="20577"/>
          <ac:spMkLst>
            <pc:docMk/>
            <pc:sldMk cId="4157093215" sldId="261"/>
            <ac:spMk id="2" creationId="{E8CB0A6A-4EF8-4307-F1B1-4822FB1275A4}"/>
          </ac:spMkLst>
        </pc:spChg>
        <pc:spChg chg="mod">
          <ac:chgData name="Jerald Francis" userId="b43fd2132e0b1f8f" providerId="LiveId" clId="{5BE649BA-3105-49D7-8981-B0CC2F6F3AB4}" dt="2023-01-07T04:13:17.429" v="2009" actId="6549"/>
          <ac:spMkLst>
            <pc:docMk/>
            <pc:sldMk cId="4157093215" sldId="261"/>
            <ac:spMk id="3" creationId="{82D15311-2764-BCF6-4570-55424E9A9E42}"/>
          </ac:spMkLst>
        </pc:spChg>
        <pc:picChg chg="add del mod">
          <ac:chgData name="Jerald Francis" userId="b43fd2132e0b1f8f" providerId="LiveId" clId="{5BE649BA-3105-49D7-8981-B0CC2F6F3AB4}" dt="2023-01-01T05:12:32.090" v="1681" actId="478"/>
          <ac:picMkLst>
            <pc:docMk/>
            <pc:sldMk cId="4157093215" sldId="261"/>
            <ac:picMk id="5" creationId="{2AF0DE0B-DD20-1EA6-9C01-26E6E97C8A52}"/>
          </ac:picMkLst>
        </pc:picChg>
        <pc:picChg chg="add mod">
          <ac:chgData name="Jerald Francis" userId="b43fd2132e0b1f8f" providerId="LiveId" clId="{5BE649BA-3105-49D7-8981-B0CC2F6F3AB4}" dt="2023-01-01T05:10:13.326" v="1667" actId="1076"/>
          <ac:picMkLst>
            <pc:docMk/>
            <pc:sldMk cId="4157093215" sldId="261"/>
            <ac:picMk id="7" creationId="{E8F9CB7B-14E6-9574-519A-6EC5438BC9A8}"/>
          </ac:picMkLst>
        </pc:picChg>
        <pc:picChg chg="add mod">
          <ac:chgData name="Jerald Francis" userId="b43fd2132e0b1f8f" providerId="LiveId" clId="{5BE649BA-3105-49D7-8981-B0CC2F6F3AB4}" dt="2023-01-01T05:10:54.912" v="1669" actId="1076"/>
          <ac:picMkLst>
            <pc:docMk/>
            <pc:sldMk cId="4157093215" sldId="261"/>
            <ac:picMk id="9" creationId="{DAD69523-02E3-506E-1993-2AB4E7B544F3}"/>
          </ac:picMkLst>
        </pc:picChg>
        <pc:picChg chg="add mod">
          <ac:chgData name="Jerald Francis" userId="b43fd2132e0b1f8f" providerId="LiveId" clId="{5BE649BA-3105-49D7-8981-B0CC2F6F3AB4}" dt="2023-01-07T04:12:52.259" v="2000" actId="1076"/>
          <ac:picMkLst>
            <pc:docMk/>
            <pc:sldMk cId="4157093215" sldId="261"/>
            <ac:picMk id="16" creationId="{081DC130-2E6D-08E4-907A-09D34EB38E18}"/>
          </ac:picMkLst>
        </pc:picChg>
        <pc:cxnChg chg="add mod">
          <ac:chgData name="Jerald Francis" userId="b43fd2132e0b1f8f" providerId="LiveId" clId="{5BE649BA-3105-49D7-8981-B0CC2F6F3AB4}" dt="2023-01-01T05:11:18.149" v="1673" actId="14100"/>
          <ac:cxnSpMkLst>
            <pc:docMk/>
            <pc:sldMk cId="4157093215" sldId="261"/>
            <ac:cxnSpMk id="11" creationId="{2F467496-DF0D-8D9C-E9E1-571B4EF614E4}"/>
          </ac:cxnSpMkLst>
        </pc:cxnChg>
        <pc:cxnChg chg="add mod">
          <ac:chgData name="Jerald Francis" userId="b43fd2132e0b1f8f" providerId="LiveId" clId="{5BE649BA-3105-49D7-8981-B0CC2F6F3AB4}" dt="2023-01-01T05:11:39.508" v="1677" actId="1076"/>
          <ac:cxnSpMkLst>
            <pc:docMk/>
            <pc:sldMk cId="4157093215" sldId="261"/>
            <ac:cxnSpMk id="14" creationId="{8FAD1162-E594-55B7-C93F-D172B7544A3F}"/>
          </ac:cxnSpMkLst>
        </pc:cxnChg>
      </pc:sldChg>
      <pc:sldChg chg="addSp delSp modSp new mod">
        <pc:chgData name="Jerald Francis" userId="b43fd2132e0b1f8f" providerId="LiveId" clId="{5BE649BA-3105-49D7-8981-B0CC2F6F3AB4}" dt="2022-12-28T13:07:45.407" v="1589" actId="1076"/>
        <pc:sldMkLst>
          <pc:docMk/>
          <pc:sldMk cId="3881666553" sldId="262"/>
        </pc:sldMkLst>
        <pc:spChg chg="mod">
          <ac:chgData name="Jerald Francis" userId="b43fd2132e0b1f8f" providerId="LiveId" clId="{5BE649BA-3105-49D7-8981-B0CC2F6F3AB4}" dt="2022-12-27T14:11:38.668" v="1564" actId="20577"/>
          <ac:spMkLst>
            <pc:docMk/>
            <pc:sldMk cId="3881666553" sldId="262"/>
            <ac:spMk id="2" creationId="{CD305A69-063B-889F-2663-158182243205}"/>
          </ac:spMkLst>
        </pc:spChg>
        <pc:spChg chg="del">
          <ac:chgData name="Jerald Francis" userId="b43fd2132e0b1f8f" providerId="LiveId" clId="{5BE649BA-3105-49D7-8981-B0CC2F6F3AB4}" dt="2022-12-27T14:11:28.059" v="1556" actId="22"/>
          <ac:spMkLst>
            <pc:docMk/>
            <pc:sldMk cId="3881666553" sldId="262"/>
            <ac:spMk id="3" creationId="{33570E50-DF28-CB72-FDBD-FB6D28797A61}"/>
          </ac:spMkLst>
        </pc:spChg>
        <pc:picChg chg="add del mod">
          <ac:chgData name="Jerald Francis" userId="b43fd2132e0b1f8f" providerId="LiveId" clId="{5BE649BA-3105-49D7-8981-B0CC2F6F3AB4}" dt="2022-12-28T13:05:41.800" v="1587" actId="21"/>
          <ac:picMkLst>
            <pc:docMk/>
            <pc:sldMk cId="3881666553" sldId="262"/>
            <ac:picMk id="4" creationId="{59834A14-DAF0-DEAA-5A29-58C8D90F8B53}"/>
          </ac:picMkLst>
        </pc:picChg>
        <pc:picChg chg="add mod ord">
          <ac:chgData name="Jerald Francis" userId="b43fd2132e0b1f8f" providerId="LiveId" clId="{5BE649BA-3105-49D7-8981-B0CC2F6F3AB4}" dt="2022-12-28T13:04:41.894" v="1581" actId="1076"/>
          <ac:picMkLst>
            <pc:docMk/>
            <pc:sldMk cId="3881666553" sldId="262"/>
            <ac:picMk id="5" creationId="{A5778FDA-3965-8D39-BE9D-7D9A200D1F7C}"/>
          </ac:picMkLst>
        </pc:picChg>
        <pc:picChg chg="add mod">
          <ac:chgData name="Jerald Francis" userId="b43fd2132e0b1f8f" providerId="LiveId" clId="{5BE649BA-3105-49D7-8981-B0CC2F6F3AB4}" dt="2022-12-28T13:07:45.407" v="1589" actId="1076"/>
          <ac:picMkLst>
            <pc:docMk/>
            <pc:sldMk cId="3881666553" sldId="262"/>
            <ac:picMk id="7" creationId="{17098CD0-6C9E-75F2-2BF6-B7EF56B517C9}"/>
          </ac:picMkLst>
        </pc:picChg>
      </pc:sldChg>
      <pc:sldChg chg="addSp delSp modSp new mod">
        <pc:chgData name="Jerald Francis" userId="b43fd2132e0b1f8f" providerId="LiveId" clId="{5BE649BA-3105-49D7-8981-B0CC2F6F3AB4}" dt="2023-01-07T04:11:45.171" v="1999" actId="20577"/>
        <pc:sldMkLst>
          <pc:docMk/>
          <pc:sldMk cId="3489051027" sldId="263"/>
        </pc:sldMkLst>
        <pc:spChg chg="mod">
          <ac:chgData name="Jerald Francis" userId="b43fd2132e0b1f8f" providerId="LiveId" clId="{5BE649BA-3105-49D7-8981-B0CC2F6F3AB4}" dt="2023-01-07T03:59:35.885" v="1900" actId="20577"/>
          <ac:spMkLst>
            <pc:docMk/>
            <pc:sldMk cId="3489051027" sldId="263"/>
            <ac:spMk id="2" creationId="{815C415B-C530-E85A-4B71-CDB95E80074C}"/>
          </ac:spMkLst>
        </pc:spChg>
        <pc:spChg chg="mod">
          <ac:chgData name="Jerald Francis" userId="b43fd2132e0b1f8f" providerId="LiveId" clId="{5BE649BA-3105-49D7-8981-B0CC2F6F3AB4}" dt="2023-01-07T04:11:45.171" v="1999" actId="20577"/>
          <ac:spMkLst>
            <pc:docMk/>
            <pc:sldMk cId="3489051027" sldId="263"/>
            <ac:spMk id="3" creationId="{9F0432E0-9DEB-F477-52D5-050FD55B57C6}"/>
          </ac:spMkLst>
        </pc:spChg>
        <pc:picChg chg="add del mod">
          <ac:chgData name="Jerald Francis" userId="b43fd2132e0b1f8f" providerId="LiveId" clId="{5BE649BA-3105-49D7-8981-B0CC2F6F3AB4}" dt="2023-01-07T04:11:03.604" v="1958" actId="478"/>
          <ac:picMkLst>
            <pc:docMk/>
            <pc:sldMk cId="3489051027" sldId="263"/>
            <ac:picMk id="5" creationId="{BA1CE0AA-2827-69FE-590A-E1EB8805A72D}"/>
          </ac:picMkLst>
        </pc:picChg>
        <pc:picChg chg="add mod">
          <ac:chgData name="Jerald Francis" userId="b43fd2132e0b1f8f" providerId="LiveId" clId="{5BE649BA-3105-49D7-8981-B0CC2F6F3AB4}" dt="2023-01-07T04:11:22.935" v="1964" actId="14100"/>
          <ac:picMkLst>
            <pc:docMk/>
            <pc:sldMk cId="3489051027" sldId="263"/>
            <ac:picMk id="7" creationId="{83F2149E-75D2-54FB-D634-E32DAFC50A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C771-803C-DC5B-C45E-9C8D9D5E9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F5267-F713-E241-6B31-AE02E9E0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B04A-4738-89C6-29B5-D124B851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454A-A48F-F8C7-FD30-300CBE7F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6C04-095C-E2C9-C010-9CF9031E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5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B329-FF6D-D372-8962-1FB85A17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79330-267A-624B-ED2A-091C7BFE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B85D-86AE-8D02-2AE8-7681A9A3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8A8B-1472-F563-394B-56DD6259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D003-F632-9D86-6CE7-AB5CA24F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6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414E-2B48-BDFC-813B-9B012596C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AC729-795C-FEF3-E866-2F89FF6C1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55CB-3BB9-6CE3-0B3D-E1EDF16D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5757-3CDB-4D0B-6906-7A265E54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1563-E2EE-AD2E-240C-0B96937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93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333D-F22E-B7F0-5F6C-9F263169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8252-77BF-D627-A31A-3AB71537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8EAE-796F-F4EE-954E-87EC4C1D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9428-49AA-7945-10BD-B82CD5D2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31777-CE79-5063-DA10-B5C1C4A3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9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ADFC-5467-2A0D-7064-890C8F2E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BDA3D-5F18-9CEC-BA08-CBB3D0178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70FF-3D76-3FD4-7D3D-01091758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9BAC-A24F-0073-23E2-7E13078C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5C4E-64A9-F3AA-2970-7483A361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0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671D-1106-6792-C0BA-9177A6F7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E3D7-006A-C68C-7AB0-FE4933D9C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897B-D9F5-37EF-F1F7-7DB23021A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CF5-789F-B035-027E-CDEA3634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6C25-F23D-29CE-4200-B7DBB1C9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1422-1CD2-3ECE-69A4-45B5A226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E753-433C-B129-A81C-829CCD49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61EF-462C-2ED7-A7C2-6092DF6C8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B830C-9FB2-D332-025D-2F1577F4E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3CFDE-BA52-CBE9-F91A-4F6CD1387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6EE8E-9FDC-2BAA-8BBD-93441797B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2E482-21B4-3650-6C7F-C05100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30DEB-C39C-B53B-AAB3-F2BC2920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487BE-D506-1806-9871-FD27A773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7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3C4-5E40-0AA9-E38C-5E13BC8F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5A93D-65D7-B221-6AFF-5D6EFE09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56B7-E1AA-E72F-239D-AB21A84B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450E7-BB26-9355-56D5-69F1348D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E9714-30CE-75A7-396E-DBA73D78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61AE4-B273-DDB3-30D7-EB4D30D5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92476-5665-8DC9-0E5C-8F54E9A2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8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A95B-F8C1-BA9B-5723-37586AD1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966F-782E-15DF-45F5-3BA05156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01A7A-43A3-C346-ECC9-A717C173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6E1E7-3D12-FA57-B725-3671DE0C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3CD20-F48E-14BD-F937-C6A94AD1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42FD-1AF4-E7BB-1180-9B5CA91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8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2868-495E-86BD-00B5-D693354A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1344-DED0-D58D-CD6C-812BAABB7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19466-DABE-0C7A-82C2-8241D0194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CE8E-A3F7-00B2-5B5E-9F1A1A9A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98120-17BF-8270-1162-865DAC9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FD7E2-72C3-5E32-D35E-4DA64B04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BD378-4351-09A0-455E-DEB722D7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02DB4-45EF-8CC6-4AF6-944F6081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32C9-9B4C-D5BA-35DC-18500FE94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3EBC-81A6-4823-BD8A-06F42D6E24F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934DC-F81D-A748-3514-0CC0C09B9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BAFD-25E8-7A2E-857A-779A05BE2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8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8A34-9C9C-504B-EE2D-3572775A5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&amp; GitHub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52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2E00-B215-9A91-A7D1-4414506C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Version Control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11E4-731B-7CC9-3205-AE006012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– Is a version control system that lets you manage and keep track of your source code history.</a:t>
            </a:r>
          </a:p>
          <a:p>
            <a:pPr lvl="1"/>
            <a:r>
              <a:rPr lang="en-US" dirty="0"/>
              <a:t>Version control system is like a save a </a:t>
            </a:r>
          </a:p>
          <a:p>
            <a:pPr marL="457200" lvl="1" indent="0">
              <a:buNone/>
            </a:pPr>
            <a:r>
              <a:rPr lang="en-US" dirty="0"/>
              <a:t>program for your project. By tracking and </a:t>
            </a:r>
          </a:p>
          <a:p>
            <a:pPr marL="457200" lvl="1" indent="0">
              <a:buNone/>
            </a:pPr>
            <a:r>
              <a:rPr lang="en-US" dirty="0"/>
              <a:t>logging the changes made on the file/files</a:t>
            </a:r>
          </a:p>
          <a:p>
            <a:pPr marL="457200" lvl="1" indent="0">
              <a:buNone/>
            </a:pPr>
            <a:r>
              <a:rPr lang="en-US" dirty="0"/>
              <a:t>sets over time, a version-control system gives</a:t>
            </a:r>
          </a:p>
          <a:p>
            <a:pPr marL="457200" lvl="1" indent="0">
              <a:buNone/>
            </a:pPr>
            <a:r>
              <a:rPr lang="en-US" dirty="0"/>
              <a:t>you the power to review or even restore </a:t>
            </a:r>
          </a:p>
          <a:p>
            <a:pPr marL="457200" lvl="1" indent="0">
              <a:buNone/>
            </a:pPr>
            <a:r>
              <a:rPr lang="en-US" dirty="0"/>
              <a:t>earlier version.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F9D72-A8D5-5EDB-3ED2-27063CEB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909" y="2634343"/>
            <a:ext cx="4017890" cy="27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E4B7-5FB3-546F-C4DB-16543E48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- Repository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4EC0-B6AE-7B31-DC38-2481FE12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designed as a GIT repository hosting service.</a:t>
            </a:r>
          </a:p>
          <a:p>
            <a:pPr lvl="1"/>
            <a:r>
              <a:rPr lang="en-US" dirty="0"/>
              <a:t>GIT repository hosting service, its an online database that allows to keep track of the changes from you or other changes from any part of the world.</a:t>
            </a:r>
          </a:p>
          <a:p>
            <a:pPr lvl="1"/>
            <a:r>
              <a:rPr lang="en-US" dirty="0"/>
              <a:t>Repository is usually used to organize a single project. Repository can contain folders and files, images, videos, spreadsheets and </a:t>
            </a:r>
            <a:r>
              <a:rPr lang="en-US"/>
              <a:t>data sets.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7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5A69-063B-889F-2663-15818224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78FDA-3965-8D39-BE9D-7D9A200D1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80" y="1915885"/>
            <a:ext cx="6020178" cy="30262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98CD0-6C9E-75F2-2BF6-B7EF56B5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95" y="2094138"/>
            <a:ext cx="54578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6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B37B-63E2-6258-92BA-6AA54EA2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term – GIT vs </a:t>
            </a:r>
            <a:r>
              <a:rPr lang="en-US" dirty="0" err="1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8BE2-85D2-9ED9-AE2B-F0F0CC1E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GIT vs </a:t>
            </a:r>
            <a:r>
              <a:rPr lang="en-US" dirty="0" err="1"/>
              <a:t>GITHub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59385-5731-DED7-512E-392B68AC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11" y="2586214"/>
            <a:ext cx="6406818" cy="26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4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06EC-8990-B265-3584-440860F1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– GIT version control tool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3C87-D321-3E65-46A4-8DC369CB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version control tool to maintain the GIT version.</a:t>
            </a:r>
          </a:p>
          <a:p>
            <a:r>
              <a:rPr lang="en-US" dirty="0"/>
              <a:t>Link -&gt; </a:t>
            </a:r>
            <a:r>
              <a:rPr lang="en-US" dirty="0">
                <a:hlinkClick r:id="rId2"/>
              </a:rPr>
              <a:t>https://git-scm.com/download/win</a:t>
            </a:r>
            <a:endParaRPr lang="en-US" dirty="0"/>
          </a:p>
          <a:p>
            <a:r>
              <a:rPr lang="en-US" dirty="0"/>
              <a:t>Once installed, to check the version,</a:t>
            </a:r>
          </a:p>
          <a:p>
            <a:pPr lvl="1"/>
            <a:r>
              <a:rPr lang="en-US" dirty="0"/>
              <a:t>In the CMD prompt, type &gt; git –version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10DA5-91AD-874D-EAC1-34467F0E5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94" y="3786276"/>
            <a:ext cx="5448819" cy="7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415B-C530-E85A-4B71-CDB95E80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files to </a:t>
            </a:r>
            <a:r>
              <a:rPr lang="en-US" dirty="0" err="1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32E0-9DEB-F477-52D5-050FD55B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to path and select the </a:t>
            </a:r>
          </a:p>
          <a:p>
            <a:pPr marL="0" indent="0">
              <a:buNone/>
            </a:pPr>
            <a:r>
              <a:rPr lang="en-US" dirty="0"/>
              <a:t>“Git Bash Here” and follow below commands, 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- To create new Git repository</a:t>
            </a:r>
          </a:p>
          <a:p>
            <a:pPr lvl="1"/>
            <a:r>
              <a:rPr lang="en-US" dirty="0"/>
              <a:t>git add – To add the code in the branch</a:t>
            </a:r>
          </a:p>
          <a:p>
            <a:pPr lvl="1"/>
            <a:r>
              <a:rPr lang="en-US" dirty="0"/>
              <a:t>git commit – To commit the changes</a:t>
            </a:r>
          </a:p>
          <a:p>
            <a:pPr lvl="1"/>
            <a:r>
              <a:rPr lang="en-US" dirty="0"/>
              <a:t>git push – Push the code to repository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2149E-75D2-54FB-D634-E32DAFC5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144" y="365125"/>
            <a:ext cx="4394725" cy="602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5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0A6A-4EF8-4307-F1B1-4822FB12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GitHub project in eclipse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5311-2764-BCF6-4570-55424E9A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/>
              <a:t>In </a:t>
            </a:r>
            <a:r>
              <a:rPr lang="en-IN" dirty="0"/>
              <a:t>the search, type the “Git Repository”.</a:t>
            </a:r>
          </a:p>
          <a:p>
            <a:pPr lvl="1"/>
            <a:r>
              <a:rPr lang="en-IN" dirty="0"/>
              <a:t>Click the Icon “New Repository”.</a:t>
            </a:r>
          </a:p>
          <a:p>
            <a:pPr lvl="1"/>
            <a:r>
              <a:rPr lang="en-IN" dirty="0"/>
              <a:t>Right click Git Repository and click</a:t>
            </a:r>
          </a:p>
          <a:p>
            <a:pPr marL="457200" lvl="1" indent="0">
              <a:buNone/>
            </a:pPr>
            <a:r>
              <a:rPr lang="en-IN" dirty="0"/>
              <a:t>commit and the push the code.</a:t>
            </a:r>
          </a:p>
          <a:p>
            <a:pPr lvl="1"/>
            <a:r>
              <a:rPr lang="en-IN" dirty="0"/>
              <a:t>Point to origin and the code will be</a:t>
            </a:r>
          </a:p>
          <a:p>
            <a:pPr marL="457200" lvl="1" indent="0">
              <a:buNone/>
            </a:pPr>
            <a:r>
              <a:rPr lang="en-IN" dirty="0"/>
              <a:t>pushed to origin.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9CB7B-14E6-9574-519A-6EC5438B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869" y="1625117"/>
            <a:ext cx="2463927" cy="577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69523-02E3-506E-1993-2AB4E7B5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971" y="2568751"/>
            <a:ext cx="2425825" cy="4254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67496-DF0D-8D9C-E9E1-571B4EF614E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127832" y="2202997"/>
            <a:ext cx="1" cy="36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AD1162-E594-55B7-C93F-D172B7544A3F}"/>
              </a:ext>
            </a:extLst>
          </p:cNvPr>
          <p:cNvCxnSpPr>
            <a:cxnSpLocks/>
          </p:cNvCxnSpPr>
          <p:nvPr/>
        </p:nvCxnSpPr>
        <p:spPr>
          <a:xfrm flipH="1">
            <a:off x="9146882" y="2994223"/>
            <a:ext cx="1" cy="36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81DC130-2E6D-08E4-907A-09D34EB3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769" y="3429000"/>
            <a:ext cx="63722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9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301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 &amp; GitHub Repository</vt:lpstr>
      <vt:lpstr>GIT – Version Control System</vt:lpstr>
      <vt:lpstr>GITHub - Repository</vt:lpstr>
      <vt:lpstr>Git Flow</vt:lpstr>
      <vt:lpstr>Simple term – GIT vs GITHub</vt:lpstr>
      <vt:lpstr>Download – GIT version control tool</vt:lpstr>
      <vt:lpstr>Add files to GITHub</vt:lpstr>
      <vt:lpstr>Add GitHub project in eclipse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</dc:title>
  <dc:creator>Jerald Francis</dc:creator>
  <cp:lastModifiedBy>Jerald Francis</cp:lastModifiedBy>
  <cp:revision>1</cp:revision>
  <dcterms:created xsi:type="dcterms:W3CDTF">2022-12-22T08:23:11Z</dcterms:created>
  <dcterms:modified xsi:type="dcterms:W3CDTF">2023-01-07T04:13:25Z</dcterms:modified>
</cp:coreProperties>
</file>