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Francis" userId="b43fd2132e0b1f8f" providerId="LiveId" clId="{5D0589BF-32FB-497F-8DF9-0995EB59C529}"/>
    <pc:docChg chg="custSel addSld delSld modSld">
      <pc:chgData name="Jerald Francis" userId="b43fd2132e0b1f8f" providerId="LiveId" clId="{5D0589BF-32FB-497F-8DF9-0995EB59C529}" dt="2023-01-04T12:08:05.593" v="1359" actId="2696"/>
      <pc:docMkLst>
        <pc:docMk/>
      </pc:docMkLst>
      <pc:sldChg chg="delSp mod">
        <pc:chgData name="Jerald Francis" userId="b43fd2132e0b1f8f" providerId="LiveId" clId="{5D0589BF-32FB-497F-8DF9-0995EB59C529}" dt="2023-01-04T11:17:43.635" v="1357" actId="478"/>
        <pc:sldMkLst>
          <pc:docMk/>
          <pc:sldMk cId="1436824663" sldId="256"/>
        </pc:sldMkLst>
        <pc:spChg chg="del">
          <ac:chgData name="Jerald Francis" userId="b43fd2132e0b1f8f" providerId="LiveId" clId="{5D0589BF-32FB-497F-8DF9-0995EB59C529}" dt="2023-01-04T11:17:43.635" v="1357" actId="478"/>
          <ac:spMkLst>
            <pc:docMk/>
            <pc:sldMk cId="1436824663" sldId="256"/>
            <ac:spMk id="3" creationId="{11F11B53-2ED9-8A98-A733-DCF69C71C67E}"/>
          </ac:spMkLst>
        </pc:spChg>
      </pc:sldChg>
      <pc:sldChg chg="modSp mod">
        <pc:chgData name="Jerald Francis" userId="b43fd2132e0b1f8f" providerId="LiveId" clId="{5D0589BF-32FB-497F-8DF9-0995EB59C529}" dt="2023-01-02T08:01:45.592" v="10" actId="20577"/>
        <pc:sldMkLst>
          <pc:docMk/>
          <pc:sldMk cId="3380026618" sldId="257"/>
        </pc:sldMkLst>
        <pc:spChg chg="mod">
          <ac:chgData name="Jerald Francis" userId="b43fd2132e0b1f8f" providerId="LiveId" clId="{5D0589BF-32FB-497F-8DF9-0995EB59C529}" dt="2023-01-02T08:01:45.592" v="10" actId="20577"/>
          <ac:spMkLst>
            <pc:docMk/>
            <pc:sldMk cId="3380026618" sldId="257"/>
            <ac:spMk id="3" creationId="{29B0F6F1-027B-206D-B055-954916C6F0E1}"/>
          </ac:spMkLst>
        </pc:spChg>
      </pc:sldChg>
      <pc:sldChg chg="addSp modSp new mod">
        <pc:chgData name="Jerald Francis" userId="b43fd2132e0b1f8f" providerId="LiveId" clId="{5D0589BF-32FB-497F-8DF9-0995EB59C529}" dt="2023-01-03T10:36:13.004" v="262" actId="313"/>
        <pc:sldMkLst>
          <pc:docMk/>
          <pc:sldMk cId="3013034019" sldId="258"/>
        </pc:sldMkLst>
        <pc:spChg chg="mod">
          <ac:chgData name="Jerald Francis" userId="b43fd2132e0b1f8f" providerId="LiveId" clId="{5D0589BF-32FB-497F-8DF9-0995EB59C529}" dt="2023-01-03T10:30:40.917" v="27" actId="20577"/>
          <ac:spMkLst>
            <pc:docMk/>
            <pc:sldMk cId="3013034019" sldId="258"/>
            <ac:spMk id="2" creationId="{9AB0448A-67A6-4479-9DC2-5DE357A126A8}"/>
          </ac:spMkLst>
        </pc:spChg>
        <pc:spChg chg="mod">
          <ac:chgData name="Jerald Francis" userId="b43fd2132e0b1f8f" providerId="LiveId" clId="{5D0589BF-32FB-497F-8DF9-0995EB59C529}" dt="2023-01-03T10:36:13.004" v="262" actId="313"/>
          <ac:spMkLst>
            <pc:docMk/>
            <pc:sldMk cId="3013034019" sldId="258"/>
            <ac:spMk id="3" creationId="{15659A49-E4A6-C628-8F71-00B06D544098}"/>
          </ac:spMkLst>
        </pc:spChg>
        <pc:picChg chg="add mod">
          <ac:chgData name="Jerald Francis" userId="b43fd2132e0b1f8f" providerId="LiveId" clId="{5D0589BF-32FB-497F-8DF9-0995EB59C529}" dt="2023-01-03T10:35:55.713" v="257" actId="14100"/>
          <ac:picMkLst>
            <pc:docMk/>
            <pc:sldMk cId="3013034019" sldId="258"/>
            <ac:picMk id="5" creationId="{29C488A1-5027-C0B3-336C-3D38B0BEA5B2}"/>
          </ac:picMkLst>
        </pc:picChg>
      </pc:sldChg>
      <pc:sldChg chg="modSp new mod">
        <pc:chgData name="Jerald Francis" userId="b43fd2132e0b1f8f" providerId="LiveId" clId="{5D0589BF-32FB-497F-8DF9-0995EB59C529}" dt="2023-01-03T10:46:48.097" v="1356" actId="113"/>
        <pc:sldMkLst>
          <pc:docMk/>
          <pc:sldMk cId="4256282863" sldId="259"/>
        </pc:sldMkLst>
        <pc:spChg chg="mod">
          <ac:chgData name="Jerald Francis" userId="b43fd2132e0b1f8f" providerId="LiveId" clId="{5D0589BF-32FB-497F-8DF9-0995EB59C529}" dt="2023-01-03T10:36:27.078" v="275" actId="20577"/>
          <ac:spMkLst>
            <pc:docMk/>
            <pc:sldMk cId="4256282863" sldId="259"/>
            <ac:spMk id="2" creationId="{206F8AE4-4E28-3415-00D6-881B3B771405}"/>
          </ac:spMkLst>
        </pc:spChg>
        <pc:spChg chg="mod">
          <ac:chgData name="Jerald Francis" userId="b43fd2132e0b1f8f" providerId="LiveId" clId="{5D0589BF-32FB-497F-8DF9-0995EB59C529}" dt="2023-01-03T10:46:48.097" v="1356" actId="113"/>
          <ac:spMkLst>
            <pc:docMk/>
            <pc:sldMk cId="4256282863" sldId="259"/>
            <ac:spMk id="3" creationId="{17AC8061-8E2D-90CA-A39E-6971E46BE93D}"/>
          </ac:spMkLst>
        </pc:spChg>
      </pc:sldChg>
      <pc:sldChg chg="new del">
        <pc:chgData name="Jerald Francis" userId="b43fd2132e0b1f8f" providerId="LiveId" clId="{5D0589BF-32FB-497F-8DF9-0995EB59C529}" dt="2023-01-04T12:08:05.593" v="1359" actId="2696"/>
        <pc:sldMkLst>
          <pc:docMk/>
          <pc:sldMk cId="139906802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00E1-27E9-32EF-2014-2C9DDC07B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D961-23A8-E3D2-746A-A62B946E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2516-5315-E546-EF33-FB3875EF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B778-0E11-7FE1-6D1E-F6F8B7A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13A3-D990-7B67-D745-2945438A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4B5-3EC6-A5FF-C861-D3B2915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69638-111F-97A7-CCDD-DE745BC8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BD98-4631-B43D-0B85-755C584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4690-A08E-B715-9ECE-3E9E2235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948-7C5F-EE20-FD8C-704AF3A8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60FD-D357-FA9A-6D08-3BFFE736D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3ED0-B7D5-AAC3-45D5-467F4BF8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637C-D9C3-CCB9-2702-A801EFD9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573E-9855-B1DD-98D9-469A9160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CCD5-13DD-A070-AC33-8D4E8E47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6484-98F6-1524-7E0A-78095244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F925-0AFF-B179-546E-7BE5B4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A014-510C-8F95-9349-BE187FB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3928-4CBD-EAAB-52A7-B0580A37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ABD6-1C55-F7D3-8315-87CCEC7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6C9-C6B7-005D-693E-0AECEC36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E11-EED1-EB01-D6B5-AD0A1D9D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35BD-B948-79C8-774D-A044A73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9893-B7EB-59AA-3FBE-6610C7D6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A60F-C534-888E-6768-9D02CA9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BA2A-7FA6-8C18-2D37-36FEBA08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293-D190-D866-F4D0-AE8619F6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D4F0-3926-F01B-85C4-EB93D1D2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91DD-8350-46A3-3819-FD77238C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E3EE3-3236-F0C8-F633-52FD52D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B2B0-680F-E8A2-9258-ED12587C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FEBA-C67B-A747-6825-358637E7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36CD-C4B0-EFAD-B029-22D1426A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5FFD-2041-5553-716B-6863DB05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BEEF9-6EBE-684F-B34B-3F0647996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16BF4-D578-3A0A-979E-61C8901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AC8C4-C403-3DEE-D71A-D848CB3D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8F033-6D97-74EA-2FA5-8E81E21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00F43-1AC9-72BB-CC0C-0CB680A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1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A5BE-0F7A-581C-25A7-AE4ABE3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37214-226E-384C-DCB8-304BA20E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5812-1DA9-1638-68C9-9B32569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352D-1B5D-88F9-B775-02BFC382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6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75D8-4D12-2986-1918-217008B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B4D0-3CB5-E268-3CD4-FCDA8E8F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12E-F1BF-99AF-3831-FFB1ECB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8B3-62C8-8A92-D40D-25E11324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7B5-EDE6-79E1-CF22-73EE31FF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FE43-558B-4D58-251E-4B345ADE8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E095-E6F9-6443-C9A5-4CE61AD5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9D1B-C54F-3723-A6A8-E9F06876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00F9-872F-12E9-4499-62E104FB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090-FF8A-1338-6F49-FE6FCE1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7B74-636A-2ECF-ECBD-1BD66B3B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EA43-4F49-C39E-6310-8CD306BF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B183-EA00-A33B-FD2B-65027C9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FF3D-995D-AC26-D782-2A82C432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801A-79F7-8D63-6B15-8B27B8F8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A18E-AA7A-E7E0-574F-BEB3144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F98E-0181-63BB-8E40-868FC2F3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FD20-38A5-4D30-C44A-5F8B9E5B7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AE76-1F6D-4163-98F9-CFFBDF38918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1808-B54D-D4AD-69BB-551A9B62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E2E3-E8B2-E1B0-1FE2-EB82F8F6E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18A9-3614-210A-55D4-E3AC809E3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8DCDC-8D66-5396-923B-02CA1E16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908" y="236193"/>
            <a:ext cx="3003704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6DBD-3CD0-BD60-7C41-B8C38BEA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F6F1-027B-206D-B055-954916C6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It’s </a:t>
            </a:r>
            <a:r>
              <a:rPr lang="en-US"/>
              <a:t>a leading </a:t>
            </a:r>
            <a:r>
              <a:rPr lang="en-US" dirty="0"/>
              <a:t>open source automation server which enables the developer around the world to reliably build, test and deploy their software.</a:t>
            </a:r>
          </a:p>
          <a:p>
            <a:r>
              <a:rPr lang="en-US" dirty="0"/>
              <a:t>Jenkins can be setup on the cloud or any </a:t>
            </a:r>
          </a:p>
          <a:p>
            <a:pPr marL="0" indent="0">
              <a:buNone/>
            </a:pPr>
            <a:r>
              <a:rPr lang="en-US" dirty="0"/>
              <a:t>other machine where automation script </a:t>
            </a:r>
          </a:p>
          <a:p>
            <a:pPr marL="0" indent="0">
              <a:buNone/>
            </a:pPr>
            <a:r>
              <a:rPr lang="en-US" dirty="0"/>
              <a:t>need to executed and can be triggered </a:t>
            </a:r>
          </a:p>
          <a:p>
            <a:pPr marL="0" indent="0">
              <a:buNone/>
            </a:pPr>
            <a:r>
              <a:rPr lang="en-US" dirty="0"/>
              <a:t>using Jenkins build.</a:t>
            </a:r>
          </a:p>
          <a:p>
            <a:r>
              <a:rPr lang="en-US" dirty="0"/>
              <a:t>Jenkins builds can be schedule to run on</a:t>
            </a:r>
          </a:p>
          <a:p>
            <a:pPr marL="0" indent="0">
              <a:buNone/>
            </a:pPr>
            <a:r>
              <a:rPr lang="en-US" dirty="0"/>
              <a:t>daily basis and this way Jenkins automates</a:t>
            </a:r>
          </a:p>
          <a:p>
            <a:pPr marL="0" indent="0">
              <a:buNone/>
            </a:pPr>
            <a:r>
              <a:rPr lang="en-US" dirty="0"/>
              <a:t>the automation process.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E7144-6891-F0C5-58D3-51391D5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78" y="2720259"/>
            <a:ext cx="3753043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448A-67A6-4479-9DC2-5DE357A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9A49-E4A6-C628-8F71-00B06D54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 Pipeline is a suite of plugins which supports in Implementing and integrating continuous delivery pipeline into Jenkins.</a:t>
            </a:r>
          </a:p>
          <a:p>
            <a:pPr lvl="1"/>
            <a:r>
              <a:rPr lang="en-US" dirty="0"/>
              <a:t>Jenkin Pipeline is written into text file called “</a:t>
            </a:r>
            <a:r>
              <a:rPr lang="en-US" dirty="0" err="1"/>
              <a:t>Jenkinsfile</a:t>
            </a:r>
            <a:r>
              <a:rPr lang="en-US" dirty="0"/>
              <a:t>”. 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488A1-5027-C0B3-336C-3D38B0BE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18" y="3429000"/>
            <a:ext cx="8747282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3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8AE4-4E28-3415-00D6-881B3B77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8061-8E2D-90CA-A39E-6971E46B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Jenkins is a fundamental automated engine which supports of automation patterns. Pipeline adds a powerful set of automation tools onto Jenkins, supporting use cases that span from simple continuous integration to comprehensive CD pipelines.</a:t>
            </a:r>
          </a:p>
          <a:p>
            <a:r>
              <a:rPr lang="en-US" dirty="0"/>
              <a:t>By modeling serious of related tasks, users can take advantage of the many features of pipelines,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 : Pipelines are implemented in code and typically checked into source control, giving teams ability to edit, review and iterate upon their delivery pipeline.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 : Pipelines can survive both planned and unplanned restart of the Jenkins controller.</a:t>
            </a:r>
          </a:p>
          <a:p>
            <a:pPr lvl="1"/>
            <a:r>
              <a:rPr lang="en-US" b="1" dirty="0" err="1"/>
              <a:t>Pausable</a:t>
            </a:r>
            <a:r>
              <a:rPr lang="en-US" dirty="0"/>
              <a:t> : Pipelines can optionally stop and wait for human input or approval before continuing the pipeline run.</a:t>
            </a:r>
          </a:p>
          <a:p>
            <a:pPr lvl="1"/>
            <a:r>
              <a:rPr lang="en-US" b="1" dirty="0"/>
              <a:t>Versatile</a:t>
            </a:r>
            <a:r>
              <a:rPr lang="en-US" dirty="0"/>
              <a:t> : Pipeline support complex real-world CD requirements, including the ability to fork/join, loop and perform work In parallel.</a:t>
            </a:r>
          </a:p>
          <a:p>
            <a:pPr lvl="1"/>
            <a:r>
              <a:rPr lang="en-US" b="1" dirty="0"/>
              <a:t>Extensible</a:t>
            </a:r>
            <a:r>
              <a:rPr lang="en-US" dirty="0"/>
              <a:t> : The Pipeline plugin supports custom extensions to its DSL and multiple options for Integration with other plugins.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8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Jenkins</vt:lpstr>
      <vt:lpstr>What is Jenkins?</vt:lpstr>
      <vt:lpstr>Jenkins Pipeline</vt:lpstr>
      <vt:lpstr>Why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Jerald Francis</dc:creator>
  <cp:lastModifiedBy>Jerald Francis</cp:lastModifiedBy>
  <cp:revision>1</cp:revision>
  <dcterms:created xsi:type="dcterms:W3CDTF">2022-12-12T09:00:15Z</dcterms:created>
  <dcterms:modified xsi:type="dcterms:W3CDTF">2023-01-04T12:08:16Z</dcterms:modified>
</cp:coreProperties>
</file>