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  <p:sldId id="264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85" r:id="rId25"/>
    <p:sldId id="278" r:id="rId26"/>
    <p:sldId id="280" r:id="rId27"/>
    <p:sldId id="284" r:id="rId28"/>
    <p:sldId id="281" r:id="rId29"/>
    <p:sldId id="283" r:id="rId30"/>
    <p:sldId id="287" r:id="rId31"/>
    <p:sldId id="286" r:id="rId32"/>
    <p:sldId id="288" r:id="rId33"/>
    <p:sldId id="2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94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ald Francis" userId="b43fd2132e0b1f8f" providerId="LiveId" clId="{DA0A6F79-A2AC-479C-B2E1-B97C315FED4F}"/>
    <pc:docChg chg="undo custSel addSld modSld">
      <pc:chgData name="Jerald Francis" userId="b43fd2132e0b1f8f" providerId="LiveId" clId="{DA0A6F79-A2AC-479C-B2E1-B97C315FED4F}" dt="2023-01-04T14:36:14.843" v="3046" actId="20577"/>
      <pc:docMkLst>
        <pc:docMk/>
      </pc:docMkLst>
      <pc:sldChg chg="modSp mod">
        <pc:chgData name="Jerald Francis" userId="b43fd2132e0b1f8f" providerId="LiveId" clId="{DA0A6F79-A2AC-479C-B2E1-B97C315FED4F}" dt="2022-12-09T12:51:15.181" v="774" actId="20577"/>
        <pc:sldMkLst>
          <pc:docMk/>
          <pc:sldMk cId="1612385129" sldId="277"/>
        </pc:sldMkLst>
        <pc:spChg chg="mod">
          <ac:chgData name="Jerald Francis" userId="b43fd2132e0b1f8f" providerId="LiveId" clId="{DA0A6F79-A2AC-479C-B2E1-B97C315FED4F}" dt="2022-12-09T12:51:15.181" v="774" actId="20577"/>
          <ac:spMkLst>
            <pc:docMk/>
            <pc:sldMk cId="1612385129" sldId="277"/>
            <ac:spMk id="3" creationId="{E6B4B113-89F1-8106-3065-FFD6FD083821}"/>
          </ac:spMkLst>
        </pc:spChg>
      </pc:sldChg>
      <pc:sldChg chg="modSp new mod">
        <pc:chgData name="Jerald Francis" userId="b43fd2132e0b1f8f" providerId="LiveId" clId="{DA0A6F79-A2AC-479C-B2E1-B97C315FED4F}" dt="2022-12-06T14:14:11.474" v="532" actId="20577"/>
        <pc:sldMkLst>
          <pc:docMk/>
          <pc:sldMk cId="3391630947" sldId="281"/>
        </pc:sldMkLst>
        <pc:spChg chg="mod">
          <ac:chgData name="Jerald Francis" userId="b43fd2132e0b1f8f" providerId="LiveId" clId="{DA0A6F79-A2AC-479C-B2E1-B97C315FED4F}" dt="2022-12-06T12:46:14.193" v="25" actId="20577"/>
          <ac:spMkLst>
            <pc:docMk/>
            <pc:sldMk cId="3391630947" sldId="281"/>
            <ac:spMk id="2" creationId="{B6D7D05B-477D-4911-87CC-A3921300CFF0}"/>
          </ac:spMkLst>
        </pc:spChg>
        <pc:spChg chg="mod">
          <ac:chgData name="Jerald Francis" userId="b43fd2132e0b1f8f" providerId="LiveId" clId="{DA0A6F79-A2AC-479C-B2E1-B97C315FED4F}" dt="2022-12-06T14:14:11.474" v="532" actId="20577"/>
          <ac:spMkLst>
            <pc:docMk/>
            <pc:sldMk cId="3391630947" sldId="281"/>
            <ac:spMk id="3" creationId="{767DB002-04C9-8682-C1B3-39F85F397521}"/>
          </ac:spMkLst>
        </pc:spChg>
      </pc:sldChg>
      <pc:sldChg chg="modSp new mod">
        <pc:chgData name="Jerald Francis" userId="b43fd2132e0b1f8f" providerId="LiveId" clId="{DA0A6F79-A2AC-479C-B2E1-B97C315FED4F}" dt="2022-12-07T13:08:52.138" v="772" actId="20577"/>
        <pc:sldMkLst>
          <pc:docMk/>
          <pc:sldMk cId="4270617090" sldId="282"/>
        </pc:sldMkLst>
        <pc:spChg chg="mod">
          <ac:chgData name="Jerald Francis" userId="b43fd2132e0b1f8f" providerId="LiveId" clId="{DA0A6F79-A2AC-479C-B2E1-B97C315FED4F}" dt="2022-12-07T12:23:12.498" v="569" actId="20577"/>
          <ac:spMkLst>
            <pc:docMk/>
            <pc:sldMk cId="4270617090" sldId="282"/>
            <ac:spMk id="2" creationId="{BBA63830-6C7B-5A8F-2F3A-CAE9EF190E9F}"/>
          </ac:spMkLst>
        </pc:spChg>
        <pc:spChg chg="mod">
          <ac:chgData name="Jerald Francis" userId="b43fd2132e0b1f8f" providerId="LiveId" clId="{DA0A6F79-A2AC-479C-B2E1-B97C315FED4F}" dt="2022-12-07T13:08:52.138" v="772" actId="20577"/>
          <ac:spMkLst>
            <pc:docMk/>
            <pc:sldMk cId="4270617090" sldId="282"/>
            <ac:spMk id="3" creationId="{A95B4B9D-CDF0-026E-CE93-E5180B11FCC6}"/>
          </ac:spMkLst>
        </pc:spChg>
      </pc:sldChg>
      <pc:sldChg chg="modSp new mod">
        <pc:chgData name="Jerald Francis" userId="b43fd2132e0b1f8f" providerId="LiveId" clId="{DA0A6F79-A2AC-479C-B2E1-B97C315FED4F}" dt="2022-12-12T09:12:29.690" v="1139" actId="20577"/>
        <pc:sldMkLst>
          <pc:docMk/>
          <pc:sldMk cId="2704219150" sldId="283"/>
        </pc:sldMkLst>
        <pc:spChg chg="mod">
          <ac:chgData name="Jerald Francis" userId="b43fd2132e0b1f8f" providerId="LiveId" clId="{DA0A6F79-A2AC-479C-B2E1-B97C315FED4F}" dt="2022-12-12T09:05:47.879" v="791" actId="20577"/>
          <ac:spMkLst>
            <pc:docMk/>
            <pc:sldMk cId="2704219150" sldId="283"/>
            <ac:spMk id="2" creationId="{50F35BA9-ED95-0E94-E124-628E6CBAA11B}"/>
          </ac:spMkLst>
        </pc:spChg>
        <pc:spChg chg="mod">
          <ac:chgData name="Jerald Francis" userId="b43fd2132e0b1f8f" providerId="LiveId" clId="{DA0A6F79-A2AC-479C-B2E1-B97C315FED4F}" dt="2022-12-12T09:12:29.690" v="1139" actId="20577"/>
          <ac:spMkLst>
            <pc:docMk/>
            <pc:sldMk cId="2704219150" sldId="283"/>
            <ac:spMk id="3" creationId="{4A04E94F-2662-2C8A-C360-D58B9A05115B}"/>
          </ac:spMkLst>
        </pc:spChg>
      </pc:sldChg>
      <pc:sldChg chg="modSp new mod">
        <pc:chgData name="Jerald Francis" userId="b43fd2132e0b1f8f" providerId="LiveId" clId="{DA0A6F79-A2AC-479C-B2E1-B97C315FED4F}" dt="2022-12-12T15:42:33.521" v="1748" actId="20577"/>
        <pc:sldMkLst>
          <pc:docMk/>
          <pc:sldMk cId="955678159" sldId="284"/>
        </pc:sldMkLst>
        <pc:spChg chg="mod">
          <ac:chgData name="Jerald Francis" userId="b43fd2132e0b1f8f" providerId="LiveId" clId="{DA0A6F79-A2AC-479C-B2E1-B97C315FED4F}" dt="2022-12-12T15:36:13.686" v="1167" actId="20577"/>
          <ac:spMkLst>
            <pc:docMk/>
            <pc:sldMk cId="955678159" sldId="284"/>
            <ac:spMk id="2" creationId="{A0030DF1-1E56-167F-4AA4-C4BF03606200}"/>
          </ac:spMkLst>
        </pc:spChg>
        <pc:spChg chg="mod">
          <ac:chgData name="Jerald Francis" userId="b43fd2132e0b1f8f" providerId="LiveId" clId="{DA0A6F79-A2AC-479C-B2E1-B97C315FED4F}" dt="2022-12-12T15:42:33.521" v="1748" actId="20577"/>
          <ac:spMkLst>
            <pc:docMk/>
            <pc:sldMk cId="955678159" sldId="284"/>
            <ac:spMk id="3" creationId="{FF79003B-8CE8-8001-C7B6-6E9046D6BF86}"/>
          </ac:spMkLst>
        </pc:spChg>
      </pc:sldChg>
      <pc:sldChg chg="addSp modSp new mod">
        <pc:chgData name="Jerald Francis" userId="b43fd2132e0b1f8f" providerId="LiveId" clId="{DA0A6F79-A2AC-479C-B2E1-B97C315FED4F}" dt="2022-12-13T13:16:19.453" v="1895" actId="20577"/>
        <pc:sldMkLst>
          <pc:docMk/>
          <pc:sldMk cId="1592896825" sldId="285"/>
        </pc:sldMkLst>
        <pc:spChg chg="mod">
          <ac:chgData name="Jerald Francis" userId="b43fd2132e0b1f8f" providerId="LiveId" clId="{DA0A6F79-A2AC-479C-B2E1-B97C315FED4F}" dt="2022-12-13T13:12:11.167" v="1782" actId="313"/>
          <ac:spMkLst>
            <pc:docMk/>
            <pc:sldMk cId="1592896825" sldId="285"/>
            <ac:spMk id="2" creationId="{3CF1899A-B2CE-3A08-0F77-7BAE9CC66838}"/>
          </ac:spMkLst>
        </pc:spChg>
        <pc:spChg chg="mod">
          <ac:chgData name="Jerald Francis" userId="b43fd2132e0b1f8f" providerId="LiveId" clId="{DA0A6F79-A2AC-479C-B2E1-B97C315FED4F}" dt="2022-12-13T13:16:19.453" v="1895" actId="20577"/>
          <ac:spMkLst>
            <pc:docMk/>
            <pc:sldMk cId="1592896825" sldId="285"/>
            <ac:spMk id="3" creationId="{B66B9D55-4123-DF39-4D74-89966CD08238}"/>
          </ac:spMkLst>
        </pc:spChg>
        <pc:picChg chg="add mod">
          <ac:chgData name="Jerald Francis" userId="b43fd2132e0b1f8f" providerId="LiveId" clId="{DA0A6F79-A2AC-479C-B2E1-B97C315FED4F}" dt="2022-12-13T13:15:57.809" v="1877" actId="14100"/>
          <ac:picMkLst>
            <pc:docMk/>
            <pc:sldMk cId="1592896825" sldId="285"/>
            <ac:picMk id="5" creationId="{1D92C72F-40CF-E8D0-A904-C6461CFAFCEF}"/>
          </ac:picMkLst>
        </pc:picChg>
      </pc:sldChg>
      <pc:sldChg chg="modSp new mod">
        <pc:chgData name="Jerald Francis" userId="b43fd2132e0b1f8f" providerId="LiveId" clId="{DA0A6F79-A2AC-479C-B2E1-B97C315FED4F}" dt="2022-12-22T14:43:42.675" v="2900" actId="20577"/>
        <pc:sldMkLst>
          <pc:docMk/>
          <pc:sldMk cId="2366352424" sldId="286"/>
        </pc:sldMkLst>
        <pc:spChg chg="mod">
          <ac:chgData name="Jerald Francis" userId="b43fd2132e0b1f8f" providerId="LiveId" clId="{DA0A6F79-A2AC-479C-B2E1-B97C315FED4F}" dt="2022-12-21T07:19:34.131" v="1932" actId="20577"/>
          <ac:spMkLst>
            <pc:docMk/>
            <pc:sldMk cId="2366352424" sldId="286"/>
            <ac:spMk id="2" creationId="{7B5FD79E-1793-C1DD-51F1-181FEFABFEA6}"/>
          </ac:spMkLst>
        </pc:spChg>
        <pc:spChg chg="mod">
          <ac:chgData name="Jerald Francis" userId="b43fd2132e0b1f8f" providerId="LiveId" clId="{DA0A6F79-A2AC-479C-B2E1-B97C315FED4F}" dt="2022-12-22T14:43:42.675" v="2900" actId="20577"/>
          <ac:spMkLst>
            <pc:docMk/>
            <pc:sldMk cId="2366352424" sldId="286"/>
            <ac:spMk id="3" creationId="{90787218-F66A-2EDA-CEE0-F039508B43D5}"/>
          </ac:spMkLst>
        </pc:spChg>
      </pc:sldChg>
      <pc:sldChg chg="modSp new mod">
        <pc:chgData name="Jerald Francis" userId="b43fd2132e0b1f8f" providerId="LiveId" clId="{DA0A6F79-A2AC-479C-B2E1-B97C315FED4F}" dt="2022-12-22T14:39:54.115" v="2838" actId="20577"/>
        <pc:sldMkLst>
          <pc:docMk/>
          <pc:sldMk cId="4290066845" sldId="287"/>
        </pc:sldMkLst>
        <pc:spChg chg="mod">
          <ac:chgData name="Jerald Francis" userId="b43fd2132e0b1f8f" providerId="LiveId" clId="{DA0A6F79-A2AC-479C-B2E1-B97C315FED4F}" dt="2022-12-21T12:36:37.687" v="1996" actId="20577"/>
          <ac:spMkLst>
            <pc:docMk/>
            <pc:sldMk cId="4290066845" sldId="287"/>
            <ac:spMk id="2" creationId="{7010BD34-5D3A-8787-4658-0316F0F907F4}"/>
          </ac:spMkLst>
        </pc:spChg>
        <pc:spChg chg="mod">
          <ac:chgData name="Jerald Francis" userId="b43fd2132e0b1f8f" providerId="LiveId" clId="{DA0A6F79-A2AC-479C-B2E1-B97C315FED4F}" dt="2022-12-22T14:39:54.115" v="2838" actId="20577"/>
          <ac:spMkLst>
            <pc:docMk/>
            <pc:sldMk cId="4290066845" sldId="287"/>
            <ac:spMk id="3" creationId="{EFE52396-9211-9A65-03C3-20CDE0FA3C9A}"/>
          </ac:spMkLst>
        </pc:spChg>
      </pc:sldChg>
      <pc:sldChg chg="addSp modSp new mod">
        <pc:chgData name="Jerald Francis" userId="b43fd2132e0b1f8f" providerId="LiveId" clId="{DA0A6F79-A2AC-479C-B2E1-B97C315FED4F}" dt="2023-01-04T14:36:14.843" v="3046" actId="20577"/>
        <pc:sldMkLst>
          <pc:docMk/>
          <pc:sldMk cId="2619480871" sldId="288"/>
        </pc:sldMkLst>
        <pc:spChg chg="mod">
          <ac:chgData name="Jerald Francis" userId="b43fd2132e0b1f8f" providerId="LiveId" clId="{DA0A6F79-A2AC-479C-B2E1-B97C315FED4F}" dt="2023-01-04T14:31:14.399" v="2925" actId="20577"/>
          <ac:spMkLst>
            <pc:docMk/>
            <pc:sldMk cId="2619480871" sldId="288"/>
            <ac:spMk id="2" creationId="{8DB86F5A-DAFE-7044-1145-9E66E02B1302}"/>
          </ac:spMkLst>
        </pc:spChg>
        <pc:spChg chg="mod">
          <ac:chgData name="Jerald Francis" userId="b43fd2132e0b1f8f" providerId="LiveId" clId="{DA0A6F79-A2AC-479C-B2E1-B97C315FED4F}" dt="2023-01-04T14:36:14.843" v="3046" actId="20577"/>
          <ac:spMkLst>
            <pc:docMk/>
            <pc:sldMk cId="2619480871" sldId="288"/>
            <ac:spMk id="3" creationId="{32A48EA5-B8B4-8C99-A6C8-9639F79188B0}"/>
          </ac:spMkLst>
        </pc:spChg>
        <pc:picChg chg="add mod">
          <ac:chgData name="Jerald Francis" userId="b43fd2132e0b1f8f" providerId="LiveId" clId="{DA0A6F79-A2AC-479C-B2E1-B97C315FED4F}" dt="2023-01-04T14:36:12.044" v="3040" actId="1076"/>
          <ac:picMkLst>
            <pc:docMk/>
            <pc:sldMk cId="2619480871" sldId="288"/>
            <ac:picMk id="5" creationId="{6FE7DD7E-FF2D-EF59-4E4C-4F0E3EBA3E45}"/>
          </ac:picMkLst>
        </pc:picChg>
      </pc:sldChg>
    </pc:docChg>
  </pc:docChgLst>
  <pc:docChgLst>
    <pc:chgData name="Jerald Francis" userId="b43fd2132e0b1f8f" providerId="LiveId" clId="{3E080EC2-9DF3-9040-970A-EEB71986FABA}"/>
    <pc:docChg chg="undo custSel addSld delSld modSld sldOrd">
      <pc:chgData name="Jerald Francis" userId="b43fd2132e0b1f8f" providerId="LiveId" clId="{3E080EC2-9DF3-9040-970A-EEB71986FABA}" dt="2022-12-01T12:53:04.764" v="8057" actId="12"/>
      <pc:docMkLst>
        <pc:docMk/>
      </pc:docMkLst>
      <pc:sldChg chg="addSp delSp modSp mod">
        <pc:chgData name="Jerald Francis" userId="b43fd2132e0b1f8f" providerId="LiveId" clId="{3E080EC2-9DF3-9040-970A-EEB71986FABA}" dt="2022-11-08T14:26:26.809" v="4989" actId="1076"/>
        <pc:sldMkLst>
          <pc:docMk/>
          <pc:sldMk cId="530939107" sldId="258"/>
        </pc:sldMkLst>
        <pc:picChg chg="del">
          <ac:chgData name="Jerald Francis" userId="b43fd2132e0b1f8f" providerId="LiveId" clId="{3E080EC2-9DF3-9040-970A-EEB71986FABA}" dt="2022-11-08T14:26:16.374" v="4984" actId="478"/>
          <ac:picMkLst>
            <pc:docMk/>
            <pc:sldMk cId="530939107" sldId="258"/>
            <ac:picMk id="4" creationId="{37C64032-E610-AC7C-4BBD-C743023EA640}"/>
          </ac:picMkLst>
        </pc:picChg>
        <pc:picChg chg="add mod">
          <ac:chgData name="Jerald Francis" userId="b43fd2132e0b1f8f" providerId="LiveId" clId="{3E080EC2-9DF3-9040-970A-EEB71986FABA}" dt="2022-11-08T14:26:26.809" v="4989" actId="1076"/>
          <ac:picMkLst>
            <pc:docMk/>
            <pc:sldMk cId="530939107" sldId="258"/>
            <ac:picMk id="5" creationId="{BB46AA0B-4236-BD22-1C12-39CC0BF3DC73}"/>
          </ac:picMkLst>
        </pc:pic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53181867" sldId="261"/>
        </pc:sldMkLst>
      </pc:sldChg>
      <pc:sldChg chg="modSp new mod">
        <pc:chgData name="Jerald Francis" userId="b43fd2132e0b1f8f" providerId="LiveId" clId="{3E080EC2-9DF3-9040-970A-EEB71986FABA}" dt="2022-11-06T07:05:41.338" v="4876" actId="20577"/>
        <pc:sldMkLst>
          <pc:docMk/>
          <pc:sldMk cId="2976377423" sldId="261"/>
        </pc:sldMkLst>
        <pc:spChg chg="mod">
          <ac:chgData name="Jerald Francis" userId="b43fd2132e0b1f8f" providerId="LiveId" clId="{3E080EC2-9DF3-9040-970A-EEB71986FABA}" dt="2022-11-06T04:54:18.412" v="2529" actId="20577"/>
          <ac:spMkLst>
            <pc:docMk/>
            <pc:sldMk cId="2976377423" sldId="261"/>
            <ac:spMk id="2" creationId="{B98F4C4C-2CD7-6280-29FF-BA0F38F6567E}"/>
          </ac:spMkLst>
        </pc:spChg>
        <pc:spChg chg="mod">
          <ac:chgData name="Jerald Francis" userId="b43fd2132e0b1f8f" providerId="LiveId" clId="{3E080EC2-9DF3-9040-970A-EEB71986FABA}" dt="2022-11-06T07:05:41.338" v="4876" actId="20577"/>
          <ac:spMkLst>
            <pc:docMk/>
            <pc:sldMk cId="2976377423" sldId="261"/>
            <ac:spMk id="3" creationId="{6900749F-76F5-F9C1-59BF-EA66077CE83F}"/>
          </ac:spMkLst>
        </pc:sp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1431118929" sldId="262"/>
        </pc:sldMkLst>
      </pc:sldChg>
      <pc:sldChg chg="addSp delSp modSp new mod">
        <pc:chgData name="Jerald Francis" userId="b43fd2132e0b1f8f" providerId="LiveId" clId="{3E080EC2-9DF3-9040-970A-EEB71986FABA}" dt="2022-11-06T06:16:46.766" v="4024" actId="1076"/>
        <pc:sldMkLst>
          <pc:docMk/>
          <pc:sldMk cId="3977382140" sldId="262"/>
        </pc:sldMkLst>
        <pc:spChg chg="mod">
          <ac:chgData name="Jerald Francis" userId="b43fd2132e0b1f8f" providerId="LiveId" clId="{3E080EC2-9DF3-9040-970A-EEB71986FABA}" dt="2022-11-06T05:06:09.746" v="2919" actId="20577"/>
          <ac:spMkLst>
            <pc:docMk/>
            <pc:sldMk cId="3977382140" sldId="262"/>
            <ac:spMk id="2" creationId="{EFD11CC7-5C83-394D-6613-4BD319447CEA}"/>
          </ac:spMkLst>
        </pc:spChg>
        <pc:spChg chg="mod">
          <ac:chgData name="Jerald Francis" userId="b43fd2132e0b1f8f" providerId="LiveId" clId="{3E080EC2-9DF3-9040-970A-EEB71986FABA}" dt="2022-11-06T05:44:00.498" v="3658" actId="20577"/>
          <ac:spMkLst>
            <pc:docMk/>
            <pc:sldMk cId="3977382140" sldId="262"/>
            <ac:spMk id="3" creationId="{B834C9F1-6C0E-0E15-A346-AE10BD739D95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4" creationId="{68C70247-926F-FFC9-BF4B-68E31228A2A8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5" creationId="{05315E63-6FD8-91FF-84D3-7EB2F199F2AC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6" creationId="{B8D7262C-48EC-D87C-3046-60B55D236F02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7" creationId="{CF86561C-8E35-3E78-F9EF-64D73EDC6967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8" creationId="{811042D6-48A1-B8EE-400F-B3128895AAF7}"/>
          </ac:spMkLst>
        </pc:spChg>
        <pc:spChg chg="add del mod">
          <ac:chgData name="Jerald Francis" userId="b43fd2132e0b1f8f" providerId="LiveId" clId="{3E080EC2-9DF3-9040-970A-EEB71986FABA}" dt="2022-11-06T05:15:45.518" v="3084"/>
          <ac:spMkLst>
            <pc:docMk/>
            <pc:sldMk cId="3977382140" sldId="262"/>
            <ac:spMk id="23" creationId="{74E45FC3-07FD-3750-E8F8-0B39B2D3AD56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4" creationId="{C4FC567F-4B7E-B7D5-8E2B-9104F0D1516B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5" creationId="{BE929608-0A34-1036-D222-43A69595A3EF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6" creationId="{BA6F55F5-267F-D659-EBBA-CC0325C04A2C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7" creationId="{0AB4593F-BAC1-B444-3AF4-6EF774388125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8" creationId="{6584DDC4-FDC3-44BF-63AD-B8403E579205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29" creationId="{D84F9374-97F8-C921-B1B3-3AEB49F654F7}"/>
          </ac:spMkLst>
        </pc:spChg>
        <pc:spChg chg="add del mod">
          <ac:chgData name="Jerald Francis" userId="b43fd2132e0b1f8f" providerId="LiveId" clId="{3E080EC2-9DF3-9040-970A-EEB71986FABA}" dt="2022-11-06T05:43:41.700" v="3653" actId="21"/>
          <ac:spMkLst>
            <pc:docMk/>
            <pc:sldMk cId="3977382140" sldId="262"/>
            <ac:spMk id="30" creationId="{642A5D29-8859-AAF7-93E5-D14B70EFB621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1" creationId="{59D13178-9AB2-C84D-3FE0-E5E74CFFEF35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2" creationId="{ADEF3355-5E66-CA3F-7B7E-C345405A525A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3" creationId="{1757A72C-F903-90B1-81E3-961A219A708C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4" creationId="{84950CA2-28F0-E906-6681-4E0BC729FEF1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5" creationId="{EE092792-A16E-E509-538F-74F5AF3EBE92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36" creationId="{BBA2BDC2-B826-D830-621F-E16C578212D6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41" creationId="{0923AADB-DF92-9187-4BF7-A4F5F30900B7}"/>
          </ac:spMkLst>
        </pc:spChg>
        <pc:spChg chg="add mod">
          <ac:chgData name="Jerald Francis" userId="b43fd2132e0b1f8f" providerId="LiveId" clId="{3E080EC2-9DF3-9040-970A-EEB71986FABA}" dt="2022-11-06T06:16:46.766" v="4024" actId="1076"/>
          <ac:spMkLst>
            <pc:docMk/>
            <pc:sldMk cId="3977382140" sldId="262"/>
            <ac:spMk id="42" creationId="{871AE94B-A07A-81F2-6898-1E8DB502866F}"/>
          </ac:spMkLst>
        </pc:spChg>
        <pc:cxnChg chg="add del mod">
          <ac:chgData name="Jerald Francis" userId="b43fd2132e0b1f8f" providerId="LiveId" clId="{3E080EC2-9DF3-9040-970A-EEB71986FABA}" dt="2022-11-06T05:43:41.700" v="3653" actId="21"/>
          <ac:cxnSpMkLst>
            <pc:docMk/>
            <pc:sldMk cId="3977382140" sldId="262"/>
            <ac:cxnSpMk id="10" creationId="{E5FD2070-3E52-B3F3-FE32-B79CD438C084}"/>
          </ac:cxnSpMkLst>
        </pc:cxnChg>
        <pc:cxnChg chg="add del mod">
          <ac:chgData name="Jerald Francis" userId="b43fd2132e0b1f8f" providerId="LiveId" clId="{3E080EC2-9DF3-9040-970A-EEB71986FABA}" dt="2022-11-06T05:43:41.700" v="3653" actId="21"/>
          <ac:cxnSpMkLst>
            <pc:docMk/>
            <pc:sldMk cId="3977382140" sldId="262"/>
            <ac:cxnSpMk id="11" creationId="{A28BE533-4902-D239-7F9D-A4FD144123B6}"/>
          </ac:cxnSpMkLst>
        </pc:cxnChg>
        <pc:cxnChg chg="add del">
          <ac:chgData name="Jerald Francis" userId="b43fd2132e0b1f8f" providerId="LiveId" clId="{3E080EC2-9DF3-9040-970A-EEB71986FABA}" dt="2022-11-06T05:13:23.418" v="3051" actId="11529"/>
          <ac:cxnSpMkLst>
            <pc:docMk/>
            <pc:sldMk cId="3977382140" sldId="262"/>
            <ac:cxnSpMk id="13" creationId="{B636ED64-652B-15B6-1D61-7B55620E1D28}"/>
          </ac:cxnSpMkLst>
        </pc:cxnChg>
        <pc:cxnChg chg="add del mod">
          <ac:chgData name="Jerald Francis" userId="b43fd2132e0b1f8f" providerId="LiveId" clId="{3E080EC2-9DF3-9040-970A-EEB71986FABA}" dt="2022-11-06T05:43:41.700" v="3653" actId="21"/>
          <ac:cxnSpMkLst>
            <pc:docMk/>
            <pc:sldMk cId="3977382140" sldId="262"/>
            <ac:cxnSpMk id="14" creationId="{46FCFCC5-4E11-B4DA-2F58-7755AE5AF5AD}"/>
          </ac:cxnSpMkLst>
        </pc:cxnChg>
        <pc:cxnChg chg="add del mod">
          <ac:chgData name="Jerald Francis" userId="b43fd2132e0b1f8f" providerId="LiveId" clId="{3E080EC2-9DF3-9040-970A-EEB71986FABA}" dt="2022-11-06T05:43:41.700" v="3653" actId="21"/>
          <ac:cxnSpMkLst>
            <pc:docMk/>
            <pc:sldMk cId="3977382140" sldId="262"/>
            <ac:cxnSpMk id="19" creationId="{8C4F5E00-ACFC-7200-44A6-EEC498E0C90F}"/>
          </ac:cxnSpMkLst>
        </pc:cxnChg>
        <pc:cxnChg chg="add del mod">
          <ac:chgData name="Jerald Francis" userId="b43fd2132e0b1f8f" providerId="LiveId" clId="{3E080EC2-9DF3-9040-970A-EEB71986FABA}" dt="2022-11-06T05:14:14.739" v="3062" actId="478"/>
          <ac:cxnSpMkLst>
            <pc:docMk/>
            <pc:sldMk cId="3977382140" sldId="262"/>
            <ac:cxnSpMk id="20" creationId="{C13FF0C8-8518-9AA4-D3D9-24C7E0AFFE3B}"/>
          </ac:cxnSpMkLst>
        </pc:cxnChg>
        <pc:cxnChg chg="add del">
          <ac:chgData name="Jerald Francis" userId="b43fd2132e0b1f8f" providerId="LiveId" clId="{3E080EC2-9DF3-9040-970A-EEB71986FABA}" dt="2022-11-06T06:15:33.528" v="4015" actId="11529"/>
          <ac:cxnSpMkLst>
            <pc:docMk/>
            <pc:sldMk cId="3977382140" sldId="262"/>
            <ac:cxnSpMk id="38" creationId="{F9F514C7-08BD-A516-374F-80F7A7716183}"/>
          </ac:cxnSpMkLst>
        </pc:cxnChg>
        <pc:cxnChg chg="add del mod">
          <ac:chgData name="Jerald Francis" userId="b43fd2132e0b1f8f" providerId="LiveId" clId="{3E080EC2-9DF3-9040-970A-EEB71986FABA}" dt="2022-11-06T06:15:43.988" v="4017" actId="11529"/>
          <ac:cxnSpMkLst>
            <pc:docMk/>
            <pc:sldMk cId="3977382140" sldId="262"/>
            <ac:cxnSpMk id="40" creationId="{DD07D0EE-2740-AE1B-21AD-4A8AC5F976F2}"/>
          </ac:cxnSpMkLst>
        </pc:cxnChg>
      </pc:sldChg>
      <pc:sldChg chg="addSp modSp new mod">
        <pc:chgData name="Jerald Francis" userId="b43fd2132e0b1f8f" providerId="LiveId" clId="{3E080EC2-9DF3-9040-970A-EEB71986FABA}" dt="2022-11-06T06:04:06.398" v="3710" actId="1076"/>
        <pc:sldMkLst>
          <pc:docMk/>
          <pc:sldMk cId="3824933240" sldId="263"/>
        </pc:sldMkLst>
        <pc:spChg chg="mod">
          <ac:chgData name="Jerald Francis" userId="b43fd2132e0b1f8f" providerId="LiveId" clId="{3E080EC2-9DF3-9040-970A-EEB71986FABA}" dt="2022-11-06T05:44:20.992" v="3708" actId="20577"/>
          <ac:spMkLst>
            <pc:docMk/>
            <pc:sldMk cId="3824933240" sldId="263"/>
            <ac:spMk id="2" creationId="{B297CB9A-B150-3E9F-F7B3-5F608231D315}"/>
          </ac:spMkLst>
        </pc:spChg>
        <pc:spChg chg="mod">
          <ac:chgData name="Jerald Francis" userId="b43fd2132e0b1f8f" providerId="LiveId" clId="{3E080EC2-9DF3-9040-970A-EEB71986FABA}" dt="2022-11-06T06:03:59.619" v="3709" actId="14100"/>
          <ac:spMkLst>
            <pc:docMk/>
            <pc:sldMk cId="3824933240" sldId="263"/>
            <ac:spMk id="3" creationId="{3D8F2BAF-F3E8-1836-16B2-561F74567338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4" creationId="{00D8D149-F3BD-2A35-FA1C-F6A66FFBDBCA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5" creationId="{E4DC0AAF-4585-2952-A4A8-3A6055940DD1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6" creationId="{77F1FE7C-E72B-CAC2-AAE2-0B2E1EF5355F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7" creationId="{C0CB4D34-A34F-1087-A26B-58510C6624CE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8" creationId="{D448A599-8492-5AE5-FC0D-D5742D97A0AD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3" creationId="{CC97B9FE-BC89-2931-F5AA-D71676CA203B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4" creationId="{F73A3A79-18EA-7A57-DDA3-4C4C44322EF8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5" creationId="{4463A47F-B98E-162F-0AA6-41E65021E899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6" creationId="{383A7D3D-0B9F-DF54-B764-86581DDC18AB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7" creationId="{46EEF092-3B93-EBD2-5D49-91FC5DFAC712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8" creationId="{80CBDE78-2DEC-B002-BBC5-FF23205526A3}"/>
          </ac:spMkLst>
        </pc:spChg>
        <pc:spChg chg="add mod">
          <ac:chgData name="Jerald Francis" userId="b43fd2132e0b1f8f" providerId="LiveId" clId="{3E080EC2-9DF3-9040-970A-EEB71986FABA}" dt="2022-11-06T06:04:06.398" v="3710" actId="1076"/>
          <ac:spMkLst>
            <pc:docMk/>
            <pc:sldMk cId="3824933240" sldId="263"/>
            <ac:spMk id="19" creationId="{16997736-EB18-0FEF-4D76-DEAA94CDDC52}"/>
          </ac:spMkLst>
        </pc:spChg>
        <pc:cxnChg chg="add mod">
          <ac:chgData name="Jerald Francis" userId="b43fd2132e0b1f8f" providerId="LiveId" clId="{3E080EC2-9DF3-9040-970A-EEB71986FABA}" dt="2022-11-06T06:04:06.398" v="3710" actId="1076"/>
          <ac:cxnSpMkLst>
            <pc:docMk/>
            <pc:sldMk cId="3824933240" sldId="263"/>
            <ac:cxnSpMk id="9" creationId="{742C6E3A-03EF-D7CE-50C7-CFBB35443C0B}"/>
          </ac:cxnSpMkLst>
        </pc:cxnChg>
        <pc:cxnChg chg="add mod">
          <ac:chgData name="Jerald Francis" userId="b43fd2132e0b1f8f" providerId="LiveId" clId="{3E080EC2-9DF3-9040-970A-EEB71986FABA}" dt="2022-11-06T06:04:06.398" v="3710" actId="1076"/>
          <ac:cxnSpMkLst>
            <pc:docMk/>
            <pc:sldMk cId="3824933240" sldId="263"/>
            <ac:cxnSpMk id="10" creationId="{2AAFE8A6-3773-9266-06A9-770C01F88A44}"/>
          </ac:cxnSpMkLst>
        </pc:cxnChg>
        <pc:cxnChg chg="add mod">
          <ac:chgData name="Jerald Francis" userId="b43fd2132e0b1f8f" providerId="LiveId" clId="{3E080EC2-9DF3-9040-970A-EEB71986FABA}" dt="2022-11-06T06:04:06.398" v="3710" actId="1076"/>
          <ac:cxnSpMkLst>
            <pc:docMk/>
            <pc:sldMk cId="3824933240" sldId="263"/>
            <ac:cxnSpMk id="11" creationId="{D3198D7E-3420-D240-6639-F262EC397403}"/>
          </ac:cxnSpMkLst>
        </pc:cxnChg>
        <pc:cxnChg chg="add mod">
          <ac:chgData name="Jerald Francis" userId="b43fd2132e0b1f8f" providerId="LiveId" clId="{3E080EC2-9DF3-9040-970A-EEB71986FABA}" dt="2022-11-06T06:04:06.398" v="3710" actId="1076"/>
          <ac:cxnSpMkLst>
            <pc:docMk/>
            <pc:sldMk cId="3824933240" sldId="263"/>
            <ac:cxnSpMk id="12" creationId="{C35EFCC4-5981-D819-AB01-046E218D268C}"/>
          </ac:cxnSpMkLst>
        </pc:cxn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220254875" sldId="264"/>
        </pc:sldMkLst>
      </pc:sldChg>
      <pc:sldChg chg="addSp delSp modSp new mod">
        <pc:chgData name="Jerald Francis" userId="b43fd2132e0b1f8f" providerId="LiveId" clId="{3E080EC2-9DF3-9040-970A-EEB71986FABA}" dt="2022-11-06T07:02:50.529" v="4841" actId="20577"/>
        <pc:sldMkLst>
          <pc:docMk/>
          <pc:sldMk cId="3070081333" sldId="264"/>
        </pc:sldMkLst>
        <pc:spChg chg="mod">
          <ac:chgData name="Jerald Francis" userId="b43fd2132e0b1f8f" providerId="LiveId" clId="{3E080EC2-9DF3-9040-970A-EEB71986FABA}" dt="2022-11-06T06:59:02.762" v="4639" actId="20577"/>
          <ac:spMkLst>
            <pc:docMk/>
            <pc:sldMk cId="3070081333" sldId="264"/>
            <ac:spMk id="2" creationId="{136127F7-3E1D-7566-F04D-8D0F935E49AF}"/>
          </ac:spMkLst>
        </pc:spChg>
        <pc:spChg chg="del">
          <ac:chgData name="Jerald Francis" userId="b43fd2132e0b1f8f" providerId="LiveId" clId="{3E080EC2-9DF3-9040-970A-EEB71986FABA}" dt="2022-11-06T06:05:47.471" v="3739"/>
          <ac:spMkLst>
            <pc:docMk/>
            <pc:sldMk cId="3070081333" sldId="264"/>
            <ac:spMk id="3" creationId="{78D7D8E8-99C1-0FAA-309A-7FDBFF5E2B1C}"/>
          </ac:spMkLst>
        </pc:spChg>
        <pc:spChg chg="add mod">
          <ac:chgData name="Jerald Francis" userId="b43fd2132e0b1f8f" providerId="LiveId" clId="{3E080EC2-9DF3-9040-970A-EEB71986FABA}" dt="2022-11-06T07:02:50.529" v="4841" actId="20577"/>
          <ac:spMkLst>
            <pc:docMk/>
            <pc:sldMk cId="3070081333" sldId="264"/>
            <ac:spMk id="6" creationId="{DA421730-4E6C-BE7E-AF9F-CA57F6B2BEC6}"/>
          </ac:spMkLst>
        </pc:spChg>
        <pc:picChg chg="add del mod">
          <ac:chgData name="Jerald Francis" userId="b43fd2132e0b1f8f" providerId="LiveId" clId="{3E080EC2-9DF3-9040-970A-EEB71986FABA}" dt="2022-11-06T06:59:04.680" v="4640" actId="478"/>
          <ac:picMkLst>
            <pc:docMk/>
            <pc:sldMk cId="3070081333" sldId="264"/>
            <ac:picMk id="4" creationId="{B20CEAED-CF1F-8769-011C-9509CCDBD866}"/>
          </ac:picMkLst>
        </pc:picChg>
        <pc:picChg chg="add mod">
          <ac:chgData name="Jerald Francis" userId="b43fd2132e0b1f8f" providerId="LiveId" clId="{3E080EC2-9DF3-9040-970A-EEB71986FABA}" dt="2022-11-06T06:59:29.782" v="4643" actId="1076"/>
          <ac:picMkLst>
            <pc:docMk/>
            <pc:sldMk cId="3070081333" sldId="264"/>
            <ac:picMk id="7" creationId="{C5E159AB-3715-6596-A382-7065C59E84EE}"/>
          </ac:picMkLst>
        </pc:picChg>
      </pc:sldChg>
      <pc:sldChg chg="modSp del mod">
        <pc:chgData name="Jerald Francis" userId="b43fd2132e0b1f8f" providerId="LiveId" clId="{3E080EC2-9DF3-9040-970A-EEB71986FABA}" dt="2022-11-06T04:53:36.758" v="2487" actId="2696"/>
        <pc:sldMkLst>
          <pc:docMk/>
          <pc:sldMk cId="3263632780" sldId="265"/>
        </pc:sldMkLst>
        <pc:spChg chg="mod">
          <ac:chgData name="Jerald Francis" userId="b43fd2132e0b1f8f" providerId="LiveId" clId="{3E080EC2-9DF3-9040-970A-EEB71986FABA}" dt="2022-10-18T14:32:07.646" v="1467"/>
          <ac:spMkLst>
            <pc:docMk/>
            <pc:sldMk cId="3263632780" sldId="265"/>
            <ac:spMk id="3" creationId="{4CA4DCF9-D741-4C51-B2CD-88A89F3FD9E7}"/>
          </ac:spMkLst>
        </pc:spChg>
      </pc:sldChg>
      <pc:sldChg chg="addSp delSp modSp new mod">
        <pc:chgData name="Jerald Francis" userId="b43fd2132e0b1f8f" providerId="LiveId" clId="{3E080EC2-9DF3-9040-970A-EEB71986FABA}" dt="2022-11-08T13:47:38.338" v="4983" actId="27636"/>
        <pc:sldMkLst>
          <pc:docMk/>
          <pc:sldMk cId="3886064225" sldId="265"/>
        </pc:sldMkLst>
        <pc:spChg chg="mod">
          <ac:chgData name="Jerald Francis" userId="b43fd2132e0b1f8f" providerId="LiveId" clId="{3E080EC2-9DF3-9040-970A-EEB71986FABA}" dt="2022-11-06T06:18:15.572" v="4030"/>
          <ac:spMkLst>
            <pc:docMk/>
            <pc:sldMk cId="3886064225" sldId="265"/>
            <ac:spMk id="2" creationId="{CBC3F688-CDAB-972A-AAA9-87C11EDCCDAB}"/>
          </ac:spMkLst>
        </pc:spChg>
        <pc:spChg chg="mod">
          <ac:chgData name="Jerald Francis" userId="b43fd2132e0b1f8f" providerId="LiveId" clId="{3E080EC2-9DF3-9040-970A-EEB71986FABA}" dt="2022-11-08T13:47:38.338" v="4983" actId="27636"/>
          <ac:spMkLst>
            <pc:docMk/>
            <pc:sldMk cId="3886064225" sldId="265"/>
            <ac:spMk id="3" creationId="{A4523F03-006A-C93B-809E-DEC2D8E58D44}"/>
          </ac:spMkLst>
        </pc:spChg>
        <pc:picChg chg="add mod">
          <ac:chgData name="Jerald Francis" userId="b43fd2132e0b1f8f" providerId="LiveId" clId="{3E080EC2-9DF3-9040-970A-EEB71986FABA}" dt="2022-11-06T06:53:20.113" v="4448" actId="1076"/>
          <ac:picMkLst>
            <pc:docMk/>
            <pc:sldMk cId="3886064225" sldId="265"/>
            <ac:picMk id="4" creationId="{A401CF61-0E58-8849-321A-4AC8B1AC9BA1}"/>
          </ac:picMkLst>
        </pc:picChg>
        <pc:picChg chg="add del mod">
          <ac:chgData name="Jerald Francis" userId="b43fd2132e0b1f8f" providerId="LiveId" clId="{3E080EC2-9DF3-9040-970A-EEB71986FABA}" dt="2022-11-06T06:18:07.444" v="4029"/>
          <ac:picMkLst>
            <pc:docMk/>
            <pc:sldMk cId="3886064225" sldId="265"/>
            <ac:picMk id="5" creationId="{48932F21-AD17-A593-F839-F9807E46F3BA}"/>
          </ac:picMkLst>
        </pc:pic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265743854" sldId="266"/>
        </pc:sldMkLst>
      </pc:sldChg>
      <pc:sldChg chg="modSp new mod">
        <pc:chgData name="Jerald Francis" userId="b43fd2132e0b1f8f" providerId="LiveId" clId="{3E080EC2-9DF3-9040-970A-EEB71986FABA}" dt="2022-11-06T06:58:54.816" v="4637" actId="20577"/>
        <pc:sldMkLst>
          <pc:docMk/>
          <pc:sldMk cId="1526459468" sldId="266"/>
        </pc:sldMkLst>
        <pc:spChg chg="mod">
          <ac:chgData name="Jerald Francis" userId="b43fd2132e0b1f8f" providerId="LiveId" clId="{3E080EC2-9DF3-9040-970A-EEB71986FABA}" dt="2022-11-06T06:55:31.032" v="4505" actId="20577"/>
          <ac:spMkLst>
            <pc:docMk/>
            <pc:sldMk cId="1526459468" sldId="266"/>
            <ac:spMk id="2" creationId="{A4B37DC9-5A98-4986-3A21-5D198E2261ED}"/>
          </ac:spMkLst>
        </pc:spChg>
        <pc:spChg chg="mod">
          <ac:chgData name="Jerald Francis" userId="b43fd2132e0b1f8f" providerId="LiveId" clId="{3E080EC2-9DF3-9040-970A-EEB71986FABA}" dt="2022-11-06T06:58:54.816" v="4637" actId="20577"/>
          <ac:spMkLst>
            <pc:docMk/>
            <pc:sldMk cId="1526459468" sldId="266"/>
            <ac:spMk id="3" creationId="{FAF16D62-0699-1D83-4A5A-1D8FDBDC57F5}"/>
          </ac:spMkLst>
        </pc:spChg>
      </pc:sldChg>
      <pc:sldChg chg="addSp delSp modSp new mod">
        <pc:chgData name="Jerald Francis" userId="b43fd2132e0b1f8f" providerId="LiveId" clId="{3E080EC2-9DF3-9040-970A-EEB71986FABA}" dt="2022-11-06T07:23:38.324" v="4963"/>
        <pc:sldMkLst>
          <pc:docMk/>
          <pc:sldMk cId="197286881" sldId="267"/>
        </pc:sldMkLst>
        <pc:spChg chg="mod">
          <ac:chgData name="Jerald Francis" userId="b43fd2132e0b1f8f" providerId="LiveId" clId="{3E080EC2-9DF3-9040-970A-EEB71986FABA}" dt="2022-11-06T07:22:03.348" v="4891" actId="20577"/>
          <ac:spMkLst>
            <pc:docMk/>
            <pc:sldMk cId="197286881" sldId="267"/>
            <ac:spMk id="2" creationId="{9279A8F6-0DB8-8D0A-894A-A363C710436A}"/>
          </ac:spMkLst>
        </pc:spChg>
        <pc:spChg chg="del">
          <ac:chgData name="Jerald Francis" userId="b43fd2132e0b1f8f" providerId="LiveId" clId="{3E080EC2-9DF3-9040-970A-EEB71986FABA}" dt="2022-11-06T07:22:11.227" v="4892"/>
          <ac:spMkLst>
            <pc:docMk/>
            <pc:sldMk cId="197286881" sldId="267"/>
            <ac:spMk id="3" creationId="{89225BB3-F65A-CBD5-068D-146B6508E976}"/>
          </ac:spMkLst>
        </pc:spChg>
        <pc:spChg chg="add del mod">
          <ac:chgData name="Jerald Francis" userId="b43fd2132e0b1f8f" providerId="LiveId" clId="{3E080EC2-9DF3-9040-970A-EEB71986FABA}" dt="2022-11-06T07:23:38.324" v="4963"/>
          <ac:spMkLst>
            <pc:docMk/>
            <pc:sldMk cId="197286881" sldId="267"/>
            <ac:spMk id="5" creationId="{27404086-D9FF-2DC0-3777-59D0E20294E1}"/>
          </ac:spMkLst>
        </pc:spChg>
        <pc:spChg chg="add mod">
          <ac:chgData name="Jerald Francis" userId="b43fd2132e0b1f8f" providerId="LiveId" clId="{3E080EC2-9DF3-9040-970A-EEB71986FABA}" dt="2022-11-06T07:23:34.725" v="4961" actId="20577"/>
          <ac:spMkLst>
            <pc:docMk/>
            <pc:sldMk cId="197286881" sldId="267"/>
            <ac:spMk id="6" creationId="{5C31A18D-82E2-36D6-DC34-4D6FDFD9B82E}"/>
          </ac:spMkLst>
        </pc:spChg>
        <pc:graphicFrameChg chg="add mod modGraphic">
          <ac:chgData name="Jerald Francis" userId="b43fd2132e0b1f8f" providerId="LiveId" clId="{3E080EC2-9DF3-9040-970A-EEB71986FABA}" dt="2022-11-06T07:23:07.040" v="4901" actId="1076"/>
          <ac:graphicFrameMkLst>
            <pc:docMk/>
            <pc:sldMk cId="197286881" sldId="267"/>
            <ac:graphicFrameMk id="4" creationId="{9E83741B-7826-5D6D-9386-247F011BADB3}"/>
          </ac:graphicFrameMkLst>
        </pc:graphicFrameChg>
      </pc:sldChg>
      <pc:sldChg chg="del">
        <pc:chgData name="Jerald Francis" userId="b43fd2132e0b1f8f" providerId="LiveId" clId="{3E080EC2-9DF3-9040-970A-EEB71986FABA}" dt="2022-11-06T04:53:36.758" v="2487" actId="2696"/>
        <pc:sldMkLst>
          <pc:docMk/>
          <pc:sldMk cId="2273363482" sldId="267"/>
        </pc:sldMkLst>
      </pc:sldChg>
      <pc:sldChg chg="modSp del mod">
        <pc:chgData name="Jerald Francis" userId="b43fd2132e0b1f8f" providerId="LiveId" clId="{3E080EC2-9DF3-9040-970A-EEB71986FABA}" dt="2022-11-06T04:53:36.758" v="2487" actId="2696"/>
        <pc:sldMkLst>
          <pc:docMk/>
          <pc:sldMk cId="1397827251" sldId="268"/>
        </pc:sldMkLst>
        <pc:spChg chg="mod">
          <ac:chgData name="Jerald Francis" userId="b43fd2132e0b1f8f" providerId="LiveId" clId="{3E080EC2-9DF3-9040-970A-EEB71986FABA}" dt="2022-10-18T13:41:11.915" v="23" actId="20577"/>
          <ac:spMkLst>
            <pc:docMk/>
            <pc:sldMk cId="1397827251" sldId="268"/>
            <ac:spMk id="3" creationId="{9526FF7A-1D82-F57B-B888-41D2A0F1473D}"/>
          </ac:spMkLst>
        </pc:spChg>
      </pc:sldChg>
      <pc:sldChg chg="addSp delSp modSp new mod">
        <pc:chgData name="Jerald Francis" userId="b43fd2132e0b1f8f" providerId="LiveId" clId="{3E080EC2-9DF3-9040-970A-EEB71986FABA}" dt="2022-11-09T14:29:16.851" v="5010"/>
        <pc:sldMkLst>
          <pc:docMk/>
          <pc:sldMk cId="3906730308" sldId="268"/>
        </pc:sldMkLst>
        <pc:spChg chg="mod">
          <ac:chgData name="Jerald Francis" userId="b43fd2132e0b1f8f" providerId="LiveId" clId="{3E080EC2-9DF3-9040-970A-EEB71986FABA}" dt="2022-11-09T14:28:54.483" v="5009" actId="20577"/>
          <ac:spMkLst>
            <pc:docMk/>
            <pc:sldMk cId="3906730308" sldId="268"/>
            <ac:spMk id="2" creationId="{31733AC9-21A3-1E70-506F-6CB625135DEC}"/>
          </ac:spMkLst>
        </pc:spChg>
        <pc:spChg chg="del">
          <ac:chgData name="Jerald Francis" userId="b43fd2132e0b1f8f" providerId="LiveId" clId="{3E080EC2-9DF3-9040-970A-EEB71986FABA}" dt="2022-11-09T14:29:16.851" v="5010"/>
          <ac:spMkLst>
            <pc:docMk/>
            <pc:sldMk cId="3906730308" sldId="268"/>
            <ac:spMk id="3" creationId="{82970257-EF35-1C64-7B2C-7715D5FA5A3A}"/>
          </ac:spMkLst>
        </pc:spChg>
        <pc:picChg chg="add mod">
          <ac:chgData name="Jerald Francis" userId="b43fd2132e0b1f8f" providerId="LiveId" clId="{3E080EC2-9DF3-9040-970A-EEB71986FABA}" dt="2022-11-09T14:29:16.851" v="5010"/>
          <ac:picMkLst>
            <pc:docMk/>
            <pc:sldMk cId="3906730308" sldId="268"/>
            <ac:picMk id="4" creationId="{0E3CE4CA-C64B-0B67-1B45-251444C886CD}"/>
          </ac:picMkLst>
        </pc:picChg>
      </pc:sldChg>
      <pc:sldChg chg="modSp new mod">
        <pc:chgData name="Jerald Francis" userId="b43fd2132e0b1f8f" providerId="LiveId" clId="{3E080EC2-9DF3-9040-970A-EEB71986FABA}" dt="2022-11-11T13:47:42.226" v="5088" actId="20577"/>
        <pc:sldMkLst>
          <pc:docMk/>
          <pc:sldMk cId="2154408710" sldId="269"/>
        </pc:sldMkLst>
        <pc:spChg chg="mod">
          <ac:chgData name="Jerald Francis" userId="b43fd2132e0b1f8f" providerId="LiveId" clId="{3E080EC2-9DF3-9040-970A-EEB71986FABA}" dt="2022-11-11T13:47:00.227" v="5031" actId="20577"/>
          <ac:spMkLst>
            <pc:docMk/>
            <pc:sldMk cId="2154408710" sldId="269"/>
            <ac:spMk id="2" creationId="{CB4E0B0A-3058-8151-31F3-936F0C758FFF}"/>
          </ac:spMkLst>
        </pc:spChg>
        <pc:spChg chg="mod">
          <ac:chgData name="Jerald Francis" userId="b43fd2132e0b1f8f" providerId="LiveId" clId="{3E080EC2-9DF3-9040-970A-EEB71986FABA}" dt="2022-11-11T13:47:42.226" v="5088" actId="20577"/>
          <ac:spMkLst>
            <pc:docMk/>
            <pc:sldMk cId="2154408710" sldId="269"/>
            <ac:spMk id="3" creationId="{018B6A1E-5DDF-79BA-8A6A-58D8C16D57A8}"/>
          </ac:spMkLst>
        </pc:spChg>
      </pc:sldChg>
      <pc:sldChg chg="delSp modSp new del mod">
        <pc:chgData name="Jerald Francis" userId="b43fd2132e0b1f8f" providerId="LiveId" clId="{3E080EC2-9DF3-9040-970A-EEB71986FABA}" dt="2022-11-06T04:53:36.758" v="2487" actId="2696"/>
        <pc:sldMkLst>
          <pc:docMk/>
          <pc:sldMk cId="3785602984" sldId="269"/>
        </pc:sldMkLst>
        <pc:spChg chg="del">
          <ac:chgData name="Jerald Francis" userId="b43fd2132e0b1f8f" providerId="LiveId" clId="{3E080EC2-9DF3-9040-970A-EEB71986FABA}" dt="2022-10-18T13:42:51.866" v="25" actId="478"/>
          <ac:spMkLst>
            <pc:docMk/>
            <pc:sldMk cId="3785602984" sldId="269"/>
            <ac:spMk id="2" creationId="{FEDFB64D-0556-F292-EFBE-873FC495BAA7}"/>
          </ac:spMkLst>
        </pc:spChg>
        <pc:spChg chg="mod">
          <ac:chgData name="Jerald Francis" userId="b43fd2132e0b1f8f" providerId="LiveId" clId="{3E080EC2-9DF3-9040-970A-EEB71986FABA}" dt="2022-10-18T13:46:52.442" v="339" actId="20577"/>
          <ac:spMkLst>
            <pc:docMk/>
            <pc:sldMk cId="3785602984" sldId="269"/>
            <ac:spMk id="3" creationId="{58459E70-EB0E-7E90-7ACD-82641FB93E64}"/>
          </ac:spMkLst>
        </pc:spChg>
      </pc:sldChg>
      <pc:sldChg chg="addSp delSp modSp new del mod">
        <pc:chgData name="Jerald Francis" userId="b43fd2132e0b1f8f" providerId="LiveId" clId="{3E080EC2-9DF3-9040-970A-EEB71986FABA}" dt="2022-11-06T04:53:36.758" v="2487" actId="2696"/>
        <pc:sldMkLst>
          <pc:docMk/>
          <pc:sldMk cId="1001496772" sldId="270"/>
        </pc:sldMkLst>
        <pc:spChg chg="del">
          <ac:chgData name="Jerald Francis" userId="b43fd2132e0b1f8f" providerId="LiveId" clId="{3E080EC2-9DF3-9040-970A-EEB71986FABA}" dt="2022-10-18T13:53:01.379" v="431" actId="478"/>
          <ac:spMkLst>
            <pc:docMk/>
            <pc:sldMk cId="1001496772" sldId="270"/>
            <ac:spMk id="2" creationId="{907519BA-7A4B-A524-C087-60667C65868F}"/>
          </ac:spMkLst>
        </pc:spChg>
        <pc:spChg chg="mod">
          <ac:chgData name="Jerald Francis" userId="b43fd2132e0b1f8f" providerId="LiveId" clId="{3E080EC2-9DF3-9040-970A-EEB71986FABA}" dt="2022-10-18T14:25:05.509" v="1141" actId="20577"/>
          <ac:spMkLst>
            <pc:docMk/>
            <pc:sldMk cId="1001496772" sldId="270"/>
            <ac:spMk id="3" creationId="{746EDC06-4675-3DD8-CF78-21251F866A19}"/>
          </ac:spMkLst>
        </pc:spChg>
        <pc:picChg chg="add mod">
          <ac:chgData name="Jerald Francis" userId="b43fd2132e0b1f8f" providerId="LiveId" clId="{3E080EC2-9DF3-9040-970A-EEB71986FABA}" dt="2022-10-18T13:56:43.808" v="659" actId="1076"/>
          <ac:picMkLst>
            <pc:docMk/>
            <pc:sldMk cId="1001496772" sldId="270"/>
            <ac:picMk id="4" creationId="{ADC947E9-4DC1-531F-E38B-B3D036A4F115}"/>
          </ac:picMkLst>
        </pc:picChg>
      </pc:sldChg>
      <pc:sldChg chg="modSp new mod">
        <pc:chgData name="Jerald Francis" userId="b43fd2132e0b1f8f" providerId="LiveId" clId="{3E080EC2-9DF3-9040-970A-EEB71986FABA}" dt="2022-11-17T14:57:35.674" v="7081" actId="20577"/>
        <pc:sldMkLst>
          <pc:docMk/>
          <pc:sldMk cId="2408766712" sldId="270"/>
        </pc:sldMkLst>
        <pc:spChg chg="mod">
          <ac:chgData name="Jerald Francis" userId="b43fd2132e0b1f8f" providerId="LiveId" clId="{3E080EC2-9DF3-9040-970A-EEB71986FABA}" dt="2022-11-16T13:12:13.098" v="5112" actId="20577"/>
          <ac:spMkLst>
            <pc:docMk/>
            <pc:sldMk cId="2408766712" sldId="270"/>
            <ac:spMk id="2" creationId="{DECE8C29-42BE-77A9-2871-61FAEE63B10E}"/>
          </ac:spMkLst>
        </pc:spChg>
        <pc:spChg chg="mod">
          <ac:chgData name="Jerald Francis" userId="b43fd2132e0b1f8f" providerId="LiveId" clId="{3E080EC2-9DF3-9040-970A-EEB71986FABA}" dt="2022-11-17T14:57:35.674" v="7081" actId="20577"/>
          <ac:spMkLst>
            <pc:docMk/>
            <pc:sldMk cId="2408766712" sldId="270"/>
            <ac:spMk id="3" creationId="{6159EB36-1F78-9C06-E9E9-A3A67F7C3B44}"/>
          </ac:spMkLst>
        </pc:spChg>
      </pc:sldChg>
      <pc:sldChg chg="modSp new del mod">
        <pc:chgData name="Jerald Francis" userId="b43fd2132e0b1f8f" providerId="LiveId" clId="{3E080EC2-9DF3-9040-970A-EEB71986FABA}" dt="2022-11-06T04:53:36.758" v="2487" actId="2696"/>
        <pc:sldMkLst>
          <pc:docMk/>
          <pc:sldMk cId="3460309547" sldId="271"/>
        </pc:sldMkLst>
        <pc:spChg chg="mod">
          <ac:chgData name="Jerald Francis" userId="b43fd2132e0b1f8f" providerId="LiveId" clId="{3E080EC2-9DF3-9040-970A-EEB71986FABA}" dt="2022-10-18T14:09:34.711" v="757" actId="20577"/>
          <ac:spMkLst>
            <pc:docMk/>
            <pc:sldMk cId="3460309547" sldId="271"/>
            <ac:spMk id="2" creationId="{A850494D-667E-FAAD-FD81-32F30F4FA28E}"/>
          </ac:spMkLst>
        </pc:spChg>
        <pc:spChg chg="mod">
          <ac:chgData name="Jerald Francis" userId="b43fd2132e0b1f8f" providerId="LiveId" clId="{3E080EC2-9DF3-9040-970A-EEB71986FABA}" dt="2022-10-18T14:28:57.334" v="1464" actId="20577"/>
          <ac:spMkLst>
            <pc:docMk/>
            <pc:sldMk cId="3460309547" sldId="271"/>
            <ac:spMk id="3" creationId="{57BA3C56-E4D9-0D81-7A38-CCC6E028D00B}"/>
          </ac:spMkLst>
        </pc:spChg>
      </pc:sldChg>
      <pc:sldChg chg="addSp delSp modSp new mod">
        <pc:chgData name="Jerald Francis" userId="b43fd2132e0b1f8f" providerId="LiveId" clId="{3E080EC2-9DF3-9040-970A-EEB71986FABA}" dt="2022-11-16T13:17:45.293" v="5451" actId="1076"/>
        <pc:sldMkLst>
          <pc:docMk/>
          <pc:sldMk cId="3617975198" sldId="271"/>
        </pc:sldMkLst>
        <pc:spChg chg="mod">
          <ac:chgData name="Jerald Francis" userId="b43fd2132e0b1f8f" providerId="LiveId" clId="{3E080EC2-9DF3-9040-970A-EEB71986FABA}" dt="2022-11-16T13:16:02.960" v="5427" actId="20577"/>
          <ac:spMkLst>
            <pc:docMk/>
            <pc:sldMk cId="3617975198" sldId="271"/>
            <ac:spMk id="2" creationId="{3C401AE7-AADB-7F37-9FE0-3CE15CCFB538}"/>
          </ac:spMkLst>
        </pc:spChg>
        <pc:spChg chg="del">
          <ac:chgData name="Jerald Francis" userId="b43fd2132e0b1f8f" providerId="LiveId" clId="{3E080EC2-9DF3-9040-970A-EEB71986FABA}" dt="2022-11-16T13:16:23.782" v="5428"/>
          <ac:spMkLst>
            <pc:docMk/>
            <pc:sldMk cId="3617975198" sldId="271"/>
            <ac:spMk id="3" creationId="{457D2B62-3357-5128-2A22-E36003E91DDE}"/>
          </ac:spMkLst>
        </pc:spChg>
        <pc:picChg chg="add mod">
          <ac:chgData name="Jerald Francis" userId="b43fd2132e0b1f8f" providerId="LiveId" clId="{3E080EC2-9DF3-9040-970A-EEB71986FABA}" dt="2022-11-16T13:17:45.293" v="5451" actId="1076"/>
          <ac:picMkLst>
            <pc:docMk/>
            <pc:sldMk cId="3617975198" sldId="271"/>
            <ac:picMk id="4" creationId="{21C7FF7B-FD1E-F876-2AA3-76DC6C616B9A}"/>
          </ac:picMkLst>
        </pc:picChg>
      </pc:sldChg>
      <pc:sldChg chg="addSp delSp modSp new mod">
        <pc:chgData name="Jerald Francis" userId="b43fd2132e0b1f8f" providerId="LiveId" clId="{3E080EC2-9DF3-9040-970A-EEB71986FABA}" dt="2022-11-16T13:17:55.177" v="5453" actId="14100"/>
        <pc:sldMkLst>
          <pc:docMk/>
          <pc:sldMk cId="1571736153" sldId="272"/>
        </pc:sldMkLst>
        <pc:spChg chg="mod">
          <ac:chgData name="Jerald Francis" userId="b43fd2132e0b1f8f" providerId="LiveId" clId="{3E080EC2-9DF3-9040-970A-EEB71986FABA}" dt="2022-11-16T13:17:14.669" v="5448" actId="20577"/>
          <ac:spMkLst>
            <pc:docMk/>
            <pc:sldMk cId="1571736153" sldId="272"/>
            <ac:spMk id="2" creationId="{58EA3579-79AA-2432-2B46-FD8B641A7F4A}"/>
          </ac:spMkLst>
        </pc:spChg>
        <pc:spChg chg="del">
          <ac:chgData name="Jerald Francis" userId="b43fd2132e0b1f8f" providerId="LiveId" clId="{3E080EC2-9DF3-9040-970A-EEB71986FABA}" dt="2022-11-16T13:17:35.961" v="5449"/>
          <ac:spMkLst>
            <pc:docMk/>
            <pc:sldMk cId="1571736153" sldId="272"/>
            <ac:spMk id="3" creationId="{68D2AFC7-E669-41D0-7953-99E6344B4A8D}"/>
          </ac:spMkLst>
        </pc:spChg>
        <pc:picChg chg="add mod">
          <ac:chgData name="Jerald Francis" userId="b43fd2132e0b1f8f" providerId="LiveId" clId="{3E080EC2-9DF3-9040-970A-EEB71986FABA}" dt="2022-11-16T13:17:55.177" v="5453" actId="14100"/>
          <ac:picMkLst>
            <pc:docMk/>
            <pc:sldMk cId="1571736153" sldId="272"/>
            <ac:picMk id="4" creationId="{C717EF33-B527-0E9A-17B6-4A934E28E670}"/>
          </ac:picMkLst>
        </pc:picChg>
      </pc:sldChg>
      <pc:sldChg chg="addSp modSp new del mod ord">
        <pc:chgData name="Jerald Francis" userId="b43fd2132e0b1f8f" providerId="LiveId" clId="{3E080EC2-9DF3-9040-970A-EEB71986FABA}" dt="2022-11-06T04:53:36.758" v="2487" actId="2696"/>
        <pc:sldMkLst>
          <pc:docMk/>
          <pc:sldMk cId="2719144049" sldId="272"/>
        </pc:sldMkLst>
        <pc:spChg chg="mod">
          <ac:chgData name="Jerald Francis" userId="b43fd2132e0b1f8f" providerId="LiveId" clId="{3E080EC2-9DF3-9040-970A-EEB71986FABA}" dt="2022-10-18T14:19:46.158" v="981" actId="20577"/>
          <ac:spMkLst>
            <pc:docMk/>
            <pc:sldMk cId="2719144049" sldId="272"/>
            <ac:spMk id="2" creationId="{E86ADE02-8527-4DEC-574A-F6DAD0CA922C}"/>
          </ac:spMkLst>
        </pc:spChg>
        <pc:spChg chg="mod">
          <ac:chgData name="Jerald Francis" userId="b43fd2132e0b1f8f" providerId="LiveId" clId="{3E080EC2-9DF3-9040-970A-EEB71986FABA}" dt="2022-10-18T14:22:40.742" v="1091" actId="20577"/>
          <ac:spMkLst>
            <pc:docMk/>
            <pc:sldMk cId="2719144049" sldId="272"/>
            <ac:spMk id="3" creationId="{5AA319A4-8031-75D5-7439-738F4DE99B81}"/>
          </ac:spMkLst>
        </pc:spChg>
        <pc:picChg chg="add mod">
          <ac:chgData name="Jerald Francis" userId="b43fd2132e0b1f8f" providerId="LiveId" clId="{3E080EC2-9DF3-9040-970A-EEB71986FABA}" dt="2022-10-18T14:22:50.915" v="1093" actId="1076"/>
          <ac:picMkLst>
            <pc:docMk/>
            <pc:sldMk cId="2719144049" sldId="272"/>
            <ac:picMk id="4" creationId="{58065D1F-76D3-A49C-EABD-BF0DBDCA140A}"/>
          </ac:picMkLst>
        </pc:picChg>
        <pc:picChg chg="add mod">
          <ac:chgData name="Jerald Francis" userId="b43fd2132e0b1f8f" providerId="LiveId" clId="{3E080EC2-9DF3-9040-970A-EEB71986FABA}" dt="2022-10-18T14:22:46.586" v="1092" actId="1076"/>
          <ac:picMkLst>
            <pc:docMk/>
            <pc:sldMk cId="2719144049" sldId="272"/>
            <ac:picMk id="5" creationId="{B98ACD6E-3110-94BE-245E-8405276F5658}"/>
          </ac:picMkLst>
        </pc:picChg>
      </pc:sldChg>
      <pc:sldChg chg="modSp new del mod">
        <pc:chgData name="Jerald Francis" userId="b43fd2132e0b1f8f" providerId="LiveId" clId="{3E080EC2-9DF3-9040-970A-EEB71986FABA}" dt="2022-11-06T04:53:36.758" v="2487" actId="2696"/>
        <pc:sldMkLst>
          <pc:docMk/>
          <pc:sldMk cId="2543992473" sldId="273"/>
        </pc:sldMkLst>
        <pc:spChg chg="mod">
          <ac:chgData name="Jerald Francis" userId="b43fd2132e0b1f8f" providerId="LiveId" clId="{3E080EC2-9DF3-9040-970A-EEB71986FABA}" dt="2022-10-19T14:09:09.323" v="1488" actId="20577"/>
          <ac:spMkLst>
            <pc:docMk/>
            <pc:sldMk cId="2543992473" sldId="273"/>
            <ac:spMk id="2" creationId="{4CA1746E-A018-E57F-7DAB-62AA3B5A0232}"/>
          </ac:spMkLst>
        </pc:spChg>
        <pc:spChg chg="mod">
          <ac:chgData name="Jerald Francis" userId="b43fd2132e0b1f8f" providerId="LiveId" clId="{3E080EC2-9DF3-9040-970A-EEB71986FABA}" dt="2022-10-19T14:14:05.911" v="1655" actId="20577"/>
          <ac:spMkLst>
            <pc:docMk/>
            <pc:sldMk cId="2543992473" sldId="273"/>
            <ac:spMk id="3" creationId="{7D3060DB-106B-2DA7-8322-E6EA6B475A11}"/>
          </ac:spMkLst>
        </pc:spChg>
      </pc:sldChg>
      <pc:sldChg chg="modSp new mod">
        <pc:chgData name="Jerald Francis" userId="b43fd2132e0b1f8f" providerId="LiveId" clId="{3E080EC2-9DF3-9040-970A-EEB71986FABA}" dt="2022-11-17T14:58:51.699" v="7083" actId="113"/>
        <pc:sldMkLst>
          <pc:docMk/>
          <pc:sldMk cId="2950821642" sldId="273"/>
        </pc:sldMkLst>
        <pc:spChg chg="mod">
          <ac:chgData name="Jerald Francis" userId="b43fd2132e0b1f8f" providerId="LiveId" clId="{3E080EC2-9DF3-9040-970A-EEB71986FABA}" dt="2022-11-16T13:41:32.124" v="5841" actId="20577"/>
          <ac:spMkLst>
            <pc:docMk/>
            <pc:sldMk cId="2950821642" sldId="273"/>
            <ac:spMk id="2" creationId="{694FBCBD-D4BC-6C2D-0048-695013360E1C}"/>
          </ac:spMkLst>
        </pc:spChg>
        <pc:spChg chg="mod">
          <ac:chgData name="Jerald Francis" userId="b43fd2132e0b1f8f" providerId="LiveId" clId="{3E080EC2-9DF3-9040-970A-EEB71986FABA}" dt="2022-11-17T14:58:51.699" v="7083" actId="113"/>
          <ac:spMkLst>
            <pc:docMk/>
            <pc:sldMk cId="2950821642" sldId="273"/>
            <ac:spMk id="3" creationId="{B7E07B7B-2548-3012-EFFF-6F6AAC698872}"/>
          </ac:spMkLst>
        </pc:spChg>
      </pc:sldChg>
      <pc:sldChg chg="modSp new mod">
        <pc:chgData name="Jerald Francis" userId="b43fd2132e0b1f8f" providerId="LiveId" clId="{3E080EC2-9DF3-9040-970A-EEB71986FABA}" dt="2022-11-17T15:01:57.481" v="7087" actId="207"/>
        <pc:sldMkLst>
          <pc:docMk/>
          <pc:sldMk cId="1206555117" sldId="274"/>
        </pc:sldMkLst>
        <pc:spChg chg="mod">
          <ac:chgData name="Jerald Francis" userId="b43fd2132e0b1f8f" providerId="LiveId" clId="{3E080EC2-9DF3-9040-970A-EEB71986FABA}" dt="2022-11-16T13:42:02.783" v="5864" actId="20577"/>
          <ac:spMkLst>
            <pc:docMk/>
            <pc:sldMk cId="1206555117" sldId="274"/>
            <ac:spMk id="2" creationId="{B3E49907-CD9C-9518-9CF5-9653E05CED23}"/>
          </ac:spMkLst>
        </pc:spChg>
        <pc:spChg chg="mod">
          <ac:chgData name="Jerald Francis" userId="b43fd2132e0b1f8f" providerId="LiveId" clId="{3E080EC2-9DF3-9040-970A-EEB71986FABA}" dt="2022-11-17T15:01:57.481" v="7087" actId="207"/>
          <ac:spMkLst>
            <pc:docMk/>
            <pc:sldMk cId="1206555117" sldId="274"/>
            <ac:spMk id="3" creationId="{A7574472-EB87-B405-6A99-5271D1E0B41A}"/>
          </ac:spMkLst>
        </pc:spChg>
      </pc:sldChg>
      <pc:sldChg chg="modSp new del mod">
        <pc:chgData name="Jerald Francis" userId="b43fd2132e0b1f8f" providerId="LiveId" clId="{3E080EC2-9DF3-9040-970A-EEB71986FABA}" dt="2022-11-06T04:53:36.758" v="2487" actId="2696"/>
        <pc:sldMkLst>
          <pc:docMk/>
          <pc:sldMk cId="1275425899" sldId="274"/>
        </pc:sldMkLst>
        <pc:spChg chg="mod">
          <ac:chgData name="Jerald Francis" userId="b43fd2132e0b1f8f" providerId="LiveId" clId="{3E080EC2-9DF3-9040-970A-EEB71986FABA}" dt="2022-10-19T14:15:57.002" v="1677" actId="20577"/>
          <ac:spMkLst>
            <pc:docMk/>
            <pc:sldMk cId="1275425899" sldId="274"/>
            <ac:spMk id="2" creationId="{9A5DEFA5-A769-00EE-9286-27E3B28839D1}"/>
          </ac:spMkLst>
        </pc:spChg>
        <pc:spChg chg="mod">
          <ac:chgData name="Jerald Francis" userId="b43fd2132e0b1f8f" providerId="LiveId" clId="{3E080EC2-9DF3-9040-970A-EEB71986FABA}" dt="2022-10-20T13:07:12.696" v="2256" actId="20577"/>
          <ac:spMkLst>
            <pc:docMk/>
            <pc:sldMk cId="1275425899" sldId="274"/>
            <ac:spMk id="3" creationId="{50A20A44-8C40-9CB8-49B4-9386470C95B7}"/>
          </ac:spMkLst>
        </pc:spChg>
      </pc:sldChg>
      <pc:sldChg chg="modSp new mod">
        <pc:chgData name="Jerald Francis" userId="b43fd2132e0b1f8f" providerId="LiveId" clId="{3E080EC2-9DF3-9040-970A-EEB71986FABA}" dt="2022-11-18T14:51:14.150" v="7114" actId="20577"/>
        <pc:sldMkLst>
          <pc:docMk/>
          <pc:sldMk cId="861355606" sldId="275"/>
        </pc:sldMkLst>
        <pc:spChg chg="mod">
          <ac:chgData name="Jerald Francis" userId="b43fd2132e0b1f8f" providerId="LiveId" clId="{3E080EC2-9DF3-9040-970A-EEB71986FABA}" dt="2022-11-16T13:45:26.246" v="6085" actId="20577"/>
          <ac:spMkLst>
            <pc:docMk/>
            <pc:sldMk cId="861355606" sldId="275"/>
            <ac:spMk id="2" creationId="{4EB8036F-603C-7441-5993-7CF2BB024C7F}"/>
          </ac:spMkLst>
        </pc:spChg>
        <pc:spChg chg="mod">
          <ac:chgData name="Jerald Francis" userId="b43fd2132e0b1f8f" providerId="LiveId" clId="{3E080EC2-9DF3-9040-970A-EEB71986FABA}" dt="2022-11-18T14:51:14.150" v="7114" actId="20577"/>
          <ac:spMkLst>
            <pc:docMk/>
            <pc:sldMk cId="861355606" sldId="275"/>
            <ac:spMk id="3" creationId="{D7B9279F-7D02-3172-BBA1-4D3CCD5EAA92}"/>
          </ac:spMkLst>
        </pc:spChg>
      </pc:sldChg>
      <pc:sldChg chg="addSp modSp new del mod">
        <pc:chgData name="Jerald Francis" userId="b43fd2132e0b1f8f" providerId="LiveId" clId="{3E080EC2-9DF3-9040-970A-EEB71986FABA}" dt="2022-11-06T04:53:36.758" v="2487" actId="2696"/>
        <pc:sldMkLst>
          <pc:docMk/>
          <pc:sldMk cId="3954427421" sldId="275"/>
        </pc:sldMkLst>
        <pc:spChg chg="mod">
          <ac:chgData name="Jerald Francis" userId="b43fd2132e0b1f8f" providerId="LiveId" clId="{3E080EC2-9DF3-9040-970A-EEB71986FABA}" dt="2022-10-19T14:25:16.281" v="2028" actId="20577"/>
          <ac:spMkLst>
            <pc:docMk/>
            <pc:sldMk cId="3954427421" sldId="275"/>
            <ac:spMk id="2" creationId="{337AE326-6210-4F55-C824-A326899AE03F}"/>
          </ac:spMkLst>
        </pc:spChg>
        <pc:spChg chg="mod">
          <ac:chgData name="Jerald Francis" userId="b43fd2132e0b1f8f" providerId="LiveId" clId="{3E080EC2-9DF3-9040-970A-EEB71986FABA}" dt="2022-10-20T14:43:27.869" v="2434" actId="20577"/>
          <ac:spMkLst>
            <pc:docMk/>
            <pc:sldMk cId="3954427421" sldId="275"/>
            <ac:spMk id="3" creationId="{CA0A2F54-CC7E-DAA8-905C-C895BC931F8B}"/>
          </ac:spMkLst>
        </pc:spChg>
        <pc:picChg chg="add mod">
          <ac:chgData name="Jerald Francis" userId="b43fd2132e0b1f8f" providerId="LiveId" clId="{3E080EC2-9DF3-9040-970A-EEB71986FABA}" dt="2022-10-20T14:44:06.140" v="2439" actId="1076"/>
          <ac:picMkLst>
            <pc:docMk/>
            <pc:sldMk cId="3954427421" sldId="275"/>
            <ac:picMk id="4" creationId="{3F5C537E-90BA-6CEE-9750-CF2E4DB2116F}"/>
          </ac:picMkLst>
        </pc:picChg>
      </pc:sldChg>
      <pc:sldChg chg="modSp new mod">
        <pc:chgData name="Jerald Francis" userId="b43fd2132e0b1f8f" providerId="LiveId" clId="{3E080EC2-9DF3-9040-970A-EEB71986FABA}" dt="2022-11-16T13:52:21.438" v="6262"/>
        <pc:sldMkLst>
          <pc:docMk/>
          <pc:sldMk cId="842250059" sldId="276"/>
        </pc:sldMkLst>
        <pc:spChg chg="mod">
          <ac:chgData name="Jerald Francis" userId="b43fd2132e0b1f8f" providerId="LiveId" clId="{3E080EC2-9DF3-9040-970A-EEB71986FABA}" dt="2022-11-16T13:48:37.581" v="6167" actId="20577"/>
          <ac:spMkLst>
            <pc:docMk/>
            <pc:sldMk cId="842250059" sldId="276"/>
            <ac:spMk id="2" creationId="{608217AD-9BB1-09DB-5230-C3C53BEB8843}"/>
          </ac:spMkLst>
        </pc:spChg>
        <pc:spChg chg="mod">
          <ac:chgData name="Jerald Francis" userId="b43fd2132e0b1f8f" providerId="LiveId" clId="{3E080EC2-9DF3-9040-970A-EEB71986FABA}" dt="2022-11-16T13:52:21.438" v="6262"/>
          <ac:spMkLst>
            <pc:docMk/>
            <pc:sldMk cId="842250059" sldId="276"/>
            <ac:spMk id="3" creationId="{7A3E62D4-BCF7-40C0-F2EA-4F7082984698}"/>
          </ac:spMkLst>
        </pc:spChg>
      </pc:sldChg>
      <pc:sldChg chg="modSp new del mod">
        <pc:chgData name="Jerald Francis" userId="b43fd2132e0b1f8f" providerId="LiveId" clId="{3E080EC2-9DF3-9040-970A-EEB71986FABA}" dt="2022-11-06T04:53:36.758" v="2487" actId="2696"/>
        <pc:sldMkLst>
          <pc:docMk/>
          <pc:sldMk cId="2713152529" sldId="276"/>
        </pc:sldMkLst>
        <pc:spChg chg="mod">
          <ac:chgData name="Jerald Francis" userId="b43fd2132e0b1f8f" providerId="LiveId" clId="{3E080EC2-9DF3-9040-970A-EEB71986FABA}" dt="2022-10-19T14:26:35.798" v="2121" actId="20577"/>
          <ac:spMkLst>
            <pc:docMk/>
            <pc:sldMk cId="2713152529" sldId="276"/>
            <ac:spMk id="2" creationId="{F14486BF-E2EA-6CF6-3090-7538B01548D2}"/>
          </ac:spMkLst>
        </pc:spChg>
        <pc:spChg chg="mod">
          <ac:chgData name="Jerald Francis" userId="b43fd2132e0b1f8f" providerId="LiveId" clId="{3E080EC2-9DF3-9040-970A-EEB71986FABA}" dt="2022-10-19T14:26:51.024" v="2161" actId="20577"/>
          <ac:spMkLst>
            <pc:docMk/>
            <pc:sldMk cId="2713152529" sldId="276"/>
            <ac:spMk id="3" creationId="{C9FA1E46-0CD8-02FC-1A00-D27C507E062D}"/>
          </ac:spMkLst>
        </pc:spChg>
      </pc:sldChg>
      <pc:sldChg chg="modSp new del mod">
        <pc:chgData name="Jerald Francis" userId="b43fd2132e0b1f8f" providerId="LiveId" clId="{3E080EC2-9DF3-9040-970A-EEB71986FABA}" dt="2022-10-23T01:53:45.176" v="2486" actId="2696"/>
        <pc:sldMkLst>
          <pc:docMk/>
          <pc:sldMk cId="926683380" sldId="277"/>
        </pc:sldMkLst>
        <pc:spChg chg="mod">
          <ac:chgData name="Jerald Francis" userId="b43fd2132e0b1f8f" providerId="LiveId" clId="{3E080EC2-9DF3-9040-970A-EEB71986FABA}" dt="2022-10-23T01:52:08.746" v="2485" actId="20577"/>
          <ac:spMkLst>
            <pc:docMk/>
            <pc:sldMk cId="926683380" sldId="277"/>
            <ac:spMk id="2" creationId="{A6AAACBF-B0F7-13A5-499D-33B5E1F794C8}"/>
          </ac:spMkLst>
        </pc:spChg>
      </pc:sldChg>
      <pc:sldChg chg="modSp new mod">
        <pc:chgData name="Jerald Francis" userId="b43fd2132e0b1f8f" providerId="LiveId" clId="{3E080EC2-9DF3-9040-970A-EEB71986FABA}" dt="2022-11-18T14:53:16.862" v="7115" actId="20578"/>
        <pc:sldMkLst>
          <pc:docMk/>
          <pc:sldMk cId="1612385129" sldId="277"/>
        </pc:sldMkLst>
        <pc:spChg chg="mod">
          <ac:chgData name="Jerald Francis" userId="b43fd2132e0b1f8f" providerId="LiveId" clId="{3E080EC2-9DF3-9040-970A-EEB71986FABA}" dt="2022-11-16T13:53:33.025" v="6270" actId="20577"/>
          <ac:spMkLst>
            <pc:docMk/>
            <pc:sldMk cId="1612385129" sldId="277"/>
            <ac:spMk id="2" creationId="{E628467F-B3BB-AE9C-C663-2B2A7AE075D0}"/>
          </ac:spMkLst>
        </pc:spChg>
        <pc:spChg chg="mod">
          <ac:chgData name="Jerald Francis" userId="b43fd2132e0b1f8f" providerId="LiveId" clId="{3E080EC2-9DF3-9040-970A-EEB71986FABA}" dt="2022-11-18T14:53:16.862" v="7115" actId="20578"/>
          <ac:spMkLst>
            <pc:docMk/>
            <pc:sldMk cId="1612385129" sldId="277"/>
            <ac:spMk id="3" creationId="{E6B4B113-89F1-8106-3065-FFD6FD083821}"/>
          </ac:spMkLst>
        </pc:spChg>
      </pc:sldChg>
      <pc:sldChg chg="addSp delSp modSp new mod">
        <pc:chgData name="Jerald Francis" userId="b43fd2132e0b1f8f" providerId="LiveId" clId="{3E080EC2-9DF3-9040-970A-EEB71986FABA}" dt="2022-12-01T12:53:04.764" v="8057" actId="12"/>
        <pc:sldMkLst>
          <pc:docMk/>
          <pc:sldMk cId="750386271" sldId="278"/>
        </pc:sldMkLst>
        <pc:spChg chg="mod">
          <ac:chgData name="Jerald Francis" userId="b43fd2132e0b1f8f" providerId="LiveId" clId="{3E080EC2-9DF3-9040-970A-EEB71986FABA}" dt="2022-11-28T11:14:23.679" v="7669" actId="20577"/>
          <ac:spMkLst>
            <pc:docMk/>
            <pc:sldMk cId="750386271" sldId="278"/>
            <ac:spMk id="2" creationId="{CCDCF280-9158-8ADF-EABF-25E80A95C677}"/>
          </ac:spMkLst>
        </pc:spChg>
        <pc:spChg chg="add mod">
          <ac:chgData name="Jerald Francis" userId="b43fd2132e0b1f8f" providerId="LiveId" clId="{3E080EC2-9DF3-9040-970A-EEB71986FABA}" dt="2022-12-01T12:52:56.647" v="8053" actId="12"/>
          <ac:spMkLst>
            <pc:docMk/>
            <pc:sldMk cId="750386271" sldId="278"/>
            <ac:spMk id="3" creationId="{20F91814-9A5F-5F2A-D298-7BEA51CA21CA}"/>
          </ac:spMkLst>
        </pc:spChg>
        <pc:spChg chg="del">
          <ac:chgData name="Jerald Francis" userId="b43fd2132e0b1f8f" providerId="LiveId" clId="{3E080EC2-9DF3-9040-970A-EEB71986FABA}" dt="2022-11-20T15:55:56.836" v="7125"/>
          <ac:spMkLst>
            <pc:docMk/>
            <pc:sldMk cId="750386271" sldId="278"/>
            <ac:spMk id="3" creationId="{34B4835A-24CD-54A4-C1C5-6520E1EA6CC8}"/>
          </ac:spMkLst>
        </pc:spChg>
        <pc:spChg chg="add del mod">
          <ac:chgData name="Jerald Francis" userId="b43fd2132e0b1f8f" providerId="LiveId" clId="{3E080EC2-9DF3-9040-970A-EEB71986FABA}" dt="2022-11-20T16:13:14.666" v="7322"/>
          <ac:spMkLst>
            <pc:docMk/>
            <pc:sldMk cId="750386271" sldId="278"/>
            <ac:spMk id="5" creationId="{C453C512-59D8-20BD-4704-C0CDAA860BC4}"/>
          </ac:spMkLst>
        </pc:spChg>
        <pc:spChg chg="add del mod">
          <ac:chgData name="Jerald Francis" userId="b43fd2132e0b1f8f" providerId="LiveId" clId="{3E080EC2-9DF3-9040-970A-EEB71986FABA}" dt="2022-11-20T16:13:13.420" v="7320"/>
          <ac:spMkLst>
            <pc:docMk/>
            <pc:sldMk cId="750386271" sldId="278"/>
            <ac:spMk id="6" creationId="{244B634C-E258-3337-E809-E9E27AE49924}"/>
          </ac:spMkLst>
        </pc:spChg>
        <pc:spChg chg="add mod">
          <ac:chgData name="Jerald Francis" userId="b43fd2132e0b1f8f" providerId="LiveId" clId="{3E080EC2-9DF3-9040-970A-EEB71986FABA}" dt="2022-11-20T16:13:12.084" v="7318" actId="20577"/>
          <ac:spMkLst>
            <pc:docMk/>
            <pc:sldMk cId="750386271" sldId="278"/>
            <ac:spMk id="7" creationId="{71F1ADCC-67B1-3EA8-1DEB-2B5BE79877B7}"/>
          </ac:spMkLst>
        </pc:spChg>
        <pc:spChg chg="add mod">
          <ac:chgData name="Jerald Francis" userId="b43fd2132e0b1f8f" providerId="LiveId" clId="{3E080EC2-9DF3-9040-970A-EEB71986FABA}" dt="2022-12-01T12:53:04.764" v="8057" actId="12"/>
          <ac:spMkLst>
            <pc:docMk/>
            <pc:sldMk cId="750386271" sldId="278"/>
            <ac:spMk id="8" creationId="{838B4E15-411D-3706-1679-EE42B625E62D}"/>
          </ac:spMkLst>
        </pc:spChg>
        <pc:picChg chg="add mod">
          <ac:chgData name="Jerald Francis" userId="b43fd2132e0b1f8f" providerId="LiveId" clId="{3E080EC2-9DF3-9040-970A-EEB71986FABA}" dt="2022-11-20T15:56:02.912" v="7127" actId="1076"/>
          <ac:picMkLst>
            <pc:docMk/>
            <pc:sldMk cId="750386271" sldId="278"/>
            <ac:picMk id="4" creationId="{30C1A3FC-0DB5-03CB-3799-DDFB77BD232C}"/>
          </ac:picMkLst>
        </pc:picChg>
      </pc:sldChg>
      <pc:sldChg chg="new del">
        <pc:chgData name="Jerald Francis" userId="b43fd2132e0b1f8f" providerId="LiveId" clId="{3E080EC2-9DF3-9040-970A-EEB71986FABA}" dt="2022-11-20T15:54:21.714" v="7117" actId="2696"/>
        <pc:sldMkLst>
          <pc:docMk/>
          <pc:sldMk cId="2176615108" sldId="278"/>
        </pc:sldMkLst>
      </pc:sldChg>
      <pc:sldChg chg="modSp new mod">
        <pc:chgData name="Jerald Francis" userId="b43fd2132e0b1f8f" providerId="LiveId" clId="{3E080EC2-9DF3-9040-970A-EEB71986FABA}" dt="2022-11-28T11:09:15.036" v="7657" actId="20577"/>
        <pc:sldMkLst>
          <pc:docMk/>
          <pc:sldMk cId="3338250754" sldId="279"/>
        </pc:sldMkLst>
        <pc:spChg chg="mod">
          <ac:chgData name="Jerald Francis" userId="b43fd2132e0b1f8f" providerId="LiveId" clId="{3E080EC2-9DF3-9040-970A-EEB71986FABA}" dt="2022-11-28T11:08:31.597" v="7555" actId="20577"/>
          <ac:spMkLst>
            <pc:docMk/>
            <pc:sldMk cId="3338250754" sldId="279"/>
            <ac:spMk id="2" creationId="{6865ABD7-AC3A-04D2-BF36-84865DE2D7DB}"/>
          </ac:spMkLst>
        </pc:spChg>
        <pc:spChg chg="mod">
          <ac:chgData name="Jerald Francis" userId="b43fd2132e0b1f8f" providerId="LiveId" clId="{3E080EC2-9DF3-9040-970A-EEB71986FABA}" dt="2022-11-28T11:09:15.036" v="7657" actId="20577"/>
          <ac:spMkLst>
            <pc:docMk/>
            <pc:sldMk cId="3338250754" sldId="279"/>
            <ac:spMk id="3" creationId="{E8B9B1AA-DBEF-7D8E-5514-97299A422E47}"/>
          </ac:spMkLst>
        </pc:spChg>
      </pc:sldChg>
      <pc:sldChg chg="modSp new mod">
        <pc:chgData name="Jerald Francis" userId="b43fd2132e0b1f8f" providerId="LiveId" clId="{3E080EC2-9DF3-9040-970A-EEB71986FABA}" dt="2022-12-01T12:50:13.021" v="8039" actId="12"/>
        <pc:sldMkLst>
          <pc:docMk/>
          <pc:sldMk cId="3983635691" sldId="280"/>
        </pc:sldMkLst>
        <pc:spChg chg="mod">
          <ac:chgData name="Jerald Francis" userId="b43fd2132e0b1f8f" providerId="LiveId" clId="{3E080EC2-9DF3-9040-970A-EEB71986FABA}" dt="2022-11-28T11:25:20.972" v="7825" actId="20577"/>
          <ac:spMkLst>
            <pc:docMk/>
            <pc:sldMk cId="3983635691" sldId="280"/>
            <ac:spMk id="2" creationId="{28CF51DF-2A3B-1368-F298-99437727AF94}"/>
          </ac:spMkLst>
        </pc:spChg>
        <pc:spChg chg="mod">
          <ac:chgData name="Jerald Francis" userId="b43fd2132e0b1f8f" providerId="LiveId" clId="{3E080EC2-9DF3-9040-970A-EEB71986FABA}" dt="2022-12-01T12:50:13.021" v="8039" actId="12"/>
          <ac:spMkLst>
            <pc:docMk/>
            <pc:sldMk cId="3983635691" sldId="280"/>
            <ac:spMk id="3" creationId="{C2B8983A-BC10-D87B-C37C-909A105281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CDC5-B552-EF3D-4070-C57CBEE80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FE960-6372-B95D-3D4D-02B0658B4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F874D-78BA-A0B1-3A0D-C7B269FD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C37D1-C3CD-5A90-1AB9-B75DE912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C7223-C956-F67E-5A8A-A41D527C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6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38E-1E60-1757-3FB8-7C8EFF26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D42D2-7E73-D641-AF21-BC71C1D63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B19B-3ADE-F814-22E3-D21B23DE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8C757-0807-64FD-DCE8-7CE07C2B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C057-AD42-F23D-C7CA-8DF32427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2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851F0-A21C-874F-9E47-9FC6A6F29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6FB72-0919-C2ED-2040-2728DE8D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8B0E3-DA1E-FF97-F5FD-2217D700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93E9-5C64-174D-C8F4-BFE41DAC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E181-BEC6-0130-E113-08E43112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67D8-597E-69F3-8244-73FE74D6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FB66-164F-0F11-1989-A47D0A38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CBE5-B90D-8FB1-1584-14E6DE48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AE9B-2749-830D-3628-37FFBD89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4B92-25A2-2D28-242C-B4EF17A2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6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B2C5-3FD2-FEDF-0BA5-D0D6F1F2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4CE80-1511-2AAD-A91F-0AA8306C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4E95-C0F9-5184-DCEE-B6E3A90C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387C-C7CC-D17D-FC0E-EBF85AD0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F63B-48BF-E423-C00A-DF946F79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A918-011A-D242-541B-A29416D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D5E2-9F46-6A05-0B70-6A380CC17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89B5-CDB5-5A72-243C-E1133B781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88B8-DAE4-CEBF-37BC-45CC3EC2A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DDFDF-0466-BF59-A423-0FE0746D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88B8A-E364-F213-78EA-87A89E1B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378B-357A-C71A-5A19-1F98DDA5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8904-8EB0-A968-7EFD-81E8168C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ED240-81B7-9304-AA79-720903540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BD7DA-9551-29A0-D6BC-FAA106D7B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5B6EC-6A37-8906-BA68-2986347A9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07E01-5F35-D9EA-1A2F-F32F90FF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0C26F-3888-0CD2-E92F-B439E100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72135-5417-875C-98B1-B775A56F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2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6965-37A7-A72A-4C0C-70BA8483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D1588-C761-BCD0-D066-D1F573E9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D89E5-8A49-7E75-CD30-F55E7804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3FC2B-66DA-B555-F984-3B4BD9F2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919AD-0205-77B9-6025-118496A4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9B8BC-B46A-8436-220A-D526A84A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BAF20-2882-03A3-4F40-8F7CBC30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66DB-576C-460F-C380-94641D4D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1F6A-0A08-9CCB-EE4E-2F418B04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FC301-B227-DBBD-2688-AA8FDA8EF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0C13-AABE-3E30-4E03-AE1BC65E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1C846-F3AF-AE53-00C7-70238B18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DFE92-4482-4016-6AF1-0A2FC5E6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AB19-B766-32DE-5FAA-3414F3DF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121B3-6BB2-CA44-A050-F7EECE2F9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C338-3BE6-68DA-9C53-8429CCB2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04CA8-FE40-886E-5D7A-6D7DD4A5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F40F3-D56B-7E48-A358-5D9358AB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E93C7-EED6-8C65-68DD-405C2341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0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96103-1DD7-B31A-6EFA-2A1A1CBD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17429-EA67-2FCA-AA97-64DF9F7C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979A-2BFC-5C81-F0BF-5E4C3D177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E7436-959D-8547-8B10-9B2D231F35AD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3571-FE77-E2B4-AB7D-E6CE38912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417D-E68B-1E25-A248-7E5887F3D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117F6-5B9E-4842-805A-D532BC0A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icrosoft.com/en-us/microsoft-edge/tools/webdriver/" TargetMode="External"/><Relationship Id="rId2" Type="http://schemas.openxmlformats.org/officeDocument/2006/relationships/hyperlink" Target="https://chromedriver.chromium.org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kit.org/blog/6900/webdriver-support-in-safari-10/" TargetMode="External"/><Relationship Id="rId4" Type="http://schemas.openxmlformats.org/officeDocument/2006/relationships/hyperlink" Target="https://github.com/mozilla/geckodriver/releas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mail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google.com/signup" TargetMode="External"/><Relationship Id="rId4" Type="http://schemas.openxmlformats.org/officeDocument/2006/relationships/hyperlink" Target="http://www.google.com/logi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4BBE-6CB4-63A2-AA36-24483AD73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Selenium Automation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D623A-C5C6-F8A0-F13B-CECF58E6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655" y="516083"/>
            <a:ext cx="2218690" cy="13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8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7DC9-5A98-4986-3A21-5D198E22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– Selenium 3.x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6D62-0699-1D83-4A5A-1D8FDBDC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Inconsistence due to two different protocols JSON and W3C.</a:t>
            </a:r>
          </a:p>
          <a:p>
            <a:r>
              <a:rPr lang="en-US" dirty="0"/>
              <a:t>Some instability issues due to two different protocols JSON and W3C.</a:t>
            </a:r>
          </a:p>
        </p:txBody>
      </p:sp>
    </p:spTree>
    <p:extLst>
      <p:ext uri="{BB962C8B-B14F-4D97-AF65-F5344CB8AC3E}">
        <p14:creationId xmlns:p14="http://schemas.microsoft.com/office/powerpoint/2010/main" val="152645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27F7-3E1D-7566-F04D-8D0F935E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4.x -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21730-4E6C-BE7E-AF9F-CA57F6B2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protocol is replaced with W3C,</a:t>
            </a:r>
          </a:p>
          <a:p>
            <a:pPr marL="0" indent="0">
              <a:buNone/>
            </a:pPr>
            <a:r>
              <a:rPr lang="en-US" dirty="0"/>
              <a:t>in order to reduce the inconsistency.</a:t>
            </a:r>
          </a:p>
          <a:p>
            <a:r>
              <a:rPr lang="en-US" dirty="0"/>
              <a:t>Now the client library able to </a:t>
            </a:r>
          </a:p>
          <a:p>
            <a:pPr marL="0" indent="0">
              <a:buNone/>
            </a:pPr>
            <a:r>
              <a:rPr lang="en-US" dirty="0"/>
              <a:t>Communicate with W3C.</a:t>
            </a:r>
          </a:p>
          <a:p>
            <a:r>
              <a:rPr lang="en-US" dirty="0"/>
              <a:t>Increased the stability issues.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159AB-3715-6596-A382-7065C59E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056" y="1825625"/>
            <a:ext cx="4565744" cy="25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1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A8F6-0DB8-8D0A-894A-A363C710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- Link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83741B-7826-5D6D-9386-247F011BA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2610"/>
              </p:ext>
            </p:extLst>
          </p:nvPr>
        </p:nvGraphicFramePr>
        <p:xfrm>
          <a:off x="838200" y="2430379"/>
          <a:ext cx="8167520" cy="1997242"/>
        </p:xfrm>
        <a:graphic>
          <a:graphicData uri="http://schemas.openxmlformats.org/drawingml/2006/table">
            <a:tbl>
              <a:tblPr/>
              <a:tblGrid>
                <a:gridCol w="1207168">
                  <a:extLst>
                    <a:ext uri="{9D8B030D-6E8A-4147-A177-3AD203B41FA5}">
                      <a16:colId xmlns:a16="http://schemas.microsoft.com/office/drawing/2014/main" val="3471607834"/>
                    </a:ext>
                  </a:extLst>
                </a:gridCol>
                <a:gridCol w="6960352">
                  <a:extLst>
                    <a:ext uri="{9D8B030D-6E8A-4147-A177-3AD203B41FA5}">
                      <a16:colId xmlns:a16="http://schemas.microsoft.com/office/drawing/2014/main" val="4206519826"/>
                    </a:ext>
                  </a:extLst>
                </a:gridCol>
              </a:tblGrid>
              <a:tr h="52222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Chrome</a:t>
                      </a:r>
                      <a:r>
                        <a:rPr lang="en-IN">
                          <a:effectLst/>
                        </a:rPr>
                        <a:t>:</a:t>
                      </a: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E0C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C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06DAD"/>
                          </a:solidFill>
                          <a:effectLst/>
                          <a:hlinkClick r:id="rId2"/>
                        </a:rPr>
                        <a:t>https://chromedriver.chromium.org/downloads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B0C3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964515"/>
                  </a:ext>
                </a:extLst>
              </a:tr>
              <a:tr h="49167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Edge</a:t>
                      </a:r>
                      <a:r>
                        <a:rPr lang="en-IN">
                          <a:effectLst/>
                        </a:rPr>
                        <a:t>:</a:t>
                      </a: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00C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C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F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06DAD"/>
                          </a:solidFill>
                          <a:effectLst/>
                          <a:hlinkClick r:id="rId3"/>
                        </a:rPr>
                        <a:t>https://developer.microsoft.com/en-us/microsoft-edge/tools/webdriver/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50FF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EE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F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739023"/>
                  </a:ext>
                </a:extLst>
              </a:tr>
              <a:tr h="49167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Firefox</a:t>
                      </a:r>
                      <a:r>
                        <a:rPr lang="en-IN">
                          <a:effectLst/>
                        </a:rPr>
                        <a:t>:</a:t>
                      </a: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50F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F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F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>
                          <a:solidFill>
                            <a:srgbClr val="006DAD"/>
                          </a:solidFill>
                          <a:effectLst/>
                          <a:hlinkClick r:id="rId4"/>
                        </a:rPr>
                        <a:t>https://github.com/mozilla/geckodriver/releases</a:t>
                      </a:r>
                      <a:endParaRPr lang="en-IN">
                        <a:effectLst/>
                      </a:endParaRP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B0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F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883947"/>
                  </a:ext>
                </a:extLst>
              </a:tr>
              <a:tr h="491673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Safari</a:t>
                      </a:r>
                      <a:r>
                        <a:rPr lang="en-IN">
                          <a:effectLst/>
                        </a:rPr>
                        <a:t>:</a:t>
                      </a: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70F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F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F8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u="none" strike="noStrike" dirty="0">
                          <a:solidFill>
                            <a:srgbClr val="006DAD"/>
                          </a:solidFill>
                          <a:effectLst/>
                          <a:hlinkClick r:id="rId5"/>
                        </a:rPr>
                        <a:t>https://webkit.org/blog/6900/webdriver-support-in-safari-10/</a:t>
                      </a:r>
                      <a:endParaRPr lang="en-IN" dirty="0">
                        <a:effectLst/>
                      </a:endParaRPr>
                    </a:p>
                  </a:txBody>
                  <a:tcPr marL="66675" marR="66675" marT="95250" marB="95250" anchor="ctr">
                    <a:lnL w="9525" cap="flat" cmpd="sng" algn="ctr">
                      <a:solidFill>
                        <a:srgbClr val="0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F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2151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31A18D-82E2-36D6-DC34-4D6FDFD9B82E}"/>
              </a:ext>
            </a:extLst>
          </p:cNvPr>
          <p:cNvSpPr txBox="1"/>
          <p:nvPr/>
        </p:nvSpPr>
        <p:spPr>
          <a:xfrm>
            <a:off x="782053" y="2129589"/>
            <a:ext cx="597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 drivers can be downloaded based on the browser need.</a:t>
            </a:r>
          </a:p>
        </p:txBody>
      </p:sp>
    </p:spTree>
    <p:extLst>
      <p:ext uri="{BB962C8B-B14F-4D97-AF65-F5344CB8AC3E}">
        <p14:creationId xmlns:p14="http://schemas.microsoft.com/office/powerpoint/2010/main" val="19728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0B0A-3058-8151-31F3-936F0C75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WebDriver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6A1E-5DDF-79BA-8A6A-58D8C16D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Browser</a:t>
            </a:r>
          </a:p>
          <a:p>
            <a:pPr lvl="1"/>
            <a:r>
              <a:rPr lang="en-US" dirty="0"/>
              <a:t>WebDriver driver = new </a:t>
            </a:r>
            <a:r>
              <a:rPr lang="en-US" dirty="0" err="1"/>
              <a:t>ChromeDriver</a:t>
            </a:r>
            <a:r>
              <a:rPr lang="en-US" dirty="0"/>
              <a:t>();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0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3AC9-21A3-1E70-506F-6CB62513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Locators - Selenium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3CE4CA-C64B-0B67-1B45-251444C88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0508" y="1825625"/>
            <a:ext cx="57709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30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8C29-42BE-77A9-2871-61FAEE63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9EB36-1F78-9C06-E9E9-A3A67F7C3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JUnit is framework is a Java framework that is used frequently in the testing process.</a:t>
            </a:r>
          </a:p>
          <a:p>
            <a:r>
              <a:rPr lang="en-US" dirty="0"/>
              <a:t>JUnit has the limited features.</a:t>
            </a:r>
          </a:p>
          <a:p>
            <a:r>
              <a:rPr lang="en-US" dirty="0"/>
              <a:t>TestNG is framework that makes it easier to execute the software test in the Java programming language.</a:t>
            </a:r>
          </a:p>
          <a:p>
            <a:r>
              <a:rPr lang="en-US" dirty="0"/>
              <a:t>TestNG has advance features.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BeforeSuite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public void precondition(){</a:t>
            </a:r>
          </a:p>
          <a:p>
            <a:pPr marL="914400" lvl="2" indent="0">
              <a:buNone/>
            </a:pPr>
            <a:r>
              <a:rPr lang="en-US" dirty="0" err="1"/>
              <a:t>System.setProperty</a:t>
            </a:r>
            <a:r>
              <a:rPr lang="en-US" dirty="0"/>
              <a:t>(“</a:t>
            </a:r>
            <a:r>
              <a:rPr lang="en-US" dirty="0" err="1"/>
              <a:t>webdriver.chrome.driver</a:t>
            </a:r>
            <a:r>
              <a:rPr lang="en-US" dirty="0"/>
              <a:t>”,””);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BeforeTest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Public void </a:t>
            </a:r>
            <a:r>
              <a:rPr lang="en-US" dirty="0" err="1"/>
              <a:t>conditionA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….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@Test(expected = </a:t>
            </a:r>
            <a:r>
              <a:rPr lang="en-US" dirty="0" err="1"/>
              <a:t>ArithmethicException.class</a:t>
            </a:r>
            <a:r>
              <a:rPr lang="en-US" dirty="0"/>
              <a:t>) //annotation</a:t>
            </a:r>
          </a:p>
          <a:p>
            <a:pPr marL="914400" lvl="2" indent="0">
              <a:buNone/>
            </a:pPr>
            <a:r>
              <a:rPr lang="en-US" dirty="0"/>
              <a:t>Public void launch(){</a:t>
            </a:r>
          </a:p>
          <a:p>
            <a:pPr marL="914400" lvl="2" indent="0">
              <a:buNone/>
            </a:pPr>
            <a:r>
              <a:rPr lang="en-US" dirty="0"/>
              <a:t>	WebDriver driver = new </a:t>
            </a:r>
            <a:r>
              <a:rPr lang="en-US" dirty="0" err="1"/>
              <a:t>ChromeDriver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dirty="0" err="1"/>
              <a:t>driver.get</a:t>
            </a:r>
            <a:r>
              <a:rPr lang="en-US" dirty="0"/>
              <a:t>(“”);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876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1AE7-AADB-7F37-9FE0-3CE15CCF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JUnit &amp; TestNG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C7FF7B-FD1E-F876-2AA3-76DC6C616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593"/>
            <a:ext cx="9241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7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3579-79AA-2432-2B46-FD8B641A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Supports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17EF33-B527-0E9A-17B6-4A934E28E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42" y="1685269"/>
            <a:ext cx="8518358" cy="46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3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BCBD-D4BC-6C2D-0048-69501336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- @</a:t>
            </a:r>
            <a:r>
              <a:rPr lang="en-US" dirty="0" err="1"/>
              <a:t>BeforeClass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07B7B-2548-3012-EFFF-6F6AAC69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JUnit for @</a:t>
            </a:r>
            <a:r>
              <a:rPr lang="en-US" dirty="0" err="1"/>
              <a:t>BeforeClass</a:t>
            </a:r>
            <a:r>
              <a:rPr lang="en-US" dirty="0"/>
              <a:t>, we need to declare the method as static.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public </a:t>
            </a:r>
            <a:r>
              <a:rPr lang="en-US" b="1" dirty="0">
                <a:solidFill>
                  <a:srgbClr val="FF0000"/>
                </a:solidFill>
              </a:rPr>
              <a:t>static</a:t>
            </a:r>
            <a:r>
              <a:rPr lang="en-US" dirty="0"/>
              <a:t>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//..statement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TestNG for @</a:t>
            </a:r>
            <a:r>
              <a:rPr lang="en-US" dirty="0" err="1"/>
              <a:t>BeforeClass</a:t>
            </a:r>
            <a:r>
              <a:rPr lang="en-US" dirty="0"/>
              <a:t>, we don’t need to declare the method as static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lvl="2"/>
            <a:r>
              <a:rPr lang="en-US" dirty="0"/>
              <a:t>@</a:t>
            </a:r>
            <a:r>
              <a:rPr lang="en-US" dirty="0" err="1"/>
              <a:t>BeforeClass</a:t>
            </a:r>
            <a:endParaRPr lang="en-US" dirty="0"/>
          </a:p>
          <a:p>
            <a:pPr lvl="3"/>
            <a:r>
              <a:rPr lang="en-US" dirty="0"/>
              <a:t>public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1828800" lvl="4" indent="0">
              <a:buNone/>
            </a:pPr>
            <a:r>
              <a:rPr lang="en-US" dirty="0"/>
              <a:t>//..statements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082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49907-CD9C-9518-9CF5-9653E05C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– Exception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74472-EB87-B405-6A99-5271D1E0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JUnit for @Test, exception is handled as,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@Test(</a:t>
            </a:r>
            <a:r>
              <a:rPr lang="en-US" b="1" dirty="0">
                <a:solidFill>
                  <a:srgbClr val="FF0000"/>
                </a:solidFill>
              </a:rPr>
              <a:t>expected</a:t>
            </a:r>
            <a:r>
              <a:rPr lang="en-US" dirty="0"/>
              <a:t> = </a:t>
            </a:r>
            <a:r>
              <a:rPr lang="en-US" dirty="0" err="1"/>
              <a:t>ArithmeticException.class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int I = 1/0;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TestNG for @Test, exception is handled as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lvl="2"/>
            <a:r>
              <a:rPr lang="en-US" dirty="0"/>
              <a:t>@Test(</a:t>
            </a:r>
            <a:r>
              <a:rPr lang="en-US" b="1" dirty="0" err="1">
                <a:solidFill>
                  <a:srgbClr val="FF0000"/>
                </a:solidFill>
              </a:rPr>
              <a:t>expectedExceptions</a:t>
            </a:r>
            <a:r>
              <a:rPr lang="en-US" dirty="0"/>
              <a:t> = </a:t>
            </a:r>
            <a:r>
              <a:rPr lang="en-US" dirty="0" err="1"/>
              <a:t>ArithmeticException.class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public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1828800" lvl="4" indent="0">
              <a:buNone/>
            </a:pPr>
            <a:r>
              <a:rPr lang="en-US" dirty="0"/>
              <a:t>int I = 1/0;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65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C366-05E1-79A0-0228-D84AB78C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1449-1CCF-D42C-A494-CD85EFCC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is free-open-source automation framework used to validate web application across different browser and platform.</a:t>
            </a:r>
          </a:p>
          <a:p>
            <a:r>
              <a:rPr lang="en-US" dirty="0"/>
              <a:t>We can use multiple programming languages like Java, C#, Python, Ruby..</a:t>
            </a:r>
            <a:r>
              <a:rPr lang="en-US" dirty="0" err="1"/>
              <a:t>etc</a:t>
            </a:r>
            <a:r>
              <a:rPr lang="en-US" dirty="0"/>
              <a:t> to create Selenium Test scripts.</a:t>
            </a:r>
          </a:p>
          <a:p>
            <a:r>
              <a:rPr lang="en-US" dirty="0"/>
              <a:t>Testing done using the selenium testing tool is usually referred as Selenium Testing.</a:t>
            </a:r>
          </a:p>
        </p:txBody>
      </p:sp>
    </p:spTree>
    <p:extLst>
      <p:ext uri="{BB962C8B-B14F-4D97-AF65-F5344CB8AC3E}">
        <p14:creationId xmlns:p14="http://schemas.microsoft.com/office/powerpoint/2010/main" val="3050790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036F-603C-7441-5993-7CF2BB02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– Ignore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279F-7D02-3172-BBA1-4D3CCD5E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JUnit for @Test, to skip the test case,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@Ignore(“Not ready to run, Bug Card - 7756”)</a:t>
            </a:r>
          </a:p>
          <a:p>
            <a:pPr marL="914400" lvl="2" indent="0">
              <a:buNone/>
            </a:pPr>
            <a:r>
              <a:rPr lang="en-US" dirty="0"/>
              <a:t>@Test(expected = </a:t>
            </a:r>
            <a:r>
              <a:rPr lang="en-US" dirty="0" err="1"/>
              <a:t>ArithmeticException.class</a:t>
            </a:r>
            <a:r>
              <a:rPr lang="en-US" dirty="0"/>
              <a:t>)</a:t>
            </a:r>
          </a:p>
          <a:p>
            <a:pPr marL="914400" lvl="2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int I = 1/0;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TestNG for @Test, exception is handled as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lvl="2"/>
            <a:r>
              <a:rPr lang="en-US" dirty="0"/>
              <a:t>@Test(enabled = false)</a:t>
            </a:r>
          </a:p>
          <a:p>
            <a:pPr marL="1371600" lvl="3" indent="0">
              <a:buNone/>
            </a:pPr>
            <a:r>
              <a:rPr lang="en-US" dirty="0"/>
              <a:t>public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1828800" lvl="4" indent="0">
              <a:buNone/>
            </a:pPr>
            <a:r>
              <a:rPr lang="en-US" dirty="0"/>
              <a:t>int I = 1/0;</a:t>
            </a:r>
          </a:p>
          <a:p>
            <a:pPr marL="1371600" lvl="3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355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17AD-9BB1-09DB-5230-C3C53BEB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– Time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62D4-BCF7-40C0-F2EA-4F7082984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JUnit for @Test, for the timeout, If it exceeds more the give time interval.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@Test(timeout =1000)</a:t>
            </a:r>
          </a:p>
          <a:p>
            <a:pPr marL="914400" lvl="2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while(true);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TestNG for @Test, for the timeout, If it exceeds more the give time interval.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@Test(timeout =1000)</a:t>
            </a:r>
          </a:p>
          <a:p>
            <a:pPr marL="914400" lvl="2" indent="0">
              <a:buNone/>
            </a:pPr>
            <a:r>
              <a:rPr lang="en-US" dirty="0"/>
              <a:t>public static void </a:t>
            </a:r>
            <a:r>
              <a:rPr lang="en-US" dirty="0" err="1"/>
              <a:t>preCondition</a:t>
            </a:r>
            <a:r>
              <a:rPr lang="en-US" dirty="0"/>
              <a:t>(){</a:t>
            </a:r>
          </a:p>
          <a:p>
            <a:pPr marL="914400" lvl="2" indent="0">
              <a:buNone/>
            </a:pPr>
            <a:r>
              <a:rPr lang="en-US" dirty="0"/>
              <a:t>while(true);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250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467F-B3BB-AE9C-C663-2B2A7AE0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&amp; TestNG – Suite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B113-89F1-8106-3065-FFD6FD083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JUnit for Suite test would be </a:t>
            </a:r>
          </a:p>
          <a:p>
            <a:pPr marL="457200" lvl="1" indent="0">
              <a:buNone/>
            </a:pPr>
            <a:r>
              <a:rPr lang="en-US" dirty="0" err="1"/>
              <a:t>Eg.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@</a:t>
            </a:r>
            <a:r>
              <a:rPr lang="en-US" dirty="0" err="1"/>
              <a:t>RunWith</a:t>
            </a:r>
            <a:r>
              <a:rPr lang="en-US" dirty="0"/>
              <a:t>(</a:t>
            </a:r>
            <a:r>
              <a:rPr lang="en-US" dirty="0" err="1"/>
              <a:t>Suite.class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@</a:t>
            </a:r>
            <a:r>
              <a:rPr lang="en-US" dirty="0" err="1"/>
              <a:t>Suite</a:t>
            </a:r>
            <a:r>
              <a:rPr lang="en-US" err="1"/>
              <a:t>.</a:t>
            </a:r>
            <a:r>
              <a:rPr lang="en-US"/>
              <a:t>SuiteClasses({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	JunitTest1.class,</a:t>
            </a:r>
          </a:p>
          <a:p>
            <a:pPr marL="457200" lvl="1" indent="0">
              <a:buNone/>
            </a:pPr>
            <a:r>
              <a:rPr lang="en-US" dirty="0"/>
              <a:t>		 </a:t>
            </a:r>
            <a:r>
              <a:rPr lang="en-US" dirty="0" err="1"/>
              <a:t>JunitTest.class</a:t>
            </a:r>
            <a:r>
              <a:rPr lang="en-US" dirty="0"/>
              <a:t>})</a:t>
            </a:r>
          </a:p>
          <a:p>
            <a:pPr marL="457200" lvl="1" indent="0">
              <a:buNone/>
            </a:pPr>
            <a:r>
              <a:rPr lang="en-US" dirty="0"/>
              <a:t>	public class JunitTest5{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TestNG for Suite test would be, </a:t>
            </a:r>
            <a:r>
              <a:rPr lang="en-US" dirty="0" err="1">
                <a:solidFill>
                  <a:srgbClr val="FF0000"/>
                </a:solidFill>
              </a:rPr>
              <a:t>testng</a:t>
            </a:r>
            <a:r>
              <a:rPr lang="en-US" dirty="0" err="1"/>
              <a:t>.</a:t>
            </a:r>
            <a:r>
              <a:rPr lang="en-US" dirty="0" err="1">
                <a:solidFill>
                  <a:srgbClr val="FF0000"/>
                </a:solidFill>
              </a:rPr>
              <a:t>xml</a:t>
            </a:r>
            <a:r>
              <a:rPr lang="en-US" dirty="0"/>
              <a:t> file and with below steps,</a:t>
            </a:r>
          </a:p>
          <a:p>
            <a:pPr lvl="1"/>
            <a:r>
              <a:rPr lang="en-US" dirty="0" err="1"/>
              <a:t>Eg.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&lt;!DOCTYPE suite SYSTEM “http://</a:t>
            </a:r>
            <a:r>
              <a:rPr lang="en-US" dirty="0" err="1"/>
              <a:t>beust.com</a:t>
            </a:r>
            <a:r>
              <a:rPr lang="en-US" dirty="0"/>
              <a:t>/testing/testing-1.0.dtd&gt;</a:t>
            </a:r>
          </a:p>
          <a:p>
            <a:pPr marL="914400" lvl="2" indent="0">
              <a:buNone/>
            </a:pPr>
            <a:r>
              <a:rPr lang="en-US" dirty="0"/>
              <a:t>&lt;suite name=“My test suite”&gt;</a:t>
            </a:r>
          </a:p>
          <a:p>
            <a:pPr marL="914400" lvl="2" indent="0">
              <a:buNone/>
            </a:pPr>
            <a:r>
              <a:rPr lang="en-US" dirty="0"/>
              <a:t>&lt;test name=“testing”&gt;</a:t>
            </a:r>
          </a:p>
          <a:p>
            <a:pPr marL="914400" lvl="2" indent="0">
              <a:buNone/>
            </a:pPr>
            <a:r>
              <a:rPr lang="en-US" dirty="0"/>
              <a:t>&lt;classes&gt;</a:t>
            </a:r>
          </a:p>
          <a:p>
            <a:pPr marL="914400" lvl="2" indent="0">
              <a:buNone/>
            </a:pPr>
            <a:r>
              <a:rPr lang="en-US" dirty="0"/>
              <a:t>	&lt;class name =“com.fsecure.demo.testing.TestNg1”/&gt;</a:t>
            </a:r>
          </a:p>
          <a:p>
            <a:pPr marL="914400" lvl="2" indent="0">
              <a:buNone/>
            </a:pPr>
            <a:r>
              <a:rPr lang="en-US" dirty="0"/>
              <a:t>	&lt;class name =“com.fsecure.demo.testing.TestNg3”/&gt;</a:t>
            </a:r>
          </a:p>
          <a:p>
            <a:pPr marL="914400" lvl="2" indent="0">
              <a:buNone/>
            </a:pPr>
            <a:r>
              <a:rPr lang="en-US" dirty="0"/>
              <a:t>	&lt;class name =“com.fsecure.demo.testing.TestNg2”/&gt;</a:t>
            </a:r>
          </a:p>
          <a:p>
            <a:pPr marL="914400" lvl="2" indent="0">
              <a:buNone/>
            </a:pPr>
            <a:r>
              <a:rPr lang="en-US" dirty="0"/>
              <a:t>&lt;/classes&gt;</a:t>
            </a:r>
          </a:p>
          <a:p>
            <a:pPr marL="914400" lvl="2" indent="0">
              <a:buNone/>
            </a:pPr>
            <a:r>
              <a:rPr lang="en-US" dirty="0"/>
              <a:t>&lt;/test&gt;</a:t>
            </a:r>
          </a:p>
          <a:p>
            <a:pPr marL="914400" lvl="2" indent="0">
              <a:buNone/>
            </a:pPr>
            <a:r>
              <a:rPr lang="en-US" dirty="0"/>
              <a:t>&lt;/suite&gt;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8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3830-6C7B-5A8F-2F3A-CAE9EF19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– Test Case Prioritized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4B9D-CDF0-026E-CE93-E5180B11F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Junit Jupiter package we can achieve the test case prioritized.</a:t>
            </a:r>
          </a:p>
          <a:p>
            <a:pPr lvl="1"/>
            <a:r>
              <a:rPr lang="en-IN" dirty="0" err="1"/>
              <a:t>Eg</a:t>
            </a:r>
            <a:r>
              <a:rPr lang="en-IN" dirty="0"/>
              <a:t>: 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import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 err="1">
                <a:solidFill>
                  <a:srgbClr val="ABB2BF"/>
                </a:solidFill>
                <a:effectLst/>
                <a:latin typeface="SFMono-Regular"/>
              </a:rPr>
              <a:t>org.junit.jupiter.api.MethodOrderer</a:t>
            </a:r>
            <a:endParaRPr lang="en-IN" b="0" i="0" dirty="0">
              <a:solidFill>
                <a:srgbClr val="ABB2BF"/>
              </a:solidFill>
              <a:effectLst/>
              <a:latin typeface="SFMono-Regular"/>
            </a:endParaRP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  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@TestMethodOrder(MethodOrderer.OrderAnnotation.class)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</a:p>
          <a:p>
            <a:pPr marL="914400" lvl="2" indent="0">
              <a:buNone/>
            </a:pP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  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public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class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 err="1">
                <a:solidFill>
                  <a:srgbClr val="E6C07B"/>
                </a:solidFill>
                <a:effectLst/>
                <a:latin typeface="SFMono-Regular"/>
              </a:rPr>
              <a:t>MethodOrderTest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{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@Test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void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test0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() {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 err="1">
                <a:solidFill>
                  <a:srgbClr val="ABB2BF"/>
                </a:solidFill>
                <a:effectLst/>
                <a:latin typeface="SFMono-Regular"/>
              </a:rPr>
              <a:t>assertEquals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(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2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, 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+ 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); }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@Test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61AEEE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@Order(3)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     //by using the @Order annotation we can prioritized </a:t>
            </a:r>
            <a:r>
              <a:rPr lang="en-IN" b="0" i="0">
                <a:solidFill>
                  <a:srgbClr val="ABB2BF"/>
                </a:solidFill>
                <a:effectLst/>
                <a:latin typeface="SFMono-Regular"/>
              </a:rPr>
              <a:t>the testcases.</a:t>
            </a:r>
            <a:endParaRPr lang="en-IN" b="0" i="0" dirty="0">
              <a:solidFill>
                <a:srgbClr val="ABB2BF"/>
              </a:solidFill>
              <a:effectLst/>
              <a:latin typeface="SFMono-Regular"/>
            </a:endParaRP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>
                <a:solidFill>
                  <a:srgbClr val="C678DD"/>
                </a:solidFill>
                <a:effectLst/>
                <a:latin typeface="SFMono-Regular"/>
              </a:rPr>
              <a:t>void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</a:t>
            </a:r>
            <a:r>
              <a:rPr lang="en-IN" b="0" i="0" dirty="0">
                <a:solidFill>
                  <a:srgbClr val="61AEEE"/>
                </a:solidFill>
                <a:effectLst/>
                <a:latin typeface="SFMono-Regular"/>
              </a:rPr>
              <a:t>test1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() { 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ABB2BF"/>
                </a:solidFill>
                <a:latin typeface="SFMono-Regular"/>
              </a:rPr>
              <a:t>	</a:t>
            </a:r>
            <a:r>
              <a:rPr lang="en-IN" b="0" i="0" dirty="0" err="1">
                <a:solidFill>
                  <a:srgbClr val="ABB2BF"/>
                </a:solidFill>
                <a:effectLst/>
                <a:latin typeface="SFMono-Regular"/>
              </a:rPr>
              <a:t>assertEquals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(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2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, 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 + </a:t>
            </a:r>
            <a:r>
              <a:rPr lang="en-IN" b="0" i="0" dirty="0">
                <a:solidFill>
                  <a:srgbClr val="D19A66"/>
                </a:solidFill>
                <a:effectLst/>
                <a:latin typeface="SFMono-Regular"/>
              </a:rPr>
              <a:t>1</a:t>
            </a:r>
            <a:r>
              <a:rPr lang="en-IN" b="0" i="0" dirty="0">
                <a:solidFill>
                  <a:srgbClr val="ABB2BF"/>
                </a:solidFill>
                <a:effectLst/>
                <a:latin typeface="SFMono-Regular"/>
              </a:rPr>
              <a:t>);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61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899A-B2CE-3A08-0F77-7BAE9CC6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– Test Case Prioritized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9D55-4123-DF39-4D74-89966CD0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using the TestNG, test case can be </a:t>
            </a:r>
          </a:p>
          <a:p>
            <a:pPr marL="0" indent="0">
              <a:buNone/>
            </a:pPr>
            <a:r>
              <a:rPr lang="en-US" dirty="0"/>
              <a:t>prioritized.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/>
              <a:t>: @Test(priority=1)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2C72F-40CF-E8D0-A904-C6461CFA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868" y="1825625"/>
            <a:ext cx="3553446" cy="42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96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F280-9158-8ADF-EABF-25E80A95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Annotations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C1A3FC-0DB5-03CB-3799-DDFB77BD2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7168" y="1407694"/>
            <a:ext cx="4851846" cy="2567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F1ADCC-67B1-3EA8-1DEB-2B5BE79877B7}"/>
              </a:ext>
            </a:extLst>
          </p:cNvPr>
          <p:cNvSpPr txBox="1"/>
          <p:nvPr/>
        </p:nvSpPr>
        <p:spPr>
          <a:xfrm>
            <a:off x="885825" y="2028825"/>
            <a:ext cx="6012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TestNG is an automation framework in which NG stands for</a:t>
            </a:r>
          </a:p>
          <a:p>
            <a:r>
              <a:rPr lang="en-US" dirty="0"/>
              <a:t>”Next Generation”.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TestNG overcomes the disadvantages of Junit and is </a:t>
            </a:r>
          </a:p>
          <a:p>
            <a:r>
              <a:rPr lang="en-US" dirty="0"/>
              <a:t>designed to make end-to-end testing.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8B4E15-411D-3706-1679-EE42B625E62D}"/>
              </a:ext>
            </a:extLst>
          </p:cNvPr>
          <p:cNvSpPr txBox="1"/>
          <p:nvPr/>
        </p:nvSpPr>
        <p:spPr>
          <a:xfrm>
            <a:off x="914400" y="3609474"/>
            <a:ext cx="10871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use of TestNG in Selenium?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Default selenium tests do not generate a proper format for the test results. Using the TestNG we can achieve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91814-9A5F-5F2A-D298-7BEA51CA21CA}"/>
              </a:ext>
            </a:extLst>
          </p:cNvPr>
          <p:cNvSpPr txBox="1"/>
          <p:nvPr/>
        </p:nvSpPr>
        <p:spPr>
          <a:xfrm>
            <a:off x="914400" y="4355503"/>
            <a:ext cx="7828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an Annotations?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Annotation is the form of metadata that can be added to the java source code.</a:t>
            </a:r>
          </a:p>
        </p:txBody>
      </p:sp>
    </p:spTree>
    <p:extLst>
      <p:ext uri="{BB962C8B-B14F-4D97-AF65-F5344CB8AC3E}">
        <p14:creationId xmlns:p14="http://schemas.microsoft.com/office/powerpoint/2010/main" val="750386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51DF-2A3B-1368-F298-99437727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Annotation - TestNG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8983A-BC10-D87B-C37C-909A10528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@</a:t>
            </a:r>
            <a:r>
              <a:rPr lang="en-US" dirty="0" err="1"/>
              <a:t>BeforeSuite</a:t>
            </a:r>
            <a:r>
              <a:rPr lang="en-US" dirty="0"/>
              <a:t>, @</a:t>
            </a:r>
            <a:r>
              <a:rPr lang="en-US" dirty="0" err="1"/>
              <a:t>AfterSuite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BeforeTest</a:t>
            </a:r>
            <a:r>
              <a:rPr lang="en-US" dirty="0"/>
              <a:t>, @</a:t>
            </a:r>
            <a:r>
              <a:rPr lang="en-US" dirty="0" err="1"/>
              <a:t>AfterTest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BeforeClass</a:t>
            </a:r>
            <a:r>
              <a:rPr lang="en-US" dirty="0"/>
              <a:t>, @</a:t>
            </a:r>
            <a:r>
              <a:rPr lang="en-US" dirty="0" err="1"/>
              <a:t>AfterClass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BeforeMethod</a:t>
            </a:r>
            <a:r>
              <a:rPr lang="en-US" dirty="0"/>
              <a:t>, @</a:t>
            </a:r>
            <a:r>
              <a:rPr lang="en-US" dirty="0" err="1"/>
              <a:t>AfterMethod</a:t>
            </a:r>
            <a:endParaRPr lang="en-US" dirty="0"/>
          </a:p>
          <a:p>
            <a:r>
              <a:rPr lang="en-US" dirty="0"/>
              <a:t>@Test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DataProvider</a:t>
            </a:r>
            <a:endParaRPr lang="en-US" dirty="0"/>
          </a:p>
          <a:p>
            <a:r>
              <a:rPr lang="en-US" dirty="0"/>
              <a:t>@Parameters</a:t>
            </a:r>
          </a:p>
          <a:p>
            <a:r>
              <a:rPr lang="en-US" dirty="0"/>
              <a:t>@Factory</a:t>
            </a:r>
          </a:p>
          <a:p>
            <a:r>
              <a:rPr lang="en-US" dirty="0"/>
              <a:t>@Listener</a:t>
            </a:r>
          </a:p>
          <a:p>
            <a:r>
              <a:rPr lang="en-US" dirty="0"/>
              <a:t>@ignore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35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0DF1-1E56-167F-4AA4-C4BF0360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- TestNG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003B-8CE8-8001-C7B6-6E9046D6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TestNG groups allow you to perform groupings of different test methods.</a:t>
            </a:r>
          </a:p>
          <a:p>
            <a:r>
              <a:rPr lang="en-US" dirty="0"/>
              <a:t>Grouping of test methods is required when we want to access the methods from the different classes.</a:t>
            </a:r>
          </a:p>
          <a:p>
            <a:r>
              <a:rPr lang="en-US" dirty="0"/>
              <a:t>Groups are specified in the testng.xml with &lt;group&gt; tag. Groups can be specified the suite or test tag in the testng.xml file.</a:t>
            </a:r>
          </a:p>
          <a:p>
            <a:r>
              <a:rPr lang="en-US" dirty="0"/>
              <a:t>If the &lt;group&gt; tag is specified inside the &lt;suite&gt; tag then its applied to all &lt;test&gt; tags of the xml file.</a:t>
            </a:r>
          </a:p>
          <a:p>
            <a:r>
              <a:rPr lang="en-US" dirty="0"/>
              <a:t>If the &lt;group&gt; tag is specified inside the &lt;test&gt; tag then its applied to the particular &lt;test</a:t>
            </a:r>
            <a:r>
              <a:rPr lang="en-US"/>
              <a:t>&gt; tag.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678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D05B-477D-4911-87CC-A3921300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TakeScreenShot</a:t>
            </a:r>
            <a:r>
              <a:rPr lang="en-US" dirty="0"/>
              <a:t> - Selenium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B002-04C9-8682-C1B3-39F85F39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Screenshot in selenium </a:t>
            </a:r>
            <a:r>
              <a:rPr lang="en-US" dirty="0" err="1"/>
              <a:t>webdriver</a:t>
            </a:r>
            <a:r>
              <a:rPr lang="en-US" dirty="0"/>
              <a:t> is used for bug analysis. Selenium </a:t>
            </a:r>
            <a:r>
              <a:rPr lang="en-US" dirty="0" err="1"/>
              <a:t>webdriver</a:t>
            </a:r>
            <a:r>
              <a:rPr lang="en-US" dirty="0"/>
              <a:t> will automatically take screenshots during the execution.</a:t>
            </a:r>
          </a:p>
          <a:p>
            <a:r>
              <a:rPr lang="en-US" dirty="0"/>
              <a:t>To capture screenshot we need to use a interface </a:t>
            </a:r>
            <a:r>
              <a:rPr lang="en-US" dirty="0" err="1"/>
              <a:t>TakeScreenshot</a:t>
            </a:r>
            <a:r>
              <a:rPr lang="en-US" dirty="0"/>
              <a:t> and using that method name as </a:t>
            </a:r>
            <a:r>
              <a:rPr lang="en-US" dirty="0" err="1"/>
              <a:t>getScreenshotAs</a:t>
            </a:r>
            <a:r>
              <a:rPr lang="en-US" dirty="0"/>
              <a:t>()</a:t>
            </a:r>
          </a:p>
          <a:p>
            <a:r>
              <a:rPr lang="en-US" dirty="0" err="1"/>
              <a:t>Eg.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TakeScreenshot</a:t>
            </a:r>
            <a:r>
              <a:rPr lang="en-US" dirty="0"/>
              <a:t> screenshot = ((</a:t>
            </a:r>
            <a:r>
              <a:rPr lang="en-US" dirty="0" err="1"/>
              <a:t>TakeScreenshot</a:t>
            </a:r>
            <a:r>
              <a:rPr lang="en-US" dirty="0"/>
              <a:t>)driver);</a:t>
            </a:r>
          </a:p>
          <a:p>
            <a:pPr marL="457200" lvl="1" indent="0">
              <a:buNone/>
            </a:pPr>
            <a:r>
              <a:rPr lang="en-US" dirty="0"/>
              <a:t>File </a:t>
            </a:r>
            <a:r>
              <a:rPr lang="en-US" dirty="0" err="1"/>
              <a:t>sourceFile</a:t>
            </a:r>
            <a:r>
              <a:rPr lang="en-US" dirty="0"/>
              <a:t> = </a:t>
            </a:r>
            <a:r>
              <a:rPr lang="en-US" dirty="0" err="1"/>
              <a:t>screenshot.getScreenshotAs</a:t>
            </a:r>
            <a:r>
              <a:rPr lang="en-US" dirty="0"/>
              <a:t>(</a:t>
            </a:r>
            <a:r>
              <a:rPr lang="en-US" dirty="0" err="1"/>
              <a:t>OutputType.FILE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 err="1"/>
              <a:t>FileUtils.copyFile</a:t>
            </a:r>
            <a:r>
              <a:rPr lang="en-US" dirty="0"/>
              <a:t>(</a:t>
            </a:r>
            <a:r>
              <a:rPr lang="en-US" dirty="0" err="1"/>
              <a:t>sourceFile</a:t>
            </a:r>
            <a:r>
              <a:rPr lang="en-US" dirty="0"/>
              <a:t>, new File(“</a:t>
            </a:r>
            <a:r>
              <a:rPr lang="en-US"/>
              <a:t>screenshot.png”);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630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5BA9-ED95-0E94-E124-628E6CBA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TestNG - Reports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E94F-2662-2C8A-C360-D58B9A051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TestNG reports are default HTML reports that generated once the test cases are executed using TestNG.</a:t>
            </a:r>
          </a:p>
          <a:p>
            <a:r>
              <a:rPr lang="en-US" dirty="0"/>
              <a:t>The reports helps to identify the information about the test cases and the status of the project.</a:t>
            </a:r>
          </a:p>
          <a:p>
            <a:r>
              <a:rPr lang="en-US" dirty="0"/>
              <a:t>TestNG reports in Selenium have three methods </a:t>
            </a:r>
            <a:r>
              <a:rPr lang="en-US" dirty="0" err="1"/>
              <a:t>passTest</a:t>
            </a:r>
            <a:r>
              <a:rPr lang="en-US" dirty="0"/>
              <a:t>, </a:t>
            </a:r>
            <a:r>
              <a:rPr lang="en-US" dirty="0" err="1"/>
              <a:t>failTest</a:t>
            </a:r>
            <a:r>
              <a:rPr lang="en-US" dirty="0"/>
              <a:t> and </a:t>
            </a:r>
            <a:r>
              <a:rPr lang="en-US" dirty="0" err="1"/>
              <a:t>skipTest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42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E8DB-AC6A-ACEB-3CB9-018CC600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9726D-D5B5-9BA4-C832-1DA81408F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Integrated Development Environment(IDE).</a:t>
            </a:r>
          </a:p>
          <a:p>
            <a:r>
              <a:rPr lang="en-US" dirty="0"/>
              <a:t>Selenium Remote Control(RC).</a:t>
            </a:r>
          </a:p>
          <a:p>
            <a:r>
              <a:rPr lang="en-US" dirty="0"/>
              <a:t>WebDriver</a:t>
            </a:r>
          </a:p>
          <a:p>
            <a:r>
              <a:rPr lang="en-US" dirty="0"/>
              <a:t>Selenium Gride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6AA0B-4236-BD22-1C12-39CC0BF3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42" y="2418346"/>
            <a:ext cx="5694058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39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BD34-5D3A-8787-4658-0316F0F90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- TestNG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2396-9211-9A65-03C3-20CDE0FA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@Parameters is in TestNG is used to pass the value to the functions.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If we want to run a different functions with the same value.</a:t>
            </a:r>
          </a:p>
          <a:p>
            <a:r>
              <a:rPr lang="en-IN" dirty="0"/>
              <a:t>Parameters is used to pass the value during the runtime.</a:t>
            </a:r>
          </a:p>
          <a:p>
            <a:r>
              <a:rPr lang="en-IN" dirty="0"/>
              <a:t>Two different ways of passing the value,</a:t>
            </a:r>
          </a:p>
          <a:p>
            <a:pPr lvl="1"/>
            <a:r>
              <a:rPr lang="en-IN" dirty="0"/>
              <a:t>With testng.xml</a:t>
            </a:r>
          </a:p>
          <a:p>
            <a:pPr lvl="1"/>
            <a:r>
              <a:rPr lang="en-IN" dirty="0"/>
              <a:t>With Data providers</a:t>
            </a:r>
          </a:p>
          <a:p>
            <a:r>
              <a:rPr lang="en-IN" dirty="0"/>
              <a:t>Syntax,</a:t>
            </a:r>
          </a:p>
          <a:p>
            <a:pPr lvl="1"/>
            <a:r>
              <a:rPr lang="en-IN" dirty="0"/>
              <a:t>@Parameters({a,b})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66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D79E-1793-C1DD-51F1-181FEFAB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Provider - TestNG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7218-F66A-2EDA-CEE0-F039508B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@DataProvider annotations helps us to pass different value for a same function.</a:t>
            </a:r>
          </a:p>
          <a:p>
            <a:r>
              <a:rPr lang="en-US" dirty="0" err="1"/>
              <a:t>DataProvider</a:t>
            </a:r>
            <a:r>
              <a:rPr lang="en-US" dirty="0"/>
              <a:t> have single attribute, which is its name.</a:t>
            </a:r>
          </a:p>
          <a:p>
            <a:r>
              <a:rPr lang="en-US" dirty="0"/>
              <a:t>Data Provider are not declared on top of the functions, but have the separate methods.</a:t>
            </a:r>
          </a:p>
          <a:p>
            <a:r>
              <a:rPr lang="en-US" dirty="0"/>
              <a:t>If the Data Provider name is not declared, then the method name will take it as data provider as default.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/>
              <a:t>@DataProvider(name=“dataProvider-testCase01”)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352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6F5A-DAFE-7044-1145-9E66E02B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Auto Suggestion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8EA5-B8B4-8C99-A6C8-9639F791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suggestions can be seen in the search box.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the Google search If we type of </a:t>
            </a:r>
            <a:r>
              <a:rPr lang="en-US"/>
              <a:t>the mobile phone,</a:t>
            </a:r>
            <a:endParaRPr lang="en-US" dirty="0"/>
          </a:p>
          <a:p>
            <a:pPr marL="914400" lvl="2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7DD7E-FF2D-EF59-4E4C-4F0E3EBA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84" y="2703097"/>
            <a:ext cx="3376531" cy="308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80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BD7-AC3A-04D2-BF36-84865DE2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9B1AA-DBEF-7D8E-5514-97299A422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run the test in the multiple browser.</a:t>
            </a:r>
          </a:p>
          <a:p>
            <a:r>
              <a:rPr lang="en-US" dirty="0"/>
              <a:t>How to run the test in the multiple browser parallel.</a:t>
            </a:r>
          </a:p>
        </p:txBody>
      </p:sp>
    </p:spTree>
    <p:extLst>
      <p:ext uri="{BB962C8B-B14F-4D97-AF65-F5344CB8AC3E}">
        <p14:creationId xmlns:p14="http://schemas.microsoft.com/office/powerpoint/2010/main" val="333825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E23E-42F8-AFBC-D0B1-FA648FC3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developed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E61E-34F9-769D-4321-F5B31596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was created by Jason Huggins in 2004. An engineer at </a:t>
            </a:r>
            <a:r>
              <a:rPr lang="en-US" dirty="0" err="1"/>
              <a:t>ThoughtWorks</a:t>
            </a:r>
            <a:r>
              <a:rPr lang="en-US" dirty="0"/>
              <a:t>, he was working on a web application that required frequent testing.</a:t>
            </a:r>
          </a:p>
          <a:p>
            <a:r>
              <a:rPr lang="en-US" dirty="0"/>
              <a:t>Having realized that their application required repetitious Manual Testing was become increasingly inefficient, he created a JavaScript that automatically control the browser action’s and named as “</a:t>
            </a:r>
            <a:r>
              <a:rPr lang="en-US" dirty="0" err="1"/>
              <a:t>JavaScriptTestRunner</a:t>
            </a:r>
            <a:r>
              <a:rPr lang="en-US" dirty="0"/>
              <a:t>”.</a:t>
            </a:r>
          </a:p>
          <a:p>
            <a:r>
              <a:rPr lang="en-US" dirty="0"/>
              <a:t>Then he made as open sources and then later the name changed to </a:t>
            </a:r>
            <a:r>
              <a:rPr lang="en-US" b="1" dirty="0">
                <a:solidFill>
                  <a:srgbClr val="FF0000"/>
                </a:solidFill>
              </a:rPr>
              <a:t>Selenium Core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97923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9E56-756E-8EE5-1212-EAD0B191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0B42A-FCC7-1BEA-10B8-C0B82923C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Disadvantages of Selenium Core</a:t>
            </a:r>
          </a:p>
          <a:p>
            <a:r>
              <a:rPr lang="en-US" sz="1600" dirty="0"/>
              <a:t>Some origin policy prohibits JavaScript code from accessing the web elements from a domain that is different from where its is launched.</a:t>
            </a:r>
          </a:p>
          <a:p>
            <a:r>
              <a:rPr lang="en-US" sz="1600" dirty="0"/>
              <a:t>Example, the HTML code in </a:t>
            </a:r>
            <a:r>
              <a:rPr lang="en-US" sz="1600" dirty="0">
                <a:hlinkClick r:id="rId2"/>
              </a:rPr>
              <a:t>www.google.com</a:t>
            </a:r>
            <a:r>
              <a:rPr lang="en-US" sz="1600" dirty="0"/>
              <a:t> use a JavaScript program “</a:t>
            </a:r>
            <a:r>
              <a:rPr lang="en-US" sz="1600" dirty="0" err="1"/>
              <a:t>randomScript.js</a:t>
            </a:r>
            <a:r>
              <a:rPr lang="en-US" sz="1600" dirty="0"/>
              <a:t>”. The same origin policy will only allow </a:t>
            </a:r>
            <a:r>
              <a:rPr lang="en-US" sz="1600" dirty="0" err="1"/>
              <a:t>randomscript.js</a:t>
            </a:r>
            <a:r>
              <a:rPr lang="en-US" sz="1600" dirty="0"/>
              <a:t> to the pages with </a:t>
            </a:r>
            <a:r>
              <a:rPr lang="en-US" sz="1600" dirty="0">
                <a:hlinkClick r:id="rId3"/>
              </a:rPr>
              <a:t>www.google.com/mail</a:t>
            </a:r>
            <a:r>
              <a:rPr lang="en-US" sz="1600" dirty="0"/>
              <a:t>, </a:t>
            </a:r>
            <a:r>
              <a:rPr lang="en-US" sz="1600" dirty="0">
                <a:hlinkClick r:id="rId4"/>
              </a:rPr>
              <a:t>www.google.com/login</a:t>
            </a:r>
            <a:r>
              <a:rPr lang="en-US" sz="1600" dirty="0"/>
              <a:t> or </a:t>
            </a:r>
            <a:r>
              <a:rPr lang="en-US" sz="1600" dirty="0">
                <a:hlinkClick r:id="rId5"/>
              </a:rPr>
              <a:t>www.google.com/signup</a:t>
            </a:r>
            <a:r>
              <a:rPr lang="en-US" sz="1600" dirty="0"/>
              <a:t>.</a:t>
            </a:r>
          </a:p>
          <a:p>
            <a:r>
              <a:rPr lang="en-US" sz="1600" dirty="0"/>
              <a:t>However, it cannot access pages from different sites such as </a:t>
            </a:r>
            <a:r>
              <a:rPr lang="en-US" sz="1600" dirty="0" err="1"/>
              <a:t>yahoo.com</a:t>
            </a:r>
            <a:r>
              <a:rPr lang="en-US" sz="1600" dirty="0"/>
              <a:t>/search because they belong to different domain. 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B8136-0BC1-6477-67D4-00CE18ECC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190" y="3810283"/>
            <a:ext cx="3958590" cy="23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9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4C4C-2CD7-6280-29FF-BA0F38F65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 – Selenium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749F-76F5-F9C1-59BF-EA66077C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WebDriver is one of the Selenium Component.</a:t>
            </a:r>
          </a:p>
          <a:p>
            <a:r>
              <a:rPr lang="en-US" dirty="0"/>
              <a:t>It’s a collection of classes and methods that performance certain actions.</a:t>
            </a:r>
          </a:p>
          <a:p>
            <a:pPr lvl="1"/>
            <a:r>
              <a:rPr lang="en-US" dirty="0" err="1"/>
              <a:t>Eg.</a:t>
            </a:r>
            <a:r>
              <a:rPr lang="en-US" dirty="0"/>
              <a:t> Selenium supports multiple browsers like, Firefox, Chrome, Edge, Opera, Safari.</a:t>
            </a:r>
          </a:p>
          <a:p>
            <a:pPr lvl="2"/>
            <a:r>
              <a:rPr lang="en-US" dirty="0"/>
              <a:t>Each browser has the classes like, </a:t>
            </a:r>
            <a:r>
              <a:rPr lang="en-US" dirty="0" err="1"/>
              <a:t>FirefoxDriver</a:t>
            </a:r>
            <a:r>
              <a:rPr lang="en-US" dirty="0"/>
              <a:t>(), </a:t>
            </a:r>
            <a:r>
              <a:rPr lang="en-US" dirty="0" err="1"/>
              <a:t>ChromeDriver</a:t>
            </a:r>
            <a:r>
              <a:rPr lang="en-US" dirty="0"/>
              <a:t>(), </a:t>
            </a:r>
            <a:r>
              <a:rPr lang="en-US" dirty="0" err="1"/>
              <a:t>EdgeDriver</a:t>
            </a:r>
            <a:r>
              <a:rPr lang="en-US" dirty="0"/>
              <a:t>(),..</a:t>
            </a:r>
          </a:p>
          <a:p>
            <a:pPr lvl="2"/>
            <a:endParaRPr lang="en-US" dirty="0"/>
          </a:p>
          <a:p>
            <a:r>
              <a:rPr lang="en-US" dirty="0"/>
              <a:t>WebDriver is also an API.</a:t>
            </a:r>
          </a:p>
        </p:txBody>
      </p:sp>
    </p:spTree>
    <p:extLst>
      <p:ext uri="{BB962C8B-B14F-4D97-AF65-F5344CB8AC3E}">
        <p14:creationId xmlns:p14="http://schemas.microsoft.com/office/powerpoint/2010/main" val="297637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CB9A-B150-3E9F-F7B3-5F608231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2BAF-F3E8-1836-16B2-561F74567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157"/>
            <a:ext cx="10515600" cy="4698806"/>
          </a:xfrm>
        </p:spPr>
        <p:txBody>
          <a:bodyPr/>
          <a:lstStyle/>
          <a:p>
            <a:r>
              <a:rPr lang="en-US" dirty="0"/>
              <a:t>API is nothing but, </a:t>
            </a:r>
          </a:p>
          <a:p>
            <a:pPr lvl="1"/>
            <a:r>
              <a:rPr lang="en-US" sz="1600" dirty="0"/>
              <a:t>“A” Application is the presentation layer.</a:t>
            </a:r>
          </a:p>
          <a:p>
            <a:pPr lvl="1"/>
            <a:r>
              <a:rPr lang="en-US" sz="1600" dirty="0"/>
              <a:t>“P” Programming is the business layer/logic.</a:t>
            </a:r>
          </a:p>
          <a:p>
            <a:pPr lvl="1"/>
            <a:r>
              <a:rPr lang="en-US" sz="1600" dirty="0"/>
              <a:t>“I” Interface is acting like interactive between the presentation and backend layer. </a:t>
            </a:r>
          </a:p>
          <a:p>
            <a:r>
              <a:rPr lang="en-US" dirty="0"/>
              <a:t>Business layer divided into multiple classes, which are called as API’s.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8D149-F3BD-2A35-FA1C-F6A66FFBDBCA}"/>
              </a:ext>
            </a:extLst>
          </p:cNvPr>
          <p:cNvSpPr/>
          <p:nvPr/>
        </p:nvSpPr>
        <p:spPr>
          <a:xfrm>
            <a:off x="3754661" y="3320555"/>
            <a:ext cx="1503946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GUI/UI 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DC0AAF-4585-2952-A4A8-3A6055940DD1}"/>
              </a:ext>
            </a:extLst>
          </p:cNvPr>
          <p:cNvSpPr/>
          <p:nvPr/>
        </p:nvSpPr>
        <p:spPr>
          <a:xfrm>
            <a:off x="6377546" y="3320555"/>
            <a:ext cx="1848040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/ Web service</a:t>
            </a:r>
            <a:br>
              <a:rPr lang="en-US" dirty="0"/>
            </a:br>
            <a:r>
              <a:rPr lang="en-US" dirty="0"/>
              <a:t>Business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F1FE7C-E72B-CAC2-AAE2-0B2E1EF5355F}"/>
              </a:ext>
            </a:extLst>
          </p:cNvPr>
          <p:cNvSpPr/>
          <p:nvPr/>
        </p:nvSpPr>
        <p:spPr>
          <a:xfrm>
            <a:off x="9365383" y="3332831"/>
            <a:ext cx="1748588" cy="22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Backend Layer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0CB4D34-A34F-1087-A26B-58510C6624CE}"/>
              </a:ext>
            </a:extLst>
          </p:cNvPr>
          <p:cNvSpPr/>
          <p:nvPr/>
        </p:nvSpPr>
        <p:spPr>
          <a:xfrm>
            <a:off x="5258607" y="4229733"/>
            <a:ext cx="1118939" cy="19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448A599-8492-5AE5-FC0D-D5742D97A0AD}"/>
              </a:ext>
            </a:extLst>
          </p:cNvPr>
          <p:cNvSpPr/>
          <p:nvPr/>
        </p:nvSpPr>
        <p:spPr>
          <a:xfrm>
            <a:off x="8225586" y="4268438"/>
            <a:ext cx="1118939" cy="19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C6E3A-03EF-D7CE-50C7-CFBB35443C0B}"/>
              </a:ext>
            </a:extLst>
          </p:cNvPr>
          <p:cNvCxnSpPr/>
          <p:nvPr/>
        </p:nvCxnSpPr>
        <p:spPr>
          <a:xfrm>
            <a:off x="5354860" y="3657439"/>
            <a:ext cx="89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AFE8A6-3773-9266-06A9-770C01F88A44}"/>
              </a:ext>
            </a:extLst>
          </p:cNvPr>
          <p:cNvCxnSpPr/>
          <p:nvPr/>
        </p:nvCxnSpPr>
        <p:spPr>
          <a:xfrm>
            <a:off x="8323844" y="3657439"/>
            <a:ext cx="890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198D7E-3420-D240-6639-F262EC397403}"/>
              </a:ext>
            </a:extLst>
          </p:cNvPr>
          <p:cNvCxnSpPr>
            <a:cxnSpLocks/>
          </p:cNvCxnSpPr>
          <p:nvPr/>
        </p:nvCxnSpPr>
        <p:spPr>
          <a:xfrm flipH="1">
            <a:off x="5300716" y="5090455"/>
            <a:ext cx="998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5EFCC4-5981-D819-AB01-046E218D268C}"/>
              </a:ext>
            </a:extLst>
          </p:cNvPr>
          <p:cNvCxnSpPr>
            <a:cxnSpLocks/>
          </p:cNvCxnSpPr>
          <p:nvPr/>
        </p:nvCxnSpPr>
        <p:spPr>
          <a:xfrm flipH="1">
            <a:off x="8266690" y="5091084"/>
            <a:ext cx="1004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97B9FE-BC89-2931-F5AA-D71676CA203B}"/>
              </a:ext>
            </a:extLst>
          </p:cNvPr>
          <p:cNvSpPr txBox="1"/>
          <p:nvPr/>
        </p:nvSpPr>
        <p:spPr>
          <a:xfrm>
            <a:off x="5376107" y="328810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A3A79-18EA-7A57-DDA3-4C4C44322EF8}"/>
              </a:ext>
            </a:extLst>
          </p:cNvPr>
          <p:cNvSpPr txBox="1"/>
          <p:nvPr/>
        </p:nvSpPr>
        <p:spPr>
          <a:xfrm>
            <a:off x="8323844" y="3332831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3A47F-B98E-162F-0AA6-41E65021E899}"/>
              </a:ext>
            </a:extLst>
          </p:cNvPr>
          <p:cNvSpPr txBox="1"/>
          <p:nvPr/>
        </p:nvSpPr>
        <p:spPr>
          <a:xfrm>
            <a:off x="5411298" y="4715209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3A7D3D-0B9F-DF54-B764-86581DDC18AB}"/>
              </a:ext>
            </a:extLst>
          </p:cNvPr>
          <p:cNvSpPr txBox="1"/>
          <p:nvPr/>
        </p:nvSpPr>
        <p:spPr>
          <a:xfrm>
            <a:off x="8323843" y="4719627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6EEF092-3B93-EBD2-5D49-91FC5DFAC712}"/>
              </a:ext>
            </a:extLst>
          </p:cNvPr>
          <p:cNvSpPr/>
          <p:nvPr/>
        </p:nvSpPr>
        <p:spPr>
          <a:xfrm>
            <a:off x="3934327" y="5758447"/>
            <a:ext cx="1082842" cy="2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GUI Testing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CBDE78-2DEC-B002-BBC5-FF23205526A3}"/>
              </a:ext>
            </a:extLst>
          </p:cNvPr>
          <p:cNvSpPr/>
          <p:nvPr/>
        </p:nvSpPr>
        <p:spPr>
          <a:xfrm>
            <a:off x="6760145" y="5758446"/>
            <a:ext cx="1082842" cy="2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Testing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6997736-EB18-0FEF-4D76-DEAA94CDDC52}"/>
              </a:ext>
            </a:extLst>
          </p:cNvPr>
          <p:cNvSpPr/>
          <p:nvPr/>
        </p:nvSpPr>
        <p:spPr>
          <a:xfrm>
            <a:off x="9698256" y="5758446"/>
            <a:ext cx="1082842" cy="264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Testing</a:t>
            </a:r>
          </a:p>
        </p:txBody>
      </p:sp>
    </p:spTree>
    <p:extLst>
      <p:ext uri="{BB962C8B-B14F-4D97-AF65-F5344CB8AC3E}">
        <p14:creationId xmlns:p14="http://schemas.microsoft.com/office/powerpoint/2010/main" val="382493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1CC7-5C83-394D-6613-4BD31944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WebDriver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C9F1-6C0E-0E15-A346-AE10BD73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073"/>
            <a:ext cx="10515600" cy="4624889"/>
          </a:xfrm>
        </p:spPr>
        <p:txBody>
          <a:bodyPr/>
          <a:lstStyle/>
          <a:p>
            <a:r>
              <a:rPr lang="en-US" dirty="0"/>
              <a:t>WebDriver is an API(Application Programming Interface).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9D13178-9AB2-C84D-3FE0-E5E74CFFEF35}"/>
              </a:ext>
            </a:extLst>
          </p:cNvPr>
          <p:cNvSpPr/>
          <p:nvPr/>
        </p:nvSpPr>
        <p:spPr>
          <a:xfrm>
            <a:off x="6096000" y="2767263"/>
            <a:ext cx="1383631" cy="233412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public void action1(){}</a:t>
            </a:r>
          </a:p>
          <a:p>
            <a:pPr algn="ctr"/>
            <a:br>
              <a:rPr lang="en-US" sz="1200" dirty="0"/>
            </a:br>
            <a:r>
              <a:rPr lang="en-US" sz="1200" dirty="0"/>
              <a:t>public void action2(){}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DEF3355-5E66-CA3F-7B7E-C345405A525A}"/>
              </a:ext>
            </a:extLst>
          </p:cNvPr>
          <p:cNvSpPr/>
          <p:nvPr/>
        </p:nvSpPr>
        <p:spPr>
          <a:xfrm>
            <a:off x="7972926" y="2767263"/>
            <a:ext cx="1383630" cy="2334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driver.action1()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driver.actions2()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757A72C-F903-90B1-81E3-961A219A708C}"/>
              </a:ext>
            </a:extLst>
          </p:cNvPr>
          <p:cNvSpPr/>
          <p:nvPr/>
        </p:nvSpPr>
        <p:spPr>
          <a:xfrm>
            <a:off x="6096000" y="2237874"/>
            <a:ext cx="1383631" cy="421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Code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4950CA2-28F0-E906-6681-4E0BC729FEF1}"/>
              </a:ext>
            </a:extLst>
          </p:cNvPr>
          <p:cNvSpPr/>
          <p:nvPr/>
        </p:nvSpPr>
        <p:spPr>
          <a:xfrm>
            <a:off x="7972926" y="2237874"/>
            <a:ext cx="1383630" cy="421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WebDriver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E092792-A16E-E509-538F-74F5AF3EBE92}"/>
              </a:ext>
            </a:extLst>
          </p:cNvPr>
          <p:cNvSpPr/>
          <p:nvPr/>
        </p:nvSpPr>
        <p:spPr>
          <a:xfrm>
            <a:off x="9849851" y="2775157"/>
            <a:ext cx="1383630" cy="23341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AUT(Application Under Test)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BA2BDC2-B826-D830-621F-E16C578212D6}"/>
              </a:ext>
            </a:extLst>
          </p:cNvPr>
          <p:cNvSpPr/>
          <p:nvPr/>
        </p:nvSpPr>
        <p:spPr>
          <a:xfrm>
            <a:off x="9849851" y="2237874"/>
            <a:ext cx="1383630" cy="421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Browsers(Chrome, Edge, Firefox)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0923AADB-DF92-9187-4BF7-A4F5F30900B7}"/>
              </a:ext>
            </a:extLst>
          </p:cNvPr>
          <p:cNvSpPr/>
          <p:nvPr/>
        </p:nvSpPr>
        <p:spPr>
          <a:xfrm>
            <a:off x="7479631" y="3838074"/>
            <a:ext cx="493295" cy="96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871AE94B-A07A-81F2-6898-1E8DB502866F}"/>
              </a:ext>
            </a:extLst>
          </p:cNvPr>
          <p:cNvSpPr/>
          <p:nvPr/>
        </p:nvSpPr>
        <p:spPr>
          <a:xfrm>
            <a:off x="9356556" y="3838074"/>
            <a:ext cx="493295" cy="962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F688-CDAB-972A-AAA9-87C11EDC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Selenium 3.x -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23F03-006A-C93B-809E-DEC2D8E5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505"/>
            <a:ext cx="10515600" cy="4841458"/>
          </a:xfrm>
        </p:spPr>
        <p:txBody>
          <a:bodyPr>
            <a:normAutofit/>
          </a:bodyPr>
          <a:lstStyle/>
          <a:p>
            <a:r>
              <a:rPr lang="en-US" dirty="0"/>
              <a:t>Selenium client library has been created</a:t>
            </a:r>
          </a:p>
          <a:p>
            <a:pPr marL="0" indent="0">
              <a:buNone/>
            </a:pPr>
            <a:r>
              <a:rPr lang="en-US" dirty="0"/>
              <a:t>for different language like Java, C++, Ruby,</a:t>
            </a:r>
          </a:p>
          <a:p>
            <a:pPr marL="0" indent="0">
              <a:buNone/>
            </a:pPr>
            <a:r>
              <a:rPr lang="en-US" dirty="0"/>
              <a:t>python, JavaScript.</a:t>
            </a:r>
          </a:p>
          <a:p>
            <a:r>
              <a:rPr lang="en-US" dirty="0"/>
              <a:t>Library is nothing but collection of </a:t>
            </a:r>
          </a:p>
          <a:p>
            <a:pPr marL="0" indent="0">
              <a:buNone/>
            </a:pPr>
            <a:r>
              <a:rPr lang="en-US" dirty="0"/>
              <a:t>classes and methods developed based </a:t>
            </a:r>
          </a:p>
          <a:p>
            <a:pPr marL="0" indent="0">
              <a:buNone/>
            </a:pPr>
            <a:r>
              <a:rPr lang="en-US" dirty="0"/>
              <a:t>on their languages.</a:t>
            </a:r>
          </a:p>
          <a:p>
            <a:r>
              <a:rPr lang="en-US" dirty="0"/>
              <a:t>Using JSON protocol to connect between from the class library and the browser.</a:t>
            </a:r>
          </a:p>
          <a:p>
            <a:r>
              <a:rPr lang="en-US" dirty="0"/>
              <a:t>JSON is like a common language between the class library and the W3C(World Wide Web Consortium).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1CF61-0E58-8849-321A-4AC8B1AC9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095" y="1412550"/>
            <a:ext cx="4315326" cy="24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64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30080</TotalTime>
  <Words>1900</Words>
  <Application>Microsoft Office PowerPoint</Application>
  <PresentationFormat>Widescreen</PresentationFormat>
  <Paragraphs>260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SFMono-Regular</vt:lpstr>
      <vt:lpstr>Office Theme</vt:lpstr>
      <vt:lpstr>Selenium Automation</vt:lpstr>
      <vt:lpstr>What is Selenium</vt:lpstr>
      <vt:lpstr>Selenium Components</vt:lpstr>
      <vt:lpstr>Who developed Selenium</vt:lpstr>
      <vt:lpstr>Selenium Core</vt:lpstr>
      <vt:lpstr>WebDriver – Selenium Component</vt:lpstr>
      <vt:lpstr>What is an API?</vt:lpstr>
      <vt:lpstr>WebDriver - API</vt:lpstr>
      <vt:lpstr>Selenium 3.x - Architecture</vt:lpstr>
      <vt:lpstr>Disadvantages – Selenium 3.x</vt:lpstr>
      <vt:lpstr>Selenium 4.x - Architecture</vt:lpstr>
      <vt:lpstr>Drivers - Link</vt:lpstr>
      <vt:lpstr>Test with WebDriver </vt:lpstr>
      <vt:lpstr>Locators - Selenium</vt:lpstr>
      <vt:lpstr>JUnit &amp; TestNG</vt:lpstr>
      <vt:lpstr>Features of JUnit &amp; TestNG</vt:lpstr>
      <vt:lpstr>Annotation Supports</vt:lpstr>
      <vt:lpstr>JUnit &amp; TestNG - @BeforeClass</vt:lpstr>
      <vt:lpstr>JUnit &amp; TestNG – Exception Test</vt:lpstr>
      <vt:lpstr>JUnit &amp; TestNG – Ignore Test</vt:lpstr>
      <vt:lpstr>JUnit &amp; TestNG – Time Test</vt:lpstr>
      <vt:lpstr>JUnit &amp; TestNG – Suite Test</vt:lpstr>
      <vt:lpstr>JUnit – Test Case Prioritized</vt:lpstr>
      <vt:lpstr>TestNG – Test Case Prioritized</vt:lpstr>
      <vt:lpstr>TestNG Annotations</vt:lpstr>
      <vt:lpstr>Different Annotation - TestNG</vt:lpstr>
      <vt:lpstr>Groups - TestNG</vt:lpstr>
      <vt:lpstr>TakeScreenShot - Selenium</vt:lpstr>
      <vt:lpstr>TestNG - Reports</vt:lpstr>
      <vt:lpstr>Parameters - TestNG</vt:lpstr>
      <vt:lpstr>Data Provider - TestNG</vt:lpstr>
      <vt:lpstr>Handling Auto Suggestion</vt:lpstr>
      <vt:lpstr>Multiple 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Automation</dc:title>
  <dc:creator>Jerald Francis</dc:creator>
  <cp:lastModifiedBy>Jerald Francis</cp:lastModifiedBy>
  <cp:revision>1</cp:revision>
  <dcterms:created xsi:type="dcterms:W3CDTF">2022-10-14T00:26:27Z</dcterms:created>
  <dcterms:modified xsi:type="dcterms:W3CDTF">2023-01-04T14:36:22Z</dcterms:modified>
</cp:coreProperties>
</file>