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B0C5E4-6603-43BE-B566-B9BF435AA725}">
  <a:tblStyle styleId="{2BB0C5E4-6603-43BE-B566-B9BF435AA7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468496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468496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468496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468496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468496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468496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4684961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468496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468496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468496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468496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468496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468496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468496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4684961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4684961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468496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468496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468496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468496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4684961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4684961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4684961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4684961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68496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468496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4684961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4684961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468496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468496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468496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468496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468496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468496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CS105 A 2nd Semester, SY17-18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05" l="0" r="0" t="0"/>
          <a:stretch/>
        </p:blipFill>
        <p:spPr>
          <a:xfrm>
            <a:off x="3896009" y="1859687"/>
            <a:ext cx="1715925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22"/>
          <p:cNvSpPr/>
          <p:nvPr/>
        </p:nvSpPr>
        <p:spPr>
          <a:xfrm>
            <a:off x="1569125" y="3310675"/>
            <a:ext cx="19221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243425" y="4409075"/>
            <a:ext cx="184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Nothing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3"/>
          <p:cNvSpPr/>
          <p:nvPr/>
        </p:nvSpPr>
        <p:spPr>
          <a:xfrm>
            <a:off x="1569125" y="3310675"/>
            <a:ext cx="27810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381900" y="4418400"/>
            <a:ext cx="28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 is in the wrong place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4"/>
          <p:cNvSpPr/>
          <p:nvPr/>
        </p:nvSpPr>
        <p:spPr>
          <a:xfrm>
            <a:off x="1569125" y="3310675"/>
            <a:ext cx="35745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671350" y="4351550"/>
            <a:ext cx="390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right position and insert 27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5"/>
          <p:cNvSpPr/>
          <p:nvPr/>
        </p:nvSpPr>
        <p:spPr>
          <a:xfrm>
            <a:off x="1569125" y="3310675"/>
            <a:ext cx="35745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054400" y="4427750"/>
            <a:ext cx="184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Already Sorted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6"/>
          <p:cNvSpPr/>
          <p:nvPr/>
        </p:nvSpPr>
        <p:spPr>
          <a:xfrm>
            <a:off x="1569125" y="3310675"/>
            <a:ext cx="35745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054400" y="4427750"/>
            <a:ext cx="184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Nothing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7"/>
          <p:cNvSpPr/>
          <p:nvPr/>
        </p:nvSpPr>
        <p:spPr>
          <a:xfrm>
            <a:off x="1569125" y="3310675"/>
            <a:ext cx="43959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8"/>
          <p:cNvSpPr/>
          <p:nvPr/>
        </p:nvSpPr>
        <p:spPr>
          <a:xfrm>
            <a:off x="1569125" y="3310675"/>
            <a:ext cx="43959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073025" y="4342200"/>
            <a:ext cx="28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wrong place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6" name="Google Shape;186;p29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9"/>
          <p:cNvSpPr/>
          <p:nvPr/>
        </p:nvSpPr>
        <p:spPr>
          <a:xfrm>
            <a:off x="1569125" y="3310675"/>
            <a:ext cx="51147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025025" y="4342200"/>
            <a:ext cx="367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right position and insert 10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0"/>
          <p:cNvSpPr/>
          <p:nvPr/>
        </p:nvSpPr>
        <p:spPr>
          <a:xfrm>
            <a:off x="1569125" y="3310675"/>
            <a:ext cx="51147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377825" y="4342200"/>
            <a:ext cx="367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 is in the wrong position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31"/>
          <p:cNvSpPr/>
          <p:nvPr/>
        </p:nvSpPr>
        <p:spPr>
          <a:xfrm>
            <a:off x="1569125" y="3310675"/>
            <a:ext cx="60201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2472825" y="4342200"/>
            <a:ext cx="367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right position and insert 22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Insertion Sort: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Understand and Implement InsertionSort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InsertionSort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8E7CC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2"/>
          <p:cNvSpPr/>
          <p:nvPr/>
        </p:nvSpPr>
        <p:spPr>
          <a:xfrm>
            <a:off x="1569125" y="3310675"/>
            <a:ext cx="60201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101225" y="4342200"/>
            <a:ext cx="602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 loop once sorted subset length == array length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384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540925" y="24201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 Complexity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Big-O Notation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Insertion Sort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234" name="Google Shape;234;p35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in reverse order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half of the array is sorted already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64607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348900" y="1070300"/>
            <a:ext cx="2159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804825" y="1070300"/>
            <a:ext cx="2406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</a:t>
            </a:r>
            <a:r>
              <a:rPr baseline="30000"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245" name="Google Shape;245;p36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Sorting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sorting algorithm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 is a basic sorting algorithm that builds the sorted array one step at a time. 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8"/>
          <p:cNvSpPr/>
          <p:nvPr/>
        </p:nvSpPr>
        <p:spPr>
          <a:xfrm>
            <a:off x="1549575" y="3257850"/>
            <a:ext cx="10923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9"/>
          <p:cNvSpPr/>
          <p:nvPr/>
        </p:nvSpPr>
        <p:spPr>
          <a:xfrm>
            <a:off x="1549575" y="3257850"/>
            <a:ext cx="10923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189800" y="4381050"/>
            <a:ext cx="28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is in the wrong place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20"/>
          <p:cNvSpPr/>
          <p:nvPr/>
        </p:nvSpPr>
        <p:spPr>
          <a:xfrm>
            <a:off x="1569125" y="3310675"/>
            <a:ext cx="19221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75950" y="4351550"/>
            <a:ext cx="390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right position and insert 7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Sorting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return the array A ordered least to greatest, or greatest to least. In this case, in ascending order.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1735600" y="34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{2BB0C5E4-6603-43BE-B566-B9BF435AA725}</a:tableStyleId>
              </a:tblPr>
              <a:tblGrid>
                <a:gridCol w="810400"/>
                <a:gridCol w="810400"/>
                <a:gridCol w="810400"/>
                <a:gridCol w="810400"/>
                <a:gridCol w="810400"/>
                <a:gridCol w="810400"/>
                <a:gridCol w="8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1569125" y="3310675"/>
            <a:ext cx="1922100" cy="9708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54725" y="3500575"/>
            <a:ext cx="108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Subset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243425" y="4409075"/>
            <a:ext cx="184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Already Sorted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