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Lst>
  <p:sldSz cy="5143500" cx="9144000"/>
  <p:notesSz cx="6858000" cy="9144000"/>
  <p:embeddedFontLst>
    <p:embeddedFont>
      <p:font typeface="Tahoma"/>
      <p:regular r:id="rId45"/>
      <p:bold r:id="rId46"/>
    </p:embeddedFont>
    <p:embeddedFont>
      <p:font typeface="Helvetica Neue"/>
      <p:regular r:id="rId47"/>
      <p:bold r:id="rId48"/>
      <p:italic r:id="rId49"/>
      <p:boldItalic r:id="rId5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DA56FE6-5FFB-4A2A-948F-9723B6248BFD}">
  <a:tblStyle styleId="{CDA56FE6-5FFB-4A2A-948F-9723B6248BFD}"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font" Target="fonts/Tahoma-bold.fntdata"/><Relationship Id="rId45" Type="http://schemas.openxmlformats.org/officeDocument/2006/relationships/font" Target="fonts/Tahoma-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HelveticaNeue-bold.fntdata"/><Relationship Id="rId47" Type="http://schemas.openxmlformats.org/officeDocument/2006/relationships/font" Target="fonts/HelveticaNeue-regular.fntdata"/><Relationship Id="rId49" Type="http://schemas.openxmlformats.org/officeDocument/2006/relationships/font" Target="fonts/HelveticaNeue-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0" Type="http://schemas.openxmlformats.org/officeDocument/2006/relationships/font" Target="fonts/HelveticaNeue-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3746849610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3746849610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378d06291b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378d06291b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378d06291b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378d06291b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378d06291b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378d06291b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378d06291b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378d06291b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378d06291b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378d06291b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378d06291b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378d06291b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378d06291b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378d06291b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378d06291b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378d06291b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378d06291b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378d06291b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378d06291b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378d06291b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3746849610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3746849610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378d06291b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378d06291b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378d06291b_0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378d06291b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378d06291b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378d06291b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378d06291b_0_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378d06291b_0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378d06291b_0_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378d06291b_0_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378d06291b_0_2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378d06291b_0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393a63e9c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393a63e9c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393a63e9ce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393a63e9c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393a63e9ce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393a63e9ce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393a63e9ce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393a63e9ce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378d06291b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378d06291b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393a63e9ce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393a63e9ce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393a63e9ce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393a63e9ce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393a63e9ce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393a63e9ce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393a63e9ce_0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393a63e9ce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g393a63e9ce_0_2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9" name="Google Shape;399;g393a63e9ce_0_2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g393a63e9ce_0_2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9" name="Google Shape;439;g393a63e9ce_0_2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9" name="Shape 469"/>
        <p:cNvGrpSpPr/>
        <p:nvPr/>
      </p:nvGrpSpPr>
      <p:grpSpPr>
        <a:xfrm>
          <a:off x="0" y="0"/>
          <a:ext cx="0" cy="0"/>
          <a:chOff x="0" y="0"/>
          <a:chExt cx="0" cy="0"/>
        </a:xfrm>
      </p:grpSpPr>
      <p:sp>
        <p:nvSpPr>
          <p:cNvPr id="470" name="Google Shape;470;g393a63e9ce_0_2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1" name="Google Shape;471;g393a63e9ce_0_2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5" name="Shape 475"/>
        <p:cNvGrpSpPr/>
        <p:nvPr/>
      </p:nvGrpSpPr>
      <p:grpSpPr>
        <a:xfrm>
          <a:off x="0" y="0"/>
          <a:ext cx="0" cy="0"/>
          <a:chOff x="0" y="0"/>
          <a:chExt cx="0" cy="0"/>
        </a:xfrm>
      </p:grpSpPr>
      <p:sp>
        <p:nvSpPr>
          <p:cNvPr id="476" name="Google Shape;476;g393a63e9ce_0_2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7" name="Google Shape;477;g393a63e9ce_0_2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0" name="Shape 480"/>
        <p:cNvGrpSpPr/>
        <p:nvPr/>
      </p:nvGrpSpPr>
      <p:grpSpPr>
        <a:xfrm>
          <a:off x="0" y="0"/>
          <a:ext cx="0" cy="0"/>
          <a:chOff x="0" y="0"/>
          <a:chExt cx="0" cy="0"/>
        </a:xfrm>
      </p:grpSpPr>
      <p:sp>
        <p:nvSpPr>
          <p:cNvPr id="481" name="Google Shape;481;g393a63e9ce_0_2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2" name="Google Shape;482;g393a63e9ce_0_2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7" name="Shape 487"/>
        <p:cNvGrpSpPr/>
        <p:nvPr/>
      </p:nvGrpSpPr>
      <p:grpSpPr>
        <a:xfrm>
          <a:off x="0" y="0"/>
          <a:ext cx="0" cy="0"/>
          <a:chOff x="0" y="0"/>
          <a:chExt cx="0" cy="0"/>
        </a:xfrm>
      </p:grpSpPr>
      <p:sp>
        <p:nvSpPr>
          <p:cNvPr id="488" name="Google Shape;488;g378d06291b_0_2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9" name="Google Shape;489;g378d06291b_0_2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378d06291b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378d06291b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378d06291b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378d06291b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378d06291b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378d06291b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378d06291b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378d06291b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378d06291b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378d06291b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378d06291b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378d06291b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493675" y="3842975"/>
            <a:ext cx="8520600" cy="711000"/>
          </a:xfrm>
          <a:prstGeom prst="rect">
            <a:avLst/>
          </a:prstGeom>
        </p:spPr>
        <p:txBody>
          <a:bodyPr anchorCtr="0" anchor="b" bIns="91425" lIns="91425" spcFirstLastPara="1" rIns="91425" wrap="square" tIns="91425">
            <a:noAutofit/>
          </a:bodyPr>
          <a:lstStyle>
            <a:lvl1pPr lvl="0" algn="r">
              <a:spcBef>
                <a:spcPts val="0"/>
              </a:spcBef>
              <a:spcAft>
                <a:spcPts val="0"/>
              </a:spcAft>
              <a:buClr>
                <a:srgbClr val="3C78D8"/>
              </a:buClr>
              <a:buSzPts val="4800"/>
              <a:buNone/>
              <a:defRPr b="1" sz="4800">
                <a:solidFill>
                  <a:srgbClr val="3C78D8"/>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493675" y="4412075"/>
            <a:ext cx="8520600" cy="792600"/>
          </a:xfrm>
          <a:prstGeom prst="rect">
            <a:avLst/>
          </a:prstGeom>
        </p:spPr>
        <p:txBody>
          <a:bodyPr anchorCtr="0" anchor="t" bIns="91425" lIns="91425" spcFirstLastPara="1" rIns="91425" wrap="square" tIns="91425">
            <a:noAutofit/>
          </a:bodyPr>
          <a:lstStyle>
            <a:lvl1pPr lvl="0" algn="r">
              <a:lnSpc>
                <a:spcPct val="100000"/>
              </a:lnSpc>
              <a:spcBef>
                <a:spcPts val="0"/>
              </a:spcBef>
              <a:spcAft>
                <a:spcPts val="0"/>
              </a:spcAft>
              <a:buSzPts val="2400"/>
              <a:buNone/>
              <a:defRPr sz="2400"/>
            </a:lvl1pPr>
            <a:lvl2pPr lvl="1" algn="r">
              <a:lnSpc>
                <a:spcPct val="100000"/>
              </a:lnSpc>
              <a:spcBef>
                <a:spcPts val="0"/>
              </a:spcBef>
              <a:spcAft>
                <a:spcPts val="0"/>
              </a:spcAft>
              <a:buSzPts val="2800"/>
              <a:buNone/>
              <a:defRPr sz="2800"/>
            </a:lvl2pPr>
            <a:lvl3pPr lvl="2" algn="r">
              <a:lnSpc>
                <a:spcPct val="100000"/>
              </a:lnSpc>
              <a:spcBef>
                <a:spcPts val="0"/>
              </a:spcBef>
              <a:spcAft>
                <a:spcPts val="0"/>
              </a:spcAft>
              <a:buSzPts val="2800"/>
              <a:buNone/>
              <a:defRPr sz="2800"/>
            </a:lvl3pPr>
            <a:lvl4pPr lvl="3" algn="r">
              <a:lnSpc>
                <a:spcPct val="100000"/>
              </a:lnSpc>
              <a:spcBef>
                <a:spcPts val="0"/>
              </a:spcBef>
              <a:spcAft>
                <a:spcPts val="0"/>
              </a:spcAft>
              <a:buSzPts val="2800"/>
              <a:buNone/>
              <a:defRPr sz="2800"/>
            </a:lvl4pPr>
            <a:lvl5pPr lvl="4" algn="r">
              <a:lnSpc>
                <a:spcPct val="100000"/>
              </a:lnSpc>
              <a:spcBef>
                <a:spcPts val="0"/>
              </a:spcBef>
              <a:spcAft>
                <a:spcPts val="0"/>
              </a:spcAft>
              <a:buSzPts val="2800"/>
              <a:buNone/>
              <a:defRPr sz="2800"/>
            </a:lvl5pPr>
            <a:lvl6pPr lvl="5" algn="r">
              <a:lnSpc>
                <a:spcPct val="100000"/>
              </a:lnSpc>
              <a:spcBef>
                <a:spcPts val="0"/>
              </a:spcBef>
              <a:spcAft>
                <a:spcPts val="0"/>
              </a:spcAft>
              <a:buSzPts val="2800"/>
              <a:buNone/>
              <a:defRPr sz="2800"/>
            </a:lvl6pPr>
            <a:lvl7pPr lvl="6" algn="r">
              <a:lnSpc>
                <a:spcPct val="100000"/>
              </a:lnSpc>
              <a:spcBef>
                <a:spcPts val="0"/>
              </a:spcBef>
              <a:spcAft>
                <a:spcPts val="0"/>
              </a:spcAft>
              <a:buSzPts val="2800"/>
              <a:buNone/>
              <a:defRPr sz="2800"/>
            </a:lvl7pPr>
            <a:lvl8pPr lvl="7" algn="r">
              <a:lnSpc>
                <a:spcPct val="100000"/>
              </a:lnSpc>
              <a:spcBef>
                <a:spcPts val="0"/>
              </a:spcBef>
              <a:spcAft>
                <a:spcPts val="0"/>
              </a:spcAft>
              <a:buSzPts val="2800"/>
              <a:buNone/>
              <a:defRPr sz="2800"/>
            </a:lvl8pPr>
            <a:lvl9pPr lvl="8" algn="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rgbClr val="434343"/>
              </a:buClr>
              <a:buSzPts val="1800"/>
              <a:buChar char="●"/>
              <a:defRPr>
                <a:solidFill>
                  <a:srgbClr val="434343"/>
                </a:solidFill>
              </a:defRPr>
            </a:lvl1pPr>
            <a:lvl2pPr indent="-317500" lvl="1" marL="914400">
              <a:spcBef>
                <a:spcPts val="1600"/>
              </a:spcBef>
              <a:spcAft>
                <a:spcPts val="0"/>
              </a:spcAft>
              <a:buClr>
                <a:srgbClr val="434343"/>
              </a:buClr>
              <a:buSzPts val="1400"/>
              <a:buChar char="○"/>
              <a:defRPr>
                <a:solidFill>
                  <a:srgbClr val="434343"/>
                </a:solidFill>
              </a:defRPr>
            </a:lvl2pPr>
            <a:lvl3pPr indent="-317500" lvl="2" marL="1371600">
              <a:spcBef>
                <a:spcPts val="1600"/>
              </a:spcBef>
              <a:spcAft>
                <a:spcPts val="0"/>
              </a:spcAft>
              <a:buClr>
                <a:srgbClr val="434343"/>
              </a:buClr>
              <a:buSzPts val="1400"/>
              <a:buChar char="■"/>
              <a:defRPr>
                <a:solidFill>
                  <a:srgbClr val="434343"/>
                </a:solidFill>
              </a:defRPr>
            </a:lvl3pPr>
            <a:lvl4pPr indent="-317500" lvl="3" marL="1828800">
              <a:spcBef>
                <a:spcPts val="1600"/>
              </a:spcBef>
              <a:spcAft>
                <a:spcPts val="0"/>
              </a:spcAft>
              <a:buClr>
                <a:srgbClr val="434343"/>
              </a:buClr>
              <a:buSzPts val="1400"/>
              <a:buChar char="●"/>
              <a:defRPr>
                <a:solidFill>
                  <a:srgbClr val="434343"/>
                </a:solidFill>
              </a:defRPr>
            </a:lvl4pPr>
            <a:lvl5pPr indent="-317500" lvl="4" marL="2286000">
              <a:spcBef>
                <a:spcPts val="1600"/>
              </a:spcBef>
              <a:spcAft>
                <a:spcPts val="0"/>
              </a:spcAft>
              <a:buClr>
                <a:srgbClr val="434343"/>
              </a:buClr>
              <a:buSzPts val="1400"/>
              <a:buChar char="○"/>
              <a:defRPr>
                <a:solidFill>
                  <a:srgbClr val="434343"/>
                </a:solidFill>
              </a:defRPr>
            </a:lvl5pPr>
            <a:lvl6pPr indent="-317500" lvl="5" marL="2743200">
              <a:spcBef>
                <a:spcPts val="1600"/>
              </a:spcBef>
              <a:spcAft>
                <a:spcPts val="0"/>
              </a:spcAft>
              <a:buClr>
                <a:srgbClr val="434343"/>
              </a:buClr>
              <a:buSzPts val="1400"/>
              <a:buChar char="■"/>
              <a:defRPr>
                <a:solidFill>
                  <a:srgbClr val="434343"/>
                </a:solidFill>
              </a:defRPr>
            </a:lvl6pPr>
            <a:lvl7pPr indent="-317500" lvl="6" marL="3200400">
              <a:spcBef>
                <a:spcPts val="1600"/>
              </a:spcBef>
              <a:spcAft>
                <a:spcPts val="0"/>
              </a:spcAft>
              <a:buClr>
                <a:srgbClr val="434343"/>
              </a:buClr>
              <a:buSzPts val="1400"/>
              <a:buChar char="●"/>
              <a:defRPr>
                <a:solidFill>
                  <a:srgbClr val="434343"/>
                </a:solidFill>
              </a:defRPr>
            </a:lvl7pPr>
            <a:lvl8pPr indent="-317500" lvl="7" marL="3657600">
              <a:spcBef>
                <a:spcPts val="1600"/>
              </a:spcBef>
              <a:spcAft>
                <a:spcPts val="0"/>
              </a:spcAft>
              <a:buClr>
                <a:srgbClr val="434343"/>
              </a:buClr>
              <a:buSzPts val="1400"/>
              <a:buChar char="○"/>
              <a:defRPr>
                <a:solidFill>
                  <a:srgbClr val="434343"/>
                </a:solidFill>
              </a:defRPr>
            </a:lvl8pPr>
            <a:lvl9pPr indent="-317500" lvl="8" marL="4114800">
              <a:spcBef>
                <a:spcPts val="1600"/>
              </a:spcBef>
              <a:spcAft>
                <a:spcPts val="1600"/>
              </a:spcAft>
              <a:buClr>
                <a:srgbClr val="434343"/>
              </a:buClr>
              <a:buSzPts val="1400"/>
              <a:buChar char="■"/>
              <a:defRPr>
                <a:solidFill>
                  <a:srgbClr val="434343"/>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1B1F28"/>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rgbClr val="FFFFFF"/>
              </a:buClr>
              <a:buSzPts val="2800"/>
              <a:buFont typeface="Helvetica Neue"/>
              <a:buNone/>
              <a:defRPr sz="2800">
                <a:solidFill>
                  <a:srgbClr val="FFFFFF"/>
                </a:solidFill>
                <a:latin typeface="Helvetica Neue"/>
                <a:ea typeface="Helvetica Neue"/>
                <a:cs typeface="Helvetica Neue"/>
                <a:sym typeface="Helvetica Neue"/>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rgbClr val="D9D9D9"/>
              </a:buClr>
              <a:buSzPts val="1800"/>
              <a:buFont typeface="Helvetica Neue"/>
              <a:buChar char="●"/>
              <a:defRPr sz="1800">
                <a:solidFill>
                  <a:srgbClr val="D9D9D9"/>
                </a:solidFill>
                <a:latin typeface="Helvetica Neue"/>
                <a:ea typeface="Helvetica Neue"/>
                <a:cs typeface="Helvetica Neue"/>
                <a:sym typeface="Helvetica Neue"/>
              </a:defRPr>
            </a:lvl1pPr>
            <a:lvl2pPr indent="-317500" lvl="1" marL="914400">
              <a:lnSpc>
                <a:spcPct val="115000"/>
              </a:lnSpc>
              <a:spcBef>
                <a:spcPts val="1600"/>
              </a:spcBef>
              <a:spcAft>
                <a:spcPts val="0"/>
              </a:spcAft>
              <a:buClr>
                <a:srgbClr val="D9D9D9"/>
              </a:buClr>
              <a:buSzPts val="1400"/>
              <a:buFont typeface="Helvetica Neue"/>
              <a:buChar char="○"/>
              <a:defRPr>
                <a:solidFill>
                  <a:srgbClr val="D9D9D9"/>
                </a:solidFill>
                <a:latin typeface="Helvetica Neue"/>
                <a:ea typeface="Helvetica Neue"/>
                <a:cs typeface="Helvetica Neue"/>
                <a:sym typeface="Helvetica Neue"/>
              </a:defRPr>
            </a:lvl2pPr>
            <a:lvl3pPr indent="-317500" lvl="2" marL="1371600">
              <a:lnSpc>
                <a:spcPct val="115000"/>
              </a:lnSpc>
              <a:spcBef>
                <a:spcPts val="1600"/>
              </a:spcBef>
              <a:spcAft>
                <a:spcPts val="0"/>
              </a:spcAft>
              <a:buClr>
                <a:srgbClr val="D9D9D9"/>
              </a:buClr>
              <a:buSzPts val="1400"/>
              <a:buFont typeface="Helvetica Neue"/>
              <a:buChar char="■"/>
              <a:defRPr>
                <a:solidFill>
                  <a:srgbClr val="D9D9D9"/>
                </a:solidFill>
                <a:latin typeface="Helvetica Neue"/>
                <a:ea typeface="Helvetica Neue"/>
                <a:cs typeface="Helvetica Neue"/>
                <a:sym typeface="Helvetica Neue"/>
              </a:defRPr>
            </a:lvl3pPr>
            <a:lvl4pPr indent="-317500" lvl="3" marL="1828800">
              <a:lnSpc>
                <a:spcPct val="115000"/>
              </a:lnSpc>
              <a:spcBef>
                <a:spcPts val="1600"/>
              </a:spcBef>
              <a:spcAft>
                <a:spcPts val="0"/>
              </a:spcAft>
              <a:buClr>
                <a:srgbClr val="D9D9D9"/>
              </a:buClr>
              <a:buSzPts val="1400"/>
              <a:buFont typeface="Helvetica Neue"/>
              <a:buChar char="●"/>
              <a:defRPr>
                <a:solidFill>
                  <a:srgbClr val="D9D9D9"/>
                </a:solidFill>
                <a:latin typeface="Helvetica Neue"/>
                <a:ea typeface="Helvetica Neue"/>
                <a:cs typeface="Helvetica Neue"/>
                <a:sym typeface="Helvetica Neue"/>
              </a:defRPr>
            </a:lvl4pPr>
            <a:lvl5pPr indent="-317500" lvl="4" marL="2286000">
              <a:lnSpc>
                <a:spcPct val="115000"/>
              </a:lnSpc>
              <a:spcBef>
                <a:spcPts val="1600"/>
              </a:spcBef>
              <a:spcAft>
                <a:spcPts val="0"/>
              </a:spcAft>
              <a:buClr>
                <a:srgbClr val="D9D9D9"/>
              </a:buClr>
              <a:buSzPts val="1400"/>
              <a:buFont typeface="Helvetica Neue"/>
              <a:buChar char="○"/>
              <a:defRPr>
                <a:solidFill>
                  <a:srgbClr val="D9D9D9"/>
                </a:solidFill>
                <a:latin typeface="Helvetica Neue"/>
                <a:ea typeface="Helvetica Neue"/>
                <a:cs typeface="Helvetica Neue"/>
                <a:sym typeface="Helvetica Neue"/>
              </a:defRPr>
            </a:lvl5pPr>
            <a:lvl6pPr indent="-317500" lvl="5" marL="2743200">
              <a:lnSpc>
                <a:spcPct val="115000"/>
              </a:lnSpc>
              <a:spcBef>
                <a:spcPts val="1600"/>
              </a:spcBef>
              <a:spcAft>
                <a:spcPts val="0"/>
              </a:spcAft>
              <a:buClr>
                <a:srgbClr val="D9D9D9"/>
              </a:buClr>
              <a:buSzPts val="1400"/>
              <a:buFont typeface="Helvetica Neue"/>
              <a:buChar char="■"/>
              <a:defRPr>
                <a:solidFill>
                  <a:srgbClr val="D9D9D9"/>
                </a:solidFill>
                <a:latin typeface="Helvetica Neue"/>
                <a:ea typeface="Helvetica Neue"/>
                <a:cs typeface="Helvetica Neue"/>
                <a:sym typeface="Helvetica Neue"/>
              </a:defRPr>
            </a:lvl6pPr>
            <a:lvl7pPr indent="-317500" lvl="6" marL="3200400">
              <a:lnSpc>
                <a:spcPct val="115000"/>
              </a:lnSpc>
              <a:spcBef>
                <a:spcPts val="1600"/>
              </a:spcBef>
              <a:spcAft>
                <a:spcPts val="0"/>
              </a:spcAft>
              <a:buClr>
                <a:srgbClr val="D9D9D9"/>
              </a:buClr>
              <a:buSzPts val="1400"/>
              <a:buFont typeface="Helvetica Neue"/>
              <a:buChar char="●"/>
              <a:defRPr>
                <a:solidFill>
                  <a:srgbClr val="D9D9D9"/>
                </a:solidFill>
                <a:latin typeface="Helvetica Neue"/>
                <a:ea typeface="Helvetica Neue"/>
                <a:cs typeface="Helvetica Neue"/>
                <a:sym typeface="Helvetica Neue"/>
              </a:defRPr>
            </a:lvl7pPr>
            <a:lvl8pPr indent="-317500" lvl="7" marL="3657600">
              <a:lnSpc>
                <a:spcPct val="115000"/>
              </a:lnSpc>
              <a:spcBef>
                <a:spcPts val="1600"/>
              </a:spcBef>
              <a:spcAft>
                <a:spcPts val="0"/>
              </a:spcAft>
              <a:buClr>
                <a:srgbClr val="D9D9D9"/>
              </a:buClr>
              <a:buSzPts val="1400"/>
              <a:buFont typeface="Helvetica Neue"/>
              <a:buChar char="○"/>
              <a:defRPr>
                <a:solidFill>
                  <a:srgbClr val="D9D9D9"/>
                </a:solidFill>
                <a:latin typeface="Helvetica Neue"/>
                <a:ea typeface="Helvetica Neue"/>
                <a:cs typeface="Helvetica Neue"/>
                <a:sym typeface="Helvetica Neue"/>
              </a:defRPr>
            </a:lvl8pPr>
            <a:lvl9pPr indent="-317500" lvl="8" marL="4114800">
              <a:lnSpc>
                <a:spcPct val="115000"/>
              </a:lnSpc>
              <a:spcBef>
                <a:spcPts val="1600"/>
              </a:spcBef>
              <a:spcAft>
                <a:spcPts val="1600"/>
              </a:spcAft>
              <a:buClr>
                <a:srgbClr val="D9D9D9"/>
              </a:buClr>
              <a:buSzPts val="1400"/>
              <a:buFont typeface="Helvetica Neue"/>
              <a:buChar char="■"/>
              <a:defRPr>
                <a:solidFill>
                  <a:srgbClr val="D9D9D9"/>
                </a:solidFill>
                <a:latin typeface="Helvetica Neue"/>
                <a:ea typeface="Helvetica Neue"/>
                <a:cs typeface="Helvetica Neue"/>
                <a:sym typeface="Helvetica Neue"/>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74EA7"/>
        </a:solidFill>
      </p:bgPr>
    </p:bg>
    <p:spTree>
      <p:nvGrpSpPr>
        <p:cNvPr id="53" name="Shape 53"/>
        <p:cNvGrpSpPr/>
        <p:nvPr/>
      </p:nvGrpSpPr>
      <p:grpSpPr>
        <a:xfrm>
          <a:off x="0" y="0"/>
          <a:ext cx="0" cy="0"/>
          <a:chOff x="0" y="0"/>
          <a:chExt cx="0" cy="0"/>
        </a:xfrm>
      </p:grpSpPr>
      <p:sp>
        <p:nvSpPr>
          <p:cNvPr id="54" name="Google Shape;54;p13"/>
          <p:cNvSpPr txBox="1"/>
          <p:nvPr/>
        </p:nvSpPr>
        <p:spPr>
          <a:xfrm>
            <a:off x="540925" y="3105950"/>
            <a:ext cx="6764400" cy="739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4800">
                <a:solidFill>
                  <a:srgbClr val="FFFFFF"/>
                </a:solidFill>
                <a:latin typeface="Helvetica Neue"/>
                <a:ea typeface="Helvetica Neue"/>
                <a:cs typeface="Helvetica Neue"/>
                <a:sym typeface="Helvetica Neue"/>
              </a:rPr>
              <a:t>Abstract Data Types</a:t>
            </a:r>
            <a:endParaRPr b="1" sz="4800">
              <a:solidFill>
                <a:srgbClr val="FFFFFF"/>
              </a:solidFill>
              <a:latin typeface="Helvetica Neue"/>
              <a:ea typeface="Helvetica Neue"/>
              <a:cs typeface="Helvetica Neue"/>
              <a:sym typeface="Helvetica Neue"/>
            </a:endParaRPr>
          </a:p>
          <a:p>
            <a:pPr indent="0" lvl="0" marL="0" rtl="0" algn="ctr">
              <a:lnSpc>
                <a:spcPct val="100000"/>
              </a:lnSpc>
              <a:spcBef>
                <a:spcPts val="0"/>
              </a:spcBef>
              <a:spcAft>
                <a:spcPts val="0"/>
              </a:spcAft>
              <a:buNone/>
            </a:pPr>
            <a:r>
              <a:t/>
            </a:r>
            <a:endParaRPr b="1" sz="4800">
              <a:solidFill>
                <a:srgbClr val="FFFFFF"/>
              </a:solidFill>
              <a:latin typeface="Helvetica Neue"/>
              <a:ea typeface="Helvetica Neue"/>
              <a:cs typeface="Helvetica Neue"/>
              <a:sym typeface="Helvetica Neue"/>
            </a:endParaRPr>
          </a:p>
          <a:p>
            <a:pPr indent="0" lvl="0" marL="50800" marR="50800" rtl="0" algn="l">
              <a:lnSpc>
                <a:spcPct val="109090"/>
              </a:lnSpc>
              <a:spcBef>
                <a:spcPts val="1100"/>
              </a:spcBef>
              <a:spcAft>
                <a:spcPts val="0"/>
              </a:spcAft>
              <a:buClr>
                <a:schemeClr val="dk1"/>
              </a:buClr>
              <a:buSzPts val="1100"/>
              <a:buFont typeface="Arial"/>
              <a:buNone/>
            </a:pPr>
            <a:r>
              <a:t/>
            </a:r>
            <a:endParaRPr sz="4800">
              <a:solidFill>
                <a:srgbClr val="FFFFFF"/>
              </a:solidFill>
              <a:highlight>
                <a:srgbClr val="EEEEEE"/>
              </a:highlight>
              <a:latin typeface="Consolas"/>
              <a:ea typeface="Consolas"/>
              <a:cs typeface="Consolas"/>
              <a:sym typeface="Consolas"/>
            </a:endParaRPr>
          </a:p>
          <a:p>
            <a:pPr indent="0" lvl="0" marL="0" rtl="0" algn="ctr">
              <a:lnSpc>
                <a:spcPct val="100000"/>
              </a:lnSpc>
              <a:spcBef>
                <a:spcPts val="800"/>
              </a:spcBef>
              <a:spcAft>
                <a:spcPts val="0"/>
              </a:spcAft>
              <a:buClr>
                <a:schemeClr val="dk1"/>
              </a:buClr>
              <a:buSzPts val="1100"/>
              <a:buFont typeface="Arial"/>
              <a:buNone/>
            </a:pPr>
            <a:r>
              <a:t/>
            </a:r>
            <a:endParaRPr b="1" sz="4800">
              <a:solidFill>
                <a:srgbClr val="FFFFFF"/>
              </a:solidFill>
              <a:latin typeface="Helvetica Neue"/>
              <a:ea typeface="Helvetica Neue"/>
              <a:cs typeface="Helvetica Neue"/>
              <a:sym typeface="Helvetica Neue"/>
            </a:endParaRPr>
          </a:p>
          <a:p>
            <a:pPr indent="0" lvl="0" marL="0" rtl="0" algn="ctr">
              <a:lnSpc>
                <a:spcPct val="100000"/>
              </a:lnSpc>
              <a:spcBef>
                <a:spcPts val="0"/>
              </a:spcBef>
              <a:spcAft>
                <a:spcPts val="0"/>
              </a:spcAft>
              <a:buClr>
                <a:schemeClr val="dk1"/>
              </a:buClr>
              <a:buSzPts val="1100"/>
              <a:buFont typeface="Arial"/>
              <a:buNone/>
            </a:pPr>
            <a:r>
              <a:t/>
            </a:r>
            <a:endParaRPr sz="4800">
              <a:solidFill>
                <a:srgbClr val="FFFFFF"/>
              </a:solidFill>
              <a:latin typeface="Helvetica Neue"/>
              <a:ea typeface="Helvetica Neue"/>
              <a:cs typeface="Helvetica Neue"/>
              <a:sym typeface="Helvetica Neue"/>
            </a:endParaRPr>
          </a:p>
          <a:p>
            <a:pPr indent="0" lvl="0" marL="0" rtl="0" algn="ctr">
              <a:lnSpc>
                <a:spcPct val="100000"/>
              </a:lnSpc>
              <a:spcBef>
                <a:spcPts val="0"/>
              </a:spcBef>
              <a:spcAft>
                <a:spcPts val="0"/>
              </a:spcAft>
              <a:buNone/>
            </a:pPr>
            <a:r>
              <a:t/>
            </a:r>
            <a:endParaRPr sz="4800">
              <a:solidFill>
                <a:srgbClr val="FFFFFF"/>
              </a:solidFill>
              <a:latin typeface="Helvetica Neue"/>
              <a:ea typeface="Helvetica Neue"/>
              <a:cs typeface="Helvetica Neue"/>
              <a:sym typeface="Helvetica Neue"/>
            </a:endParaRPr>
          </a:p>
        </p:txBody>
      </p:sp>
      <p:sp>
        <p:nvSpPr>
          <p:cNvPr id="55" name="Google Shape;55;p13"/>
          <p:cNvSpPr txBox="1"/>
          <p:nvPr/>
        </p:nvSpPr>
        <p:spPr>
          <a:xfrm>
            <a:off x="577250" y="3825775"/>
            <a:ext cx="5806200" cy="6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Helvetica Neue"/>
                <a:ea typeface="Helvetica Neue"/>
                <a:cs typeface="Helvetica Neue"/>
                <a:sym typeface="Helvetica Neue"/>
              </a:rPr>
              <a:t>In-Computer representations of information</a:t>
            </a:r>
            <a:endParaRPr sz="1800">
              <a:solidFill>
                <a:srgbClr val="FFFFFF"/>
              </a:solidFill>
              <a:latin typeface="Helvetica Neue"/>
              <a:ea typeface="Helvetica Neue"/>
              <a:cs typeface="Helvetica Neue"/>
              <a:sym typeface="Helvetica Neue"/>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74EA7"/>
        </a:solidFill>
      </p:bgPr>
    </p:bg>
    <p:spTree>
      <p:nvGrpSpPr>
        <p:cNvPr id="121" name="Shape 121"/>
        <p:cNvGrpSpPr/>
        <p:nvPr/>
      </p:nvGrpSpPr>
      <p:grpSpPr>
        <a:xfrm>
          <a:off x="0" y="0"/>
          <a:ext cx="0" cy="0"/>
          <a:chOff x="0" y="0"/>
          <a:chExt cx="0" cy="0"/>
        </a:xfrm>
      </p:grpSpPr>
      <p:sp>
        <p:nvSpPr>
          <p:cNvPr id="122" name="Google Shape;122;p22"/>
          <p:cNvSpPr txBox="1"/>
          <p:nvPr/>
        </p:nvSpPr>
        <p:spPr>
          <a:xfrm>
            <a:off x="493225" y="331500"/>
            <a:ext cx="7225200" cy="403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rgbClr val="FFFFFF"/>
                </a:solidFill>
                <a:latin typeface="Helvetica Neue"/>
                <a:ea typeface="Helvetica Neue"/>
                <a:cs typeface="Helvetica Neue"/>
                <a:sym typeface="Helvetica Neue"/>
              </a:rPr>
              <a:t>A.push(17)</a:t>
            </a:r>
            <a:endParaRPr b="1" sz="3600">
              <a:solidFill>
                <a:srgbClr val="FFFFFF"/>
              </a:solidFill>
              <a:latin typeface="Helvetica Neue"/>
              <a:ea typeface="Helvetica Neue"/>
              <a:cs typeface="Helvetica Neue"/>
              <a:sym typeface="Helvetica Neue"/>
            </a:endParaRPr>
          </a:p>
          <a:p>
            <a:pPr indent="0" lvl="0" marL="0" rtl="0" algn="l">
              <a:spcBef>
                <a:spcPts val="0"/>
              </a:spcBef>
              <a:spcAft>
                <a:spcPts val="0"/>
              </a:spcAft>
              <a:buNone/>
            </a:pPr>
            <a:r>
              <a:t/>
            </a:r>
            <a:endParaRPr b="1" sz="3600">
              <a:solidFill>
                <a:srgbClr val="FFFFFF"/>
              </a:solidFill>
              <a:latin typeface="Helvetica Neue"/>
              <a:ea typeface="Helvetica Neue"/>
              <a:cs typeface="Helvetica Neue"/>
              <a:sym typeface="Helvetica Neue"/>
            </a:endParaRPr>
          </a:p>
          <a:p>
            <a:pPr indent="0" lvl="0" marL="0" rtl="0" algn="l">
              <a:spcBef>
                <a:spcPts val="0"/>
              </a:spcBef>
              <a:spcAft>
                <a:spcPts val="0"/>
              </a:spcAft>
              <a:buNone/>
            </a:pPr>
            <a:r>
              <a:rPr lang="en" sz="1800">
                <a:solidFill>
                  <a:srgbClr val="FFFFFF"/>
                </a:solidFill>
                <a:latin typeface="Helvetica Neue"/>
                <a:ea typeface="Helvetica Neue"/>
                <a:cs typeface="Helvetica Neue"/>
                <a:sym typeface="Helvetica Neue"/>
              </a:rPr>
              <a:t>Adds 17 to the top of the list</a:t>
            </a:r>
            <a:endParaRPr sz="1800">
              <a:solidFill>
                <a:srgbClr val="FFFFFF"/>
              </a:solidFill>
              <a:latin typeface="Helvetica Neue"/>
              <a:ea typeface="Helvetica Neue"/>
              <a:cs typeface="Helvetica Neue"/>
              <a:sym typeface="Helvetica Neue"/>
            </a:endParaRPr>
          </a:p>
          <a:p>
            <a:pPr indent="0" lvl="0" marL="0" rtl="0" algn="l">
              <a:spcBef>
                <a:spcPts val="0"/>
              </a:spcBef>
              <a:spcAft>
                <a:spcPts val="0"/>
              </a:spcAft>
              <a:buNone/>
            </a:pPr>
            <a:r>
              <a:t/>
            </a:r>
            <a:endParaRPr sz="1800">
              <a:solidFill>
                <a:srgbClr val="FFFFFF"/>
              </a:solidFill>
              <a:latin typeface="Helvetica Neue"/>
              <a:ea typeface="Helvetica Neue"/>
              <a:cs typeface="Helvetica Neue"/>
              <a:sym typeface="Helvetica Neue"/>
            </a:endParaRPr>
          </a:p>
          <a:p>
            <a:pPr indent="0" lvl="0" marL="0" rtl="0" algn="l">
              <a:spcBef>
                <a:spcPts val="0"/>
              </a:spcBef>
              <a:spcAft>
                <a:spcPts val="0"/>
              </a:spcAft>
              <a:buNone/>
            </a:pPr>
            <a:r>
              <a:rPr b="1" lang="en" sz="1800">
                <a:solidFill>
                  <a:srgbClr val="FFFFFF"/>
                </a:solidFill>
                <a:latin typeface="Helvetica Neue"/>
                <a:ea typeface="Helvetica Neue"/>
                <a:cs typeface="Helvetica Neue"/>
                <a:sym typeface="Helvetica Neue"/>
              </a:rPr>
              <a:t>Note that push requires a parameter to take in</a:t>
            </a:r>
            <a:endParaRPr b="1" sz="1800">
              <a:solidFill>
                <a:srgbClr val="FFFFFF"/>
              </a:solidFill>
              <a:latin typeface="Helvetica Neue"/>
              <a:ea typeface="Helvetica Neue"/>
              <a:cs typeface="Helvetica Neue"/>
              <a:sym typeface="Helvetica Neue"/>
            </a:endParaRPr>
          </a:p>
        </p:txBody>
      </p:sp>
      <p:sp>
        <p:nvSpPr>
          <p:cNvPr id="123" name="Google Shape;123;p22"/>
          <p:cNvSpPr/>
          <p:nvPr/>
        </p:nvSpPr>
        <p:spPr>
          <a:xfrm flipH="1" rot="10800000">
            <a:off x="6749075" y="336100"/>
            <a:ext cx="625500" cy="578700"/>
          </a:xfrm>
          <a:prstGeom prst="bentArrow">
            <a:avLst>
              <a:gd fmla="val 25000" name="adj1"/>
              <a:gd fmla="val 25000" name="adj2"/>
              <a:gd fmla="val 25000" name="adj3"/>
              <a:gd fmla="val 43750" name="adj4"/>
            </a:avLst>
          </a:prstGeom>
          <a:solidFill>
            <a:srgbClr val="D9D2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124" name="Google Shape;124;p22"/>
          <p:cNvGraphicFramePr/>
          <p:nvPr/>
        </p:nvGraphicFramePr>
        <p:xfrm>
          <a:off x="7608250" y="502100"/>
          <a:ext cx="3000000" cy="3000000"/>
        </p:xfrm>
        <a:graphic>
          <a:graphicData uri="http://schemas.openxmlformats.org/drawingml/2006/table">
            <a:tbl>
              <a:tblPr>
                <a:noFill/>
                <a:tableStyleId>{CDA56FE6-5FFB-4A2A-948F-9723B6248BFD}</a:tableStyleId>
              </a:tblPr>
              <a:tblGrid>
                <a:gridCol w="816625"/>
              </a:tblGrid>
              <a:tr h="511425">
                <a:tc>
                  <a:txBody>
                    <a:bodyPr/>
                    <a:lstStyle/>
                    <a:p>
                      <a:pPr indent="0" lvl="0" marL="0" rtl="0" algn="ctr">
                        <a:spcBef>
                          <a:spcPts val="0"/>
                        </a:spcBef>
                        <a:spcAft>
                          <a:spcPts val="0"/>
                        </a:spcAft>
                        <a:buNone/>
                      </a:pPr>
                      <a:r>
                        <a:rPr b="1" lang="en" sz="1800">
                          <a:solidFill>
                            <a:srgbClr val="FFFFFF"/>
                          </a:solidFill>
                          <a:latin typeface="Helvetica Neue"/>
                          <a:ea typeface="Helvetica Neue"/>
                          <a:cs typeface="Helvetica Neue"/>
                          <a:sym typeface="Helvetica Neue"/>
                        </a:rPr>
                        <a:t>17</a:t>
                      </a:r>
                      <a:endParaRPr b="1" sz="1800">
                        <a:solidFill>
                          <a:srgbClr val="FFFFFF"/>
                        </a:solidFill>
                        <a:latin typeface="Helvetica Neue"/>
                        <a:ea typeface="Helvetica Neue"/>
                        <a:cs typeface="Helvetica Neue"/>
                        <a:sym typeface="Helvetica Neue"/>
                      </a:endParaRPr>
                    </a:p>
                  </a:txBody>
                  <a:tcPr marT="91425" marB="91425" marR="91425" marL="91425">
                    <a:lnL cap="flat" cmpd="sng" w="28575">
                      <a:solidFill>
                        <a:srgbClr val="FFFFFF"/>
                      </a:solidFill>
                      <a:prstDash val="solid"/>
                      <a:round/>
                      <a:headEnd len="sm" w="sm" type="none"/>
                      <a:tailEnd len="sm" w="sm" type="none"/>
                    </a:lnL>
                    <a:lnR cap="flat" cmpd="sng" w="28575">
                      <a:solidFill>
                        <a:srgbClr val="FFFFFF"/>
                      </a:solidFill>
                      <a:prstDash val="solid"/>
                      <a:round/>
                      <a:headEnd len="sm" w="sm" type="none"/>
                      <a:tailEnd len="sm" w="sm" type="none"/>
                    </a:lnR>
                    <a:lnT cap="flat" cmpd="sng" w="28575">
                      <a:solidFill>
                        <a:srgbClr val="FFFFFF"/>
                      </a:solidFill>
                      <a:prstDash val="solid"/>
                      <a:round/>
                      <a:headEnd len="sm" w="sm" type="none"/>
                      <a:tailEnd len="sm" w="sm" type="none"/>
                    </a:lnT>
                    <a:lnB cap="flat" cmpd="sng" w="28575">
                      <a:solidFill>
                        <a:srgbClr val="FFFFFF"/>
                      </a:solidFill>
                      <a:prstDash val="solid"/>
                      <a:round/>
                      <a:headEnd len="sm" w="sm" type="none"/>
                      <a:tailEnd len="sm" w="sm" type="none"/>
                    </a:lnB>
                  </a:tcPr>
                </a:tc>
              </a:tr>
              <a:tr h="511425">
                <a:tc>
                  <a:txBody>
                    <a:bodyPr/>
                    <a:lstStyle/>
                    <a:p>
                      <a:pPr indent="0" lvl="0" marL="0" rtl="0" algn="ctr">
                        <a:spcBef>
                          <a:spcPts val="0"/>
                        </a:spcBef>
                        <a:spcAft>
                          <a:spcPts val="0"/>
                        </a:spcAft>
                        <a:buNone/>
                      </a:pPr>
                      <a:r>
                        <a:rPr b="1" lang="en" sz="1800">
                          <a:solidFill>
                            <a:srgbClr val="FFFFFF"/>
                          </a:solidFill>
                          <a:latin typeface="Helvetica Neue"/>
                          <a:ea typeface="Helvetica Neue"/>
                          <a:cs typeface="Helvetica Neue"/>
                          <a:sym typeface="Helvetica Neue"/>
                        </a:rPr>
                        <a:t>5</a:t>
                      </a:r>
                      <a:endParaRPr b="1" sz="1800">
                        <a:solidFill>
                          <a:srgbClr val="FFFFFF"/>
                        </a:solidFill>
                        <a:latin typeface="Helvetica Neue"/>
                        <a:ea typeface="Helvetica Neue"/>
                        <a:cs typeface="Helvetica Neue"/>
                        <a:sym typeface="Helvetica Neue"/>
                      </a:endParaRPr>
                    </a:p>
                  </a:txBody>
                  <a:tcPr marT="91425" marB="91425" marR="91425" marL="91425">
                    <a:lnL cap="flat" cmpd="sng" w="28575">
                      <a:solidFill>
                        <a:srgbClr val="FFFFFF"/>
                      </a:solidFill>
                      <a:prstDash val="solid"/>
                      <a:round/>
                      <a:headEnd len="sm" w="sm" type="none"/>
                      <a:tailEnd len="sm" w="sm" type="none"/>
                    </a:lnL>
                    <a:lnR cap="flat" cmpd="sng" w="28575">
                      <a:solidFill>
                        <a:srgbClr val="FFFFFF"/>
                      </a:solidFill>
                      <a:prstDash val="solid"/>
                      <a:round/>
                      <a:headEnd len="sm" w="sm" type="none"/>
                      <a:tailEnd len="sm" w="sm" type="none"/>
                    </a:lnR>
                    <a:lnT cap="flat" cmpd="sng" w="28575">
                      <a:solidFill>
                        <a:srgbClr val="FFFFFF"/>
                      </a:solidFill>
                      <a:prstDash val="solid"/>
                      <a:round/>
                      <a:headEnd len="sm" w="sm" type="none"/>
                      <a:tailEnd len="sm" w="sm" type="none"/>
                    </a:lnT>
                    <a:lnB cap="flat" cmpd="sng" w="28575">
                      <a:solidFill>
                        <a:srgbClr val="FFFFFF"/>
                      </a:solidFill>
                      <a:prstDash val="solid"/>
                      <a:round/>
                      <a:headEnd len="sm" w="sm" type="none"/>
                      <a:tailEnd len="sm" w="sm" type="none"/>
                    </a:lnB>
                  </a:tcPr>
                </a:tc>
              </a:tr>
              <a:tr h="511425">
                <a:tc>
                  <a:txBody>
                    <a:bodyPr/>
                    <a:lstStyle/>
                    <a:p>
                      <a:pPr indent="0" lvl="0" marL="0" rtl="0" algn="ctr">
                        <a:spcBef>
                          <a:spcPts val="0"/>
                        </a:spcBef>
                        <a:spcAft>
                          <a:spcPts val="0"/>
                        </a:spcAft>
                        <a:buNone/>
                      </a:pPr>
                      <a:r>
                        <a:rPr b="1" lang="en" sz="1800">
                          <a:solidFill>
                            <a:srgbClr val="FFFFFF"/>
                          </a:solidFill>
                          <a:latin typeface="Helvetica Neue"/>
                          <a:ea typeface="Helvetica Neue"/>
                          <a:cs typeface="Helvetica Neue"/>
                          <a:sym typeface="Helvetica Neue"/>
                        </a:rPr>
                        <a:t>4</a:t>
                      </a:r>
                      <a:endParaRPr b="1" sz="1800">
                        <a:solidFill>
                          <a:srgbClr val="FFFFFF"/>
                        </a:solidFill>
                        <a:latin typeface="Helvetica Neue"/>
                        <a:ea typeface="Helvetica Neue"/>
                        <a:cs typeface="Helvetica Neue"/>
                        <a:sym typeface="Helvetica Neue"/>
                      </a:endParaRPr>
                    </a:p>
                  </a:txBody>
                  <a:tcPr marT="91425" marB="91425" marR="91425" marL="91425">
                    <a:lnL cap="flat" cmpd="sng" w="28575">
                      <a:solidFill>
                        <a:srgbClr val="FFFFFF"/>
                      </a:solidFill>
                      <a:prstDash val="solid"/>
                      <a:round/>
                      <a:headEnd len="sm" w="sm" type="none"/>
                      <a:tailEnd len="sm" w="sm" type="none"/>
                    </a:lnL>
                    <a:lnR cap="flat" cmpd="sng" w="28575">
                      <a:solidFill>
                        <a:srgbClr val="FFFFFF"/>
                      </a:solidFill>
                      <a:prstDash val="solid"/>
                      <a:round/>
                      <a:headEnd len="sm" w="sm" type="none"/>
                      <a:tailEnd len="sm" w="sm" type="none"/>
                    </a:lnR>
                    <a:lnT cap="flat" cmpd="sng" w="28575">
                      <a:solidFill>
                        <a:srgbClr val="FFFFFF"/>
                      </a:solidFill>
                      <a:prstDash val="solid"/>
                      <a:round/>
                      <a:headEnd len="sm" w="sm" type="none"/>
                      <a:tailEnd len="sm" w="sm" type="none"/>
                    </a:lnT>
                    <a:lnB cap="flat" cmpd="sng" w="28575">
                      <a:solidFill>
                        <a:srgbClr val="FFFFFF"/>
                      </a:solidFill>
                      <a:prstDash val="solid"/>
                      <a:round/>
                      <a:headEnd len="sm" w="sm" type="none"/>
                      <a:tailEnd len="sm" w="sm" type="none"/>
                    </a:lnB>
                  </a:tcPr>
                </a:tc>
              </a:tr>
              <a:tr h="511425">
                <a:tc>
                  <a:txBody>
                    <a:bodyPr/>
                    <a:lstStyle/>
                    <a:p>
                      <a:pPr indent="0" lvl="0" marL="0" rtl="0" algn="ctr">
                        <a:spcBef>
                          <a:spcPts val="0"/>
                        </a:spcBef>
                        <a:spcAft>
                          <a:spcPts val="0"/>
                        </a:spcAft>
                        <a:buNone/>
                      </a:pPr>
                      <a:r>
                        <a:rPr b="1" lang="en" sz="1800">
                          <a:solidFill>
                            <a:srgbClr val="FFFFFF"/>
                          </a:solidFill>
                          <a:latin typeface="Helvetica Neue"/>
                          <a:ea typeface="Helvetica Neue"/>
                          <a:cs typeface="Helvetica Neue"/>
                          <a:sym typeface="Helvetica Neue"/>
                        </a:rPr>
                        <a:t>2</a:t>
                      </a:r>
                      <a:endParaRPr b="1" sz="1800">
                        <a:solidFill>
                          <a:srgbClr val="FFFFFF"/>
                        </a:solidFill>
                        <a:latin typeface="Helvetica Neue"/>
                        <a:ea typeface="Helvetica Neue"/>
                        <a:cs typeface="Helvetica Neue"/>
                        <a:sym typeface="Helvetica Neue"/>
                      </a:endParaRPr>
                    </a:p>
                  </a:txBody>
                  <a:tcPr marT="91425" marB="91425" marR="91425" marL="91425">
                    <a:lnL cap="flat" cmpd="sng" w="28575">
                      <a:solidFill>
                        <a:srgbClr val="FFFFFF"/>
                      </a:solidFill>
                      <a:prstDash val="solid"/>
                      <a:round/>
                      <a:headEnd len="sm" w="sm" type="none"/>
                      <a:tailEnd len="sm" w="sm" type="none"/>
                    </a:lnL>
                    <a:lnR cap="flat" cmpd="sng" w="28575">
                      <a:solidFill>
                        <a:srgbClr val="FFFFFF"/>
                      </a:solidFill>
                      <a:prstDash val="solid"/>
                      <a:round/>
                      <a:headEnd len="sm" w="sm" type="none"/>
                      <a:tailEnd len="sm" w="sm" type="none"/>
                    </a:lnR>
                    <a:lnT cap="flat" cmpd="sng" w="28575">
                      <a:solidFill>
                        <a:srgbClr val="FFFFFF"/>
                      </a:solidFill>
                      <a:prstDash val="solid"/>
                      <a:round/>
                      <a:headEnd len="sm" w="sm" type="none"/>
                      <a:tailEnd len="sm" w="sm" type="none"/>
                    </a:lnT>
                    <a:lnB cap="flat" cmpd="sng" w="28575">
                      <a:solidFill>
                        <a:srgbClr val="FFFFFF"/>
                      </a:solidFill>
                      <a:prstDash val="solid"/>
                      <a:round/>
                      <a:headEnd len="sm" w="sm" type="none"/>
                      <a:tailEnd len="sm" w="sm" type="none"/>
                    </a:lnB>
                  </a:tcPr>
                </a:tc>
              </a:tr>
              <a:tr h="511425">
                <a:tc>
                  <a:txBody>
                    <a:bodyPr/>
                    <a:lstStyle/>
                    <a:p>
                      <a:pPr indent="0" lvl="0" marL="0" rtl="0" algn="ctr">
                        <a:spcBef>
                          <a:spcPts val="0"/>
                        </a:spcBef>
                        <a:spcAft>
                          <a:spcPts val="0"/>
                        </a:spcAft>
                        <a:buNone/>
                      </a:pPr>
                      <a:r>
                        <a:rPr b="1" lang="en" sz="1800">
                          <a:solidFill>
                            <a:srgbClr val="FFFFFF"/>
                          </a:solidFill>
                          <a:latin typeface="Helvetica Neue"/>
                          <a:ea typeface="Helvetica Neue"/>
                          <a:cs typeface="Helvetica Neue"/>
                          <a:sym typeface="Helvetica Neue"/>
                        </a:rPr>
                        <a:t>9</a:t>
                      </a:r>
                      <a:endParaRPr b="1" sz="1800">
                        <a:solidFill>
                          <a:srgbClr val="FFFFFF"/>
                        </a:solidFill>
                        <a:latin typeface="Helvetica Neue"/>
                        <a:ea typeface="Helvetica Neue"/>
                        <a:cs typeface="Helvetica Neue"/>
                        <a:sym typeface="Helvetica Neue"/>
                      </a:endParaRPr>
                    </a:p>
                  </a:txBody>
                  <a:tcPr marT="91425" marB="91425" marR="91425" marL="91425">
                    <a:lnL cap="flat" cmpd="sng" w="28575">
                      <a:solidFill>
                        <a:srgbClr val="FFFFFF"/>
                      </a:solidFill>
                      <a:prstDash val="solid"/>
                      <a:round/>
                      <a:headEnd len="sm" w="sm" type="none"/>
                      <a:tailEnd len="sm" w="sm" type="none"/>
                    </a:lnL>
                    <a:lnR cap="flat" cmpd="sng" w="28575">
                      <a:solidFill>
                        <a:srgbClr val="FFFFFF"/>
                      </a:solidFill>
                      <a:prstDash val="solid"/>
                      <a:round/>
                      <a:headEnd len="sm" w="sm" type="none"/>
                      <a:tailEnd len="sm" w="sm" type="none"/>
                    </a:lnR>
                    <a:lnT cap="flat" cmpd="sng" w="28575">
                      <a:solidFill>
                        <a:srgbClr val="FFFFFF"/>
                      </a:solidFill>
                      <a:prstDash val="solid"/>
                      <a:round/>
                      <a:headEnd len="sm" w="sm" type="none"/>
                      <a:tailEnd len="sm" w="sm" type="none"/>
                    </a:lnT>
                    <a:lnB cap="flat" cmpd="sng" w="28575">
                      <a:solidFill>
                        <a:srgbClr val="FFFFFF"/>
                      </a:solidFill>
                      <a:prstDash val="solid"/>
                      <a:round/>
                      <a:headEnd len="sm" w="sm" type="none"/>
                      <a:tailEnd len="sm" w="sm" type="none"/>
                    </a:lnB>
                  </a:tcPr>
                </a:tc>
              </a:tr>
              <a:tr h="491825">
                <a:tc>
                  <a:txBody>
                    <a:bodyPr/>
                    <a:lstStyle/>
                    <a:p>
                      <a:pPr indent="0" lvl="0" marL="0" rtl="0" algn="ctr">
                        <a:spcBef>
                          <a:spcPts val="0"/>
                        </a:spcBef>
                        <a:spcAft>
                          <a:spcPts val="0"/>
                        </a:spcAft>
                        <a:buNone/>
                      </a:pPr>
                      <a:r>
                        <a:rPr b="1" lang="en" sz="1800">
                          <a:solidFill>
                            <a:srgbClr val="FFFFFF"/>
                          </a:solidFill>
                          <a:latin typeface="Helvetica Neue"/>
                          <a:ea typeface="Helvetica Neue"/>
                          <a:cs typeface="Helvetica Neue"/>
                          <a:sym typeface="Helvetica Neue"/>
                        </a:rPr>
                        <a:t>3</a:t>
                      </a:r>
                      <a:endParaRPr b="1" sz="1800">
                        <a:solidFill>
                          <a:srgbClr val="FFFFFF"/>
                        </a:solidFill>
                        <a:latin typeface="Helvetica Neue"/>
                        <a:ea typeface="Helvetica Neue"/>
                        <a:cs typeface="Helvetica Neue"/>
                        <a:sym typeface="Helvetica Neue"/>
                      </a:endParaRPr>
                    </a:p>
                  </a:txBody>
                  <a:tcPr marT="91425" marB="91425" marR="91425" marL="91425">
                    <a:lnL cap="flat" cmpd="sng" w="28575">
                      <a:solidFill>
                        <a:srgbClr val="FFFFFF"/>
                      </a:solidFill>
                      <a:prstDash val="solid"/>
                      <a:round/>
                      <a:headEnd len="sm" w="sm" type="none"/>
                      <a:tailEnd len="sm" w="sm" type="none"/>
                    </a:lnL>
                    <a:lnR cap="flat" cmpd="sng" w="28575">
                      <a:solidFill>
                        <a:srgbClr val="FFFFFF"/>
                      </a:solidFill>
                      <a:prstDash val="solid"/>
                      <a:round/>
                      <a:headEnd len="sm" w="sm" type="none"/>
                      <a:tailEnd len="sm" w="sm" type="none"/>
                    </a:lnR>
                    <a:lnT cap="flat" cmpd="sng" w="28575">
                      <a:solidFill>
                        <a:srgbClr val="FFFFFF"/>
                      </a:solidFill>
                      <a:prstDash val="solid"/>
                      <a:round/>
                      <a:headEnd len="sm" w="sm" type="none"/>
                      <a:tailEnd len="sm" w="sm" type="none"/>
                    </a:lnT>
                    <a:lnB cap="flat" cmpd="sng" w="28575">
                      <a:solidFill>
                        <a:srgbClr val="FFFFFF"/>
                      </a:solidFill>
                      <a:prstDash val="solid"/>
                      <a:round/>
                      <a:headEnd len="sm" w="sm" type="none"/>
                      <a:tailEnd len="sm" w="sm" type="none"/>
                    </a:lnB>
                  </a:tcPr>
                </a:tc>
              </a:tr>
              <a:tr h="491825">
                <a:tc>
                  <a:txBody>
                    <a:bodyPr/>
                    <a:lstStyle/>
                    <a:p>
                      <a:pPr indent="0" lvl="0" marL="0" rtl="0" algn="ctr">
                        <a:spcBef>
                          <a:spcPts val="0"/>
                        </a:spcBef>
                        <a:spcAft>
                          <a:spcPts val="0"/>
                        </a:spcAft>
                        <a:buNone/>
                      </a:pPr>
                      <a:r>
                        <a:rPr b="1" lang="en" sz="1800">
                          <a:solidFill>
                            <a:srgbClr val="FFFFFF"/>
                          </a:solidFill>
                          <a:latin typeface="Helvetica Neue"/>
                          <a:ea typeface="Helvetica Neue"/>
                          <a:cs typeface="Helvetica Neue"/>
                          <a:sym typeface="Helvetica Neue"/>
                        </a:rPr>
                        <a:t>7</a:t>
                      </a:r>
                      <a:endParaRPr b="1" sz="1800">
                        <a:solidFill>
                          <a:srgbClr val="FFFFFF"/>
                        </a:solidFill>
                        <a:latin typeface="Helvetica Neue"/>
                        <a:ea typeface="Helvetica Neue"/>
                        <a:cs typeface="Helvetica Neue"/>
                        <a:sym typeface="Helvetica Neue"/>
                      </a:endParaRPr>
                    </a:p>
                  </a:txBody>
                  <a:tcPr marT="91425" marB="91425" marR="91425" marL="91425">
                    <a:lnL cap="flat" cmpd="sng" w="28575">
                      <a:solidFill>
                        <a:srgbClr val="FFFFFF"/>
                      </a:solidFill>
                      <a:prstDash val="solid"/>
                      <a:round/>
                      <a:headEnd len="sm" w="sm" type="none"/>
                      <a:tailEnd len="sm" w="sm" type="none"/>
                    </a:lnL>
                    <a:lnR cap="flat" cmpd="sng" w="28575">
                      <a:solidFill>
                        <a:srgbClr val="FFFFFF"/>
                      </a:solidFill>
                      <a:prstDash val="solid"/>
                      <a:round/>
                      <a:headEnd len="sm" w="sm" type="none"/>
                      <a:tailEnd len="sm" w="sm" type="none"/>
                    </a:lnR>
                    <a:lnT cap="flat" cmpd="sng" w="28575">
                      <a:solidFill>
                        <a:srgbClr val="FFFFFF"/>
                      </a:solidFill>
                      <a:prstDash val="solid"/>
                      <a:round/>
                      <a:headEnd len="sm" w="sm" type="none"/>
                      <a:tailEnd len="sm" w="sm" type="none"/>
                    </a:lnT>
                    <a:lnB cap="flat" cmpd="sng" w="28575">
                      <a:solidFill>
                        <a:srgbClr val="FFFFFF"/>
                      </a:solidFill>
                      <a:prstDash val="solid"/>
                      <a:round/>
                      <a:headEnd len="sm" w="sm" type="none"/>
                      <a:tailEnd len="sm" w="sm" type="none"/>
                    </a:lnB>
                  </a:tcPr>
                </a:tc>
              </a:tr>
              <a:tr h="491825">
                <a:tc>
                  <a:txBody>
                    <a:bodyPr/>
                    <a:lstStyle/>
                    <a:p>
                      <a:pPr indent="0" lvl="0" marL="0" rtl="0" algn="ctr">
                        <a:spcBef>
                          <a:spcPts val="0"/>
                        </a:spcBef>
                        <a:spcAft>
                          <a:spcPts val="0"/>
                        </a:spcAft>
                        <a:buNone/>
                      </a:pPr>
                      <a:r>
                        <a:rPr b="1" lang="en" sz="1800">
                          <a:solidFill>
                            <a:srgbClr val="FFFFFF"/>
                          </a:solidFill>
                          <a:latin typeface="Helvetica Neue"/>
                          <a:ea typeface="Helvetica Neue"/>
                          <a:cs typeface="Helvetica Neue"/>
                          <a:sym typeface="Helvetica Neue"/>
                        </a:rPr>
                        <a:t>12</a:t>
                      </a:r>
                      <a:endParaRPr b="1" sz="1800">
                        <a:solidFill>
                          <a:srgbClr val="FFFFFF"/>
                        </a:solidFill>
                        <a:latin typeface="Helvetica Neue"/>
                        <a:ea typeface="Helvetica Neue"/>
                        <a:cs typeface="Helvetica Neue"/>
                        <a:sym typeface="Helvetica Neue"/>
                      </a:endParaRPr>
                    </a:p>
                  </a:txBody>
                  <a:tcPr marT="91425" marB="91425" marR="91425" marL="91425">
                    <a:lnL cap="flat" cmpd="sng" w="28575">
                      <a:solidFill>
                        <a:srgbClr val="FFFFFF"/>
                      </a:solidFill>
                      <a:prstDash val="solid"/>
                      <a:round/>
                      <a:headEnd len="sm" w="sm" type="none"/>
                      <a:tailEnd len="sm" w="sm" type="none"/>
                    </a:lnL>
                    <a:lnR cap="flat" cmpd="sng" w="28575">
                      <a:solidFill>
                        <a:srgbClr val="FFFFFF"/>
                      </a:solidFill>
                      <a:prstDash val="solid"/>
                      <a:round/>
                      <a:headEnd len="sm" w="sm" type="none"/>
                      <a:tailEnd len="sm" w="sm" type="none"/>
                    </a:lnR>
                    <a:lnT cap="flat" cmpd="sng" w="28575">
                      <a:solidFill>
                        <a:srgbClr val="FFFFFF"/>
                      </a:solidFill>
                      <a:prstDash val="solid"/>
                      <a:round/>
                      <a:headEnd len="sm" w="sm" type="none"/>
                      <a:tailEnd len="sm" w="sm" type="none"/>
                    </a:lnT>
                    <a:lnB cap="flat" cmpd="sng" w="28575">
                      <a:solidFill>
                        <a:srgbClr val="FFFFFF"/>
                      </a:solidFill>
                      <a:prstDash val="solid"/>
                      <a:round/>
                      <a:headEnd len="sm" w="sm" type="none"/>
                      <a:tailEnd len="sm" w="sm" type="none"/>
                    </a:lnB>
                  </a:tcPr>
                </a:tc>
              </a:tr>
            </a:tbl>
          </a:graphicData>
        </a:graphic>
      </p:graphicFrame>
      <p:sp>
        <p:nvSpPr>
          <p:cNvPr id="125" name="Google Shape;125;p22"/>
          <p:cNvSpPr txBox="1"/>
          <p:nvPr/>
        </p:nvSpPr>
        <p:spPr>
          <a:xfrm>
            <a:off x="464725" y="3860350"/>
            <a:ext cx="6764400" cy="739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3600">
                <a:solidFill>
                  <a:srgbClr val="FFFFFF"/>
                </a:solidFill>
                <a:latin typeface="Helvetica Neue"/>
                <a:ea typeface="Helvetica Neue"/>
                <a:cs typeface="Helvetica Neue"/>
                <a:sym typeface="Helvetica Neue"/>
              </a:rPr>
              <a:t>Stack Push Function</a:t>
            </a:r>
            <a:endParaRPr sz="4800">
              <a:solidFill>
                <a:srgbClr val="FFFFFF"/>
              </a:solidFill>
              <a:latin typeface="Helvetica Neue"/>
              <a:ea typeface="Helvetica Neue"/>
              <a:cs typeface="Helvetica Neue"/>
              <a:sym typeface="Helvetica Neue"/>
            </a:endParaRPr>
          </a:p>
        </p:txBody>
      </p:sp>
      <p:sp>
        <p:nvSpPr>
          <p:cNvPr id="126" name="Google Shape;126;p22"/>
          <p:cNvSpPr txBox="1"/>
          <p:nvPr/>
        </p:nvSpPr>
        <p:spPr>
          <a:xfrm>
            <a:off x="501050" y="4427775"/>
            <a:ext cx="5806200" cy="6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Helvetica Neue"/>
                <a:ea typeface="Helvetica Neue"/>
                <a:cs typeface="Helvetica Neue"/>
                <a:sym typeface="Helvetica Neue"/>
              </a:rPr>
              <a:t>Last in First out </a:t>
            </a:r>
            <a:r>
              <a:rPr b="1" lang="en" sz="1800">
                <a:solidFill>
                  <a:srgbClr val="FFFFFF"/>
                </a:solidFill>
                <a:latin typeface="Helvetica Neue"/>
                <a:ea typeface="Helvetica Neue"/>
                <a:cs typeface="Helvetica Neue"/>
                <a:sym typeface="Helvetica Neue"/>
              </a:rPr>
              <a:t>(LIFO) </a:t>
            </a:r>
            <a:r>
              <a:rPr lang="en" sz="1800">
                <a:solidFill>
                  <a:srgbClr val="FFFFFF"/>
                </a:solidFill>
                <a:latin typeface="Helvetica Neue"/>
                <a:ea typeface="Helvetica Neue"/>
                <a:cs typeface="Helvetica Neue"/>
                <a:sym typeface="Helvetica Neue"/>
              </a:rPr>
              <a:t>structure</a:t>
            </a:r>
            <a:endParaRPr sz="1800">
              <a:solidFill>
                <a:srgbClr val="FFFFFF"/>
              </a:solidFill>
              <a:latin typeface="Helvetica Neue"/>
              <a:ea typeface="Helvetica Neue"/>
              <a:cs typeface="Helvetica Neue"/>
              <a:sym typeface="Helvetica Neue"/>
            </a:endParaRPr>
          </a:p>
        </p:txBody>
      </p:sp>
      <p:sp>
        <p:nvSpPr>
          <p:cNvPr id="127" name="Google Shape;127;p22"/>
          <p:cNvSpPr txBox="1"/>
          <p:nvPr/>
        </p:nvSpPr>
        <p:spPr>
          <a:xfrm>
            <a:off x="7383875" y="4574075"/>
            <a:ext cx="1250700" cy="429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rgbClr val="FFFFFF"/>
                </a:solidFill>
                <a:latin typeface="Helvetica Neue"/>
                <a:ea typeface="Helvetica Neue"/>
                <a:cs typeface="Helvetica Neue"/>
                <a:sym typeface="Helvetica Neue"/>
              </a:rPr>
              <a:t>A</a:t>
            </a:r>
            <a:endParaRPr b="1" sz="1800">
              <a:solidFill>
                <a:srgbClr val="FFFFFF"/>
              </a:solidFill>
              <a:latin typeface="Helvetica Neue"/>
              <a:ea typeface="Helvetica Neue"/>
              <a:cs typeface="Helvetica Neue"/>
              <a:sym typeface="Helvetica Neue"/>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74EA7"/>
        </a:solidFill>
      </p:bgPr>
    </p:bg>
    <p:spTree>
      <p:nvGrpSpPr>
        <p:cNvPr id="131" name="Shape 131"/>
        <p:cNvGrpSpPr/>
        <p:nvPr/>
      </p:nvGrpSpPr>
      <p:grpSpPr>
        <a:xfrm>
          <a:off x="0" y="0"/>
          <a:ext cx="0" cy="0"/>
          <a:chOff x="0" y="0"/>
          <a:chExt cx="0" cy="0"/>
        </a:xfrm>
      </p:grpSpPr>
      <p:sp>
        <p:nvSpPr>
          <p:cNvPr id="132" name="Google Shape;132;p23"/>
          <p:cNvSpPr txBox="1"/>
          <p:nvPr/>
        </p:nvSpPr>
        <p:spPr>
          <a:xfrm>
            <a:off x="493225" y="331500"/>
            <a:ext cx="7225200" cy="403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rgbClr val="FFFFFF"/>
                </a:solidFill>
                <a:latin typeface="Helvetica Neue"/>
                <a:ea typeface="Helvetica Neue"/>
                <a:cs typeface="Helvetica Neue"/>
                <a:sym typeface="Helvetica Neue"/>
              </a:rPr>
              <a:t>A.pop() </a:t>
            </a:r>
            <a:endParaRPr b="1" sz="3600">
              <a:solidFill>
                <a:srgbClr val="FFFFFF"/>
              </a:solidFill>
              <a:latin typeface="Helvetica Neue"/>
              <a:ea typeface="Helvetica Neue"/>
              <a:cs typeface="Helvetica Neue"/>
              <a:sym typeface="Helvetica Neue"/>
            </a:endParaRPr>
          </a:p>
          <a:p>
            <a:pPr indent="0" lvl="0" marL="0" rtl="0" algn="l">
              <a:spcBef>
                <a:spcPts val="0"/>
              </a:spcBef>
              <a:spcAft>
                <a:spcPts val="0"/>
              </a:spcAft>
              <a:buNone/>
            </a:pPr>
            <a:r>
              <a:t/>
            </a:r>
            <a:endParaRPr b="1" sz="3600">
              <a:solidFill>
                <a:srgbClr val="FFFFFF"/>
              </a:solidFill>
              <a:latin typeface="Helvetica Neue"/>
              <a:ea typeface="Helvetica Neue"/>
              <a:cs typeface="Helvetica Neue"/>
              <a:sym typeface="Helvetica Neue"/>
            </a:endParaRPr>
          </a:p>
          <a:p>
            <a:pPr indent="0" lvl="0" marL="0" rtl="0" algn="l">
              <a:spcBef>
                <a:spcPts val="0"/>
              </a:spcBef>
              <a:spcAft>
                <a:spcPts val="0"/>
              </a:spcAft>
              <a:buNone/>
            </a:pPr>
            <a:r>
              <a:rPr lang="en" sz="1800">
                <a:solidFill>
                  <a:srgbClr val="FFFFFF"/>
                </a:solidFill>
                <a:latin typeface="Helvetica Neue"/>
                <a:ea typeface="Helvetica Neue"/>
                <a:cs typeface="Helvetica Neue"/>
                <a:sym typeface="Helvetica Neue"/>
              </a:rPr>
              <a:t>Outputs 17 and removes it from the top of the list</a:t>
            </a:r>
            <a:endParaRPr sz="1800">
              <a:solidFill>
                <a:srgbClr val="FFFFFF"/>
              </a:solidFill>
              <a:latin typeface="Helvetica Neue"/>
              <a:ea typeface="Helvetica Neue"/>
              <a:cs typeface="Helvetica Neue"/>
              <a:sym typeface="Helvetica Neue"/>
            </a:endParaRPr>
          </a:p>
          <a:p>
            <a:pPr indent="0" lvl="0" marL="0" rtl="0" algn="l">
              <a:spcBef>
                <a:spcPts val="0"/>
              </a:spcBef>
              <a:spcAft>
                <a:spcPts val="0"/>
              </a:spcAft>
              <a:buNone/>
            </a:pPr>
            <a:r>
              <a:t/>
            </a:r>
            <a:endParaRPr sz="1800">
              <a:solidFill>
                <a:srgbClr val="FFFFFF"/>
              </a:solidFill>
              <a:latin typeface="Helvetica Neue"/>
              <a:ea typeface="Helvetica Neue"/>
              <a:cs typeface="Helvetica Neue"/>
              <a:sym typeface="Helvetica Neue"/>
            </a:endParaRPr>
          </a:p>
          <a:p>
            <a:pPr indent="0" lvl="0" marL="0" rtl="0" algn="l">
              <a:spcBef>
                <a:spcPts val="0"/>
              </a:spcBef>
              <a:spcAft>
                <a:spcPts val="0"/>
              </a:spcAft>
              <a:buNone/>
            </a:pPr>
            <a:r>
              <a:rPr lang="en" sz="1800">
                <a:solidFill>
                  <a:srgbClr val="FFFFFF"/>
                </a:solidFill>
                <a:latin typeface="Helvetica Neue"/>
                <a:ea typeface="Helvetica Neue"/>
                <a:cs typeface="Helvetica Neue"/>
                <a:sym typeface="Helvetica Neue"/>
              </a:rPr>
              <a:t>A.pop() returns the type of the structure</a:t>
            </a:r>
            <a:endParaRPr sz="1800">
              <a:solidFill>
                <a:srgbClr val="FFFFFF"/>
              </a:solidFill>
              <a:latin typeface="Helvetica Neue"/>
              <a:ea typeface="Helvetica Neue"/>
              <a:cs typeface="Helvetica Neue"/>
              <a:sym typeface="Helvetica Neue"/>
            </a:endParaRPr>
          </a:p>
          <a:p>
            <a:pPr indent="0" lvl="0" marL="0" rtl="0" algn="l">
              <a:spcBef>
                <a:spcPts val="0"/>
              </a:spcBef>
              <a:spcAft>
                <a:spcPts val="0"/>
              </a:spcAft>
              <a:buNone/>
            </a:pPr>
            <a:r>
              <a:t/>
            </a:r>
            <a:endParaRPr sz="1800">
              <a:solidFill>
                <a:srgbClr val="FFFFFF"/>
              </a:solidFill>
              <a:latin typeface="Helvetica Neue"/>
              <a:ea typeface="Helvetica Neue"/>
              <a:cs typeface="Helvetica Neue"/>
              <a:sym typeface="Helvetica Neue"/>
            </a:endParaRPr>
          </a:p>
          <a:p>
            <a:pPr indent="0" lvl="0" marL="0" rtl="0" algn="l">
              <a:spcBef>
                <a:spcPts val="0"/>
              </a:spcBef>
              <a:spcAft>
                <a:spcPts val="0"/>
              </a:spcAft>
              <a:buClr>
                <a:schemeClr val="dk1"/>
              </a:buClr>
              <a:buSzPts val="1100"/>
              <a:buFont typeface="Arial"/>
              <a:buNone/>
            </a:pPr>
            <a:r>
              <a:rPr b="1" lang="en" sz="1800">
                <a:solidFill>
                  <a:srgbClr val="FFFFFF"/>
                </a:solidFill>
                <a:latin typeface="Helvetica Neue"/>
                <a:ea typeface="Helvetica Neue"/>
                <a:cs typeface="Helvetica Neue"/>
                <a:sym typeface="Helvetica Neue"/>
              </a:rPr>
              <a:t>Note that push does not require parameter to take in</a:t>
            </a:r>
            <a:endParaRPr b="1" sz="1800">
              <a:solidFill>
                <a:srgbClr val="FFFFFF"/>
              </a:solidFill>
              <a:latin typeface="Helvetica Neue"/>
              <a:ea typeface="Helvetica Neue"/>
              <a:cs typeface="Helvetica Neue"/>
              <a:sym typeface="Helvetica Neue"/>
            </a:endParaRPr>
          </a:p>
          <a:p>
            <a:pPr indent="0" lvl="0" marL="0" rtl="0" algn="l">
              <a:spcBef>
                <a:spcPts val="0"/>
              </a:spcBef>
              <a:spcAft>
                <a:spcPts val="0"/>
              </a:spcAft>
              <a:buNone/>
            </a:pPr>
            <a:r>
              <a:t/>
            </a:r>
            <a:endParaRPr sz="1800">
              <a:solidFill>
                <a:srgbClr val="FFFFFF"/>
              </a:solidFill>
              <a:latin typeface="Helvetica Neue"/>
              <a:ea typeface="Helvetica Neue"/>
              <a:cs typeface="Helvetica Neue"/>
              <a:sym typeface="Helvetica Neue"/>
            </a:endParaRPr>
          </a:p>
        </p:txBody>
      </p:sp>
      <p:sp>
        <p:nvSpPr>
          <p:cNvPr id="133" name="Google Shape;133;p23"/>
          <p:cNvSpPr txBox="1"/>
          <p:nvPr/>
        </p:nvSpPr>
        <p:spPr>
          <a:xfrm>
            <a:off x="464725" y="3860350"/>
            <a:ext cx="6764400" cy="739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3600">
                <a:solidFill>
                  <a:srgbClr val="FFFFFF"/>
                </a:solidFill>
                <a:latin typeface="Helvetica Neue"/>
                <a:ea typeface="Helvetica Neue"/>
                <a:cs typeface="Helvetica Neue"/>
                <a:sym typeface="Helvetica Neue"/>
              </a:rPr>
              <a:t>Stack Pop Function</a:t>
            </a:r>
            <a:endParaRPr sz="4800">
              <a:solidFill>
                <a:srgbClr val="FFFFFF"/>
              </a:solidFill>
              <a:latin typeface="Helvetica Neue"/>
              <a:ea typeface="Helvetica Neue"/>
              <a:cs typeface="Helvetica Neue"/>
              <a:sym typeface="Helvetica Neue"/>
            </a:endParaRPr>
          </a:p>
        </p:txBody>
      </p:sp>
      <p:sp>
        <p:nvSpPr>
          <p:cNvPr id="134" name="Google Shape;134;p23"/>
          <p:cNvSpPr txBox="1"/>
          <p:nvPr/>
        </p:nvSpPr>
        <p:spPr>
          <a:xfrm>
            <a:off x="501050" y="4427775"/>
            <a:ext cx="5806200" cy="6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Helvetica Neue"/>
                <a:ea typeface="Helvetica Neue"/>
                <a:cs typeface="Helvetica Neue"/>
                <a:sym typeface="Helvetica Neue"/>
              </a:rPr>
              <a:t>Last in First out </a:t>
            </a:r>
            <a:r>
              <a:rPr b="1" lang="en" sz="1800">
                <a:solidFill>
                  <a:srgbClr val="FFFFFF"/>
                </a:solidFill>
                <a:latin typeface="Helvetica Neue"/>
                <a:ea typeface="Helvetica Neue"/>
                <a:cs typeface="Helvetica Neue"/>
                <a:sym typeface="Helvetica Neue"/>
              </a:rPr>
              <a:t>(LIFO) </a:t>
            </a:r>
            <a:r>
              <a:rPr lang="en" sz="1800">
                <a:solidFill>
                  <a:srgbClr val="FFFFFF"/>
                </a:solidFill>
                <a:latin typeface="Helvetica Neue"/>
                <a:ea typeface="Helvetica Neue"/>
                <a:cs typeface="Helvetica Neue"/>
                <a:sym typeface="Helvetica Neue"/>
              </a:rPr>
              <a:t>structure</a:t>
            </a:r>
            <a:endParaRPr sz="1800">
              <a:solidFill>
                <a:srgbClr val="FFFFFF"/>
              </a:solidFill>
              <a:latin typeface="Helvetica Neue"/>
              <a:ea typeface="Helvetica Neue"/>
              <a:cs typeface="Helvetica Neue"/>
              <a:sym typeface="Helvetica Neue"/>
            </a:endParaRPr>
          </a:p>
        </p:txBody>
      </p:sp>
      <p:sp>
        <p:nvSpPr>
          <p:cNvPr id="135" name="Google Shape;135;p23"/>
          <p:cNvSpPr txBox="1"/>
          <p:nvPr/>
        </p:nvSpPr>
        <p:spPr>
          <a:xfrm>
            <a:off x="7383875" y="4574075"/>
            <a:ext cx="1250700" cy="429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rgbClr val="FFFFFF"/>
                </a:solidFill>
                <a:latin typeface="Helvetica Neue"/>
                <a:ea typeface="Helvetica Neue"/>
                <a:cs typeface="Helvetica Neue"/>
                <a:sym typeface="Helvetica Neue"/>
              </a:rPr>
              <a:t>A</a:t>
            </a:r>
            <a:endParaRPr b="1" sz="1800">
              <a:solidFill>
                <a:srgbClr val="FFFFFF"/>
              </a:solidFill>
              <a:latin typeface="Helvetica Neue"/>
              <a:ea typeface="Helvetica Neue"/>
              <a:cs typeface="Helvetica Neue"/>
              <a:sym typeface="Helvetica Neue"/>
            </a:endParaRPr>
          </a:p>
        </p:txBody>
      </p:sp>
      <p:graphicFrame>
        <p:nvGraphicFramePr>
          <p:cNvPr id="136" name="Google Shape;136;p23"/>
          <p:cNvGraphicFramePr/>
          <p:nvPr/>
        </p:nvGraphicFramePr>
        <p:xfrm>
          <a:off x="7608250" y="502100"/>
          <a:ext cx="3000000" cy="3000000"/>
        </p:xfrm>
        <a:graphic>
          <a:graphicData uri="http://schemas.openxmlformats.org/drawingml/2006/table">
            <a:tbl>
              <a:tblPr>
                <a:noFill/>
                <a:tableStyleId>{CDA56FE6-5FFB-4A2A-948F-9723B6248BFD}</a:tableStyleId>
              </a:tblPr>
              <a:tblGrid>
                <a:gridCol w="816625"/>
              </a:tblGrid>
              <a:tr h="577275">
                <a:tc>
                  <a:txBody>
                    <a:bodyPr/>
                    <a:lstStyle/>
                    <a:p>
                      <a:pPr indent="0" lvl="0" marL="0" rtl="0" algn="ctr">
                        <a:spcBef>
                          <a:spcPts val="0"/>
                        </a:spcBef>
                        <a:spcAft>
                          <a:spcPts val="0"/>
                        </a:spcAft>
                        <a:buNone/>
                      </a:pPr>
                      <a:r>
                        <a:rPr b="1" lang="en" sz="2400">
                          <a:solidFill>
                            <a:srgbClr val="FFFFFF"/>
                          </a:solidFill>
                          <a:latin typeface="Helvetica Neue"/>
                          <a:ea typeface="Helvetica Neue"/>
                          <a:cs typeface="Helvetica Neue"/>
                          <a:sym typeface="Helvetica Neue"/>
                        </a:rPr>
                        <a:t>5</a:t>
                      </a:r>
                      <a:endParaRPr b="1" sz="2400">
                        <a:solidFill>
                          <a:srgbClr val="FFFFFF"/>
                        </a:solidFill>
                        <a:latin typeface="Helvetica Neue"/>
                        <a:ea typeface="Helvetica Neue"/>
                        <a:cs typeface="Helvetica Neue"/>
                        <a:sym typeface="Helvetica Neue"/>
                      </a:endParaRPr>
                    </a:p>
                  </a:txBody>
                  <a:tcPr marT="91425" marB="91425" marR="91425" marL="91425">
                    <a:lnL cap="flat" cmpd="sng" w="28575">
                      <a:solidFill>
                        <a:srgbClr val="FFFFFF"/>
                      </a:solidFill>
                      <a:prstDash val="solid"/>
                      <a:round/>
                      <a:headEnd len="sm" w="sm" type="none"/>
                      <a:tailEnd len="sm" w="sm" type="none"/>
                    </a:lnL>
                    <a:lnR cap="flat" cmpd="sng" w="28575">
                      <a:solidFill>
                        <a:srgbClr val="FFFFFF"/>
                      </a:solidFill>
                      <a:prstDash val="solid"/>
                      <a:round/>
                      <a:headEnd len="sm" w="sm" type="none"/>
                      <a:tailEnd len="sm" w="sm" type="none"/>
                    </a:lnR>
                    <a:lnT cap="flat" cmpd="sng" w="28575">
                      <a:solidFill>
                        <a:srgbClr val="FFFFFF"/>
                      </a:solidFill>
                      <a:prstDash val="solid"/>
                      <a:round/>
                      <a:headEnd len="sm" w="sm" type="none"/>
                      <a:tailEnd len="sm" w="sm" type="none"/>
                    </a:lnT>
                    <a:lnB cap="flat" cmpd="sng" w="28575">
                      <a:solidFill>
                        <a:srgbClr val="FFFFFF"/>
                      </a:solidFill>
                      <a:prstDash val="solid"/>
                      <a:round/>
                      <a:headEnd len="sm" w="sm" type="none"/>
                      <a:tailEnd len="sm" w="sm" type="none"/>
                    </a:lnB>
                  </a:tcPr>
                </a:tc>
              </a:tr>
              <a:tr h="577275">
                <a:tc>
                  <a:txBody>
                    <a:bodyPr/>
                    <a:lstStyle/>
                    <a:p>
                      <a:pPr indent="0" lvl="0" marL="0" rtl="0" algn="ctr">
                        <a:spcBef>
                          <a:spcPts val="0"/>
                        </a:spcBef>
                        <a:spcAft>
                          <a:spcPts val="0"/>
                        </a:spcAft>
                        <a:buNone/>
                      </a:pPr>
                      <a:r>
                        <a:rPr b="1" lang="en" sz="2400">
                          <a:solidFill>
                            <a:srgbClr val="FFFFFF"/>
                          </a:solidFill>
                          <a:latin typeface="Helvetica Neue"/>
                          <a:ea typeface="Helvetica Neue"/>
                          <a:cs typeface="Helvetica Neue"/>
                          <a:sym typeface="Helvetica Neue"/>
                        </a:rPr>
                        <a:t>4</a:t>
                      </a:r>
                      <a:endParaRPr b="1" sz="2400">
                        <a:solidFill>
                          <a:srgbClr val="FFFFFF"/>
                        </a:solidFill>
                        <a:latin typeface="Helvetica Neue"/>
                        <a:ea typeface="Helvetica Neue"/>
                        <a:cs typeface="Helvetica Neue"/>
                        <a:sym typeface="Helvetica Neue"/>
                      </a:endParaRPr>
                    </a:p>
                  </a:txBody>
                  <a:tcPr marT="91425" marB="91425" marR="91425" marL="91425">
                    <a:lnL cap="flat" cmpd="sng" w="28575">
                      <a:solidFill>
                        <a:srgbClr val="FFFFFF"/>
                      </a:solidFill>
                      <a:prstDash val="solid"/>
                      <a:round/>
                      <a:headEnd len="sm" w="sm" type="none"/>
                      <a:tailEnd len="sm" w="sm" type="none"/>
                    </a:lnL>
                    <a:lnR cap="flat" cmpd="sng" w="28575">
                      <a:solidFill>
                        <a:srgbClr val="FFFFFF"/>
                      </a:solidFill>
                      <a:prstDash val="solid"/>
                      <a:round/>
                      <a:headEnd len="sm" w="sm" type="none"/>
                      <a:tailEnd len="sm" w="sm" type="none"/>
                    </a:lnR>
                    <a:lnT cap="flat" cmpd="sng" w="28575">
                      <a:solidFill>
                        <a:srgbClr val="FFFFFF"/>
                      </a:solidFill>
                      <a:prstDash val="solid"/>
                      <a:round/>
                      <a:headEnd len="sm" w="sm" type="none"/>
                      <a:tailEnd len="sm" w="sm" type="none"/>
                    </a:lnT>
                    <a:lnB cap="flat" cmpd="sng" w="28575">
                      <a:solidFill>
                        <a:srgbClr val="FFFFFF"/>
                      </a:solidFill>
                      <a:prstDash val="solid"/>
                      <a:round/>
                      <a:headEnd len="sm" w="sm" type="none"/>
                      <a:tailEnd len="sm" w="sm" type="none"/>
                    </a:lnB>
                  </a:tcPr>
                </a:tc>
              </a:tr>
              <a:tr h="577275">
                <a:tc>
                  <a:txBody>
                    <a:bodyPr/>
                    <a:lstStyle/>
                    <a:p>
                      <a:pPr indent="0" lvl="0" marL="0" rtl="0" algn="ctr">
                        <a:spcBef>
                          <a:spcPts val="0"/>
                        </a:spcBef>
                        <a:spcAft>
                          <a:spcPts val="0"/>
                        </a:spcAft>
                        <a:buNone/>
                      </a:pPr>
                      <a:r>
                        <a:rPr b="1" lang="en" sz="2400">
                          <a:solidFill>
                            <a:srgbClr val="FFFFFF"/>
                          </a:solidFill>
                          <a:latin typeface="Helvetica Neue"/>
                          <a:ea typeface="Helvetica Neue"/>
                          <a:cs typeface="Helvetica Neue"/>
                          <a:sym typeface="Helvetica Neue"/>
                        </a:rPr>
                        <a:t>2</a:t>
                      </a:r>
                      <a:endParaRPr b="1" sz="2400">
                        <a:solidFill>
                          <a:srgbClr val="FFFFFF"/>
                        </a:solidFill>
                        <a:latin typeface="Helvetica Neue"/>
                        <a:ea typeface="Helvetica Neue"/>
                        <a:cs typeface="Helvetica Neue"/>
                        <a:sym typeface="Helvetica Neue"/>
                      </a:endParaRPr>
                    </a:p>
                  </a:txBody>
                  <a:tcPr marT="91425" marB="91425" marR="91425" marL="91425">
                    <a:lnL cap="flat" cmpd="sng" w="28575">
                      <a:solidFill>
                        <a:srgbClr val="FFFFFF"/>
                      </a:solidFill>
                      <a:prstDash val="solid"/>
                      <a:round/>
                      <a:headEnd len="sm" w="sm" type="none"/>
                      <a:tailEnd len="sm" w="sm" type="none"/>
                    </a:lnL>
                    <a:lnR cap="flat" cmpd="sng" w="28575">
                      <a:solidFill>
                        <a:srgbClr val="FFFFFF"/>
                      </a:solidFill>
                      <a:prstDash val="solid"/>
                      <a:round/>
                      <a:headEnd len="sm" w="sm" type="none"/>
                      <a:tailEnd len="sm" w="sm" type="none"/>
                    </a:lnR>
                    <a:lnT cap="flat" cmpd="sng" w="28575">
                      <a:solidFill>
                        <a:srgbClr val="FFFFFF"/>
                      </a:solidFill>
                      <a:prstDash val="solid"/>
                      <a:round/>
                      <a:headEnd len="sm" w="sm" type="none"/>
                      <a:tailEnd len="sm" w="sm" type="none"/>
                    </a:lnT>
                    <a:lnB cap="flat" cmpd="sng" w="28575">
                      <a:solidFill>
                        <a:srgbClr val="FFFFFF"/>
                      </a:solidFill>
                      <a:prstDash val="solid"/>
                      <a:round/>
                      <a:headEnd len="sm" w="sm" type="none"/>
                      <a:tailEnd len="sm" w="sm" type="none"/>
                    </a:lnB>
                  </a:tcPr>
                </a:tc>
              </a:tr>
              <a:tr h="577275">
                <a:tc>
                  <a:txBody>
                    <a:bodyPr/>
                    <a:lstStyle/>
                    <a:p>
                      <a:pPr indent="0" lvl="0" marL="0" rtl="0" algn="ctr">
                        <a:spcBef>
                          <a:spcPts val="0"/>
                        </a:spcBef>
                        <a:spcAft>
                          <a:spcPts val="0"/>
                        </a:spcAft>
                        <a:buNone/>
                      </a:pPr>
                      <a:r>
                        <a:rPr b="1" lang="en" sz="2400">
                          <a:solidFill>
                            <a:srgbClr val="FFFFFF"/>
                          </a:solidFill>
                          <a:latin typeface="Helvetica Neue"/>
                          <a:ea typeface="Helvetica Neue"/>
                          <a:cs typeface="Helvetica Neue"/>
                          <a:sym typeface="Helvetica Neue"/>
                        </a:rPr>
                        <a:t>9</a:t>
                      </a:r>
                      <a:endParaRPr b="1" sz="2400">
                        <a:solidFill>
                          <a:srgbClr val="FFFFFF"/>
                        </a:solidFill>
                        <a:latin typeface="Helvetica Neue"/>
                        <a:ea typeface="Helvetica Neue"/>
                        <a:cs typeface="Helvetica Neue"/>
                        <a:sym typeface="Helvetica Neue"/>
                      </a:endParaRPr>
                    </a:p>
                  </a:txBody>
                  <a:tcPr marT="91425" marB="91425" marR="91425" marL="91425">
                    <a:lnL cap="flat" cmpd="sng" w="28575">
                      <a:solidFill>
                        <a:srgbClr val="FFFFFF"/>
                      </a:solidFill>
                      <a:prstDash val="solid"/>
                      <a:round/>
                      <a:headEnd len="sm" w="sm" type="none"/>
                      <a:tailEnd len="sm" w="sm" type="none"/>
                    </a:lnL>
                    <a:lnR cap="flat" cmpd="sng" w="28575">
                      <a:solidFill>
                        <a:srgbClr val="FFFFFF"/>
                      </a:solidFill>
                      <a:prstDash val="solid"/>
                      <a:round/>
                      <a:headEnd len="sm" w="sm" type="none"/>
                      <a:tailEnd len="sm" w="sm" type="none"/>
                    </a:lnR>
                    <a:lnT cap="flat" cmpd="sng" w="28575">
                      <a:solidFill>
                        <a:srgbClr val="FFFFFF"/>
                      </a:solidFill>
                      <a:prstDash val="solid"/>
                      <a:round/>
                      <a:headEnd len="sm" w="sm" type="none"/>
                      <a:tailEnd len="sm" w="sm" type="none"/>
                    </a:lnT>
                    <a:lnB cap="flat" cmpd="sng" w="28575">
                      <a:solidFill>
                        <a:srgbClr val="FFFFFF"/>
                      </a:solidFill>
                      <a:prstDash val="solid"/>
                      <a:round/>
                      <a:headEnd len="sm" w="sm" type="none"/>
                      <a:tailEnd len="sm" w="sm" type="none"/>
                    </a:lnB>
                  </a:tcPr>
                </a:tc>
              </a:tr>
              <a:tr h="555125">
                <a:tc>
                  <a:txBody>
                    <a:bodyPr/>
                    <a:lstStyle/>
                    <a:p>
                      <a:pPr indent="0" lvl="0" marL="0" rtl="0" algn="ctr">
                        <a:spcBef>
                          <a:spcPts val="0"/>
                        </a:spcBef>
                        <a:spcAft>
                          <a:spcPts val="0"/>
                        </a:spcAft>
                        <a:buNone/>
                      </a:pPr>
                      <a:r>
                        <a:rPr b="1" lang="en" sz="2400">
                          <a:solidFill>
                            <a:srgbClr val="FFFFFF"/>
                          </a:solidFill>
                          <a:latin typeface="Helvetica Neue"/>
                          <a:ea typeface="Helvetica Neue"/>
                          <a:cs typeface="Helvetica Neue"/>
                          <a:sym typeface="Helvetica Neue"/>
                        </a:rPr>
                        <a:t>3</a:t>
                      </a:r>
                      <a:endParaRPr b="1" sz="2400">
                        <a:solidFill>
                          <a:srgbClr val="FFFFFF"/>
                        </a:solidFill>
                        <a:latin typeface="Helvetica Neue"/>
                        <a:ea typeface="Helvetica Neue"/>
                        <a:cs typeface="Helvetica Neue"/>
                        <a:sym typeface="Helvetica Neue"/>
                      </a:endParaRPr>
                    </a:p>
                  </a:txBody>
                  <a:tcPr marT="91425" marB="91425" marR="91425" marL="91425">
                    <a:lnL cap="flat" cmpd="sng" w="28575">
                      <a:solidFill>
                        <a:srgbClr val="FFFFFF"/>
                      </a:solidFill>
                      <a:prstDash val="solid"/>
                      <a:round/>
                      <a:headEnd len="sm" w="sm" type="none"/>
                      <a:tailEnd len="sm" w="sm" type="none"/>
                    </a:lnL>
                    <a:lnR cap="flat" cmpd="sng" w="28575">
                      <a:solidFill>
                        <a:srgbClr val="FFFFFF"/>
                      </a:solidFill>
                      <a:prstDash val="solid"/>
                      <a:round/>
                      <a:headEnd len="sm" w="sm" type="none"/>
                      <a:tailEnd len="sm" w="sm" type="none"/>
                    </a:lnR>
                    <a:lnT cap="flat" cmpd="sng" w="28575">
                      <a:solidFill>
                        <a:srgbClr val="FFFFFF"/>
                      </a:solidFill>
                      <a:prstDash val="solid"/>
                      <a:round/>
                      <a:headEnd len="sm" w="sm" type="none"/>
                      <a:tailEnd len="sm" w="sm" type="none"/>
                    </a:lnT>
                    <a:lnB cap="flat" cmpd="sng" w="28575">
                      <a:solidFill>
                        <a:srgbClr val="FFFFFF"/>
                      </a:solidFill>
                      <a:prstDash val="solid"/>
                      <a:round/>
                      <a:headEnd len="sm" w="sm" type="none"/>
                      <a:tailEnd len="sm" w="sm" type="none"/>
                    </a:lnB>
                  </a:tcPr>
                </a:tc>
              </a:tr>
              <a:tr h="555125">
                <a:tc>
                  <a:txBody>
                    <a:bodyPr/>
                    <a:lstStyle/>
                    <a:p>
                      <a:pPr indent="0" lvl="0" marL="0" rtl="0" algn="ctr">
                        <a:spcBef>
                          <a:spcPts val="0"/>
                        </a:spcBef>
                        <a:spcAft>
                          <a:spcPts val="0"/>
                        </a:spcAft>
                        <a:buNone/>
                      </a:pPr>
                      <a:r>
                        <a:rPr b="1" lang="en" sz="2400">
                          <a:solidFill>
                            <a:srgbClr val="FFFFFF"/>
                          </a:solidFill>
                          <a:latin typeface="Helvetica Neue"/>
                          <a:ea typeface="Helvetica Neue"/>
                          <a:cs typeface="Helvetica Neue"/>
                          <a:sym typeface="Helvetica Neue"/>
                        </a:rPr>
                        <a:t>7</a:t>
                      </a:r>
                      <a:endParaRPr b="1" sz="2400">
                        <a:solidFill>
                          <a:srgbClr val="FFFFFF"/>
                        </a:solidFill>
                        <a:latin typeface="Helvetica Neue"/>
                        <a:ea typeface="Helvetica Neue"/>
                        <a:cs typeface="Helvetica Neue"/>
                        <a:sym typeface="Helvetica Neue"/>
                      </a:endParaRPr>
                    </a:p>
                  </a:txBody>
                  <a:tcPr marT="91425" marB="91425" marR="91425" marL="91425">
                    <a:lnL cap="flat" cmpd="sng" w="28575">
                      <a:solidFill>
                        <a:srgbClr val="FFFFFF"/>
                      </a:solidFill>
                      <a:prstDash val="solid"/>
                      <a:round/>
                      <a:headEnd len="sm" w="sm" type="none"/>
                      <a:tailEnd len="sm" w="sm" type="none"/>
                    </a:lnL>
                    <a:lnR cap="flat" cmpd="sng" w="28575">
                      <a:solidFill>
                        <a:srgbClr val="FFFFFF"/>
                      </a:solidFill>
                      <a:prstDash val="solid"/>
                      <a:round/>
                      <a:headEnd len="sm" w="sm" type="none"/>
                      <a:tailEnd len="sm" w="sm" type="none"/>
                    </a:lnR>
                    <a:lnT cap="flat" cmpd="sng" w="28575">
                      <a:solidFill>
                        <a:srgbClr val="FFFFFF"/>
                      </a:solidFill>
                      <a:prstDash val="solid"/>
                      <a:round/>
                      <a:headEnd len="sm" w="sm" type="none"/>
                      <a:tailEnd len="sm" w="sm" type="none"/>
                    </a:lnT>
                    <a:lnB cap="flat" cmpd="sng" w="28575">
                      <a:solidFill>
                        <a:srgbClr val="FFFFFF"/>
                      </a:solidFill>
                      <a:prstDash val="solid"/>
                      <a:round/>
                      <a:headEnd len="sm" w="sm" type="none"/>
                      <a:tailEnd len="sm" w="sm" type="none"/>
                    </a:lnB>
                  </a:tcPr>
                </a:tc>
              </a:tr>
              <a:tr h="555125">
                <a:tc>
                  <a:txBody>
                    <a:bodyPr/>
                    <a:lstStyle/>
                    <a:p>
                      <a:pPr indent="0" lvl="0" marL="0" rtl="0" algn="ctr">
                        <a:spcBef>
                          <a:spcPts val="0"/>
                        </a:spcBef>
                        <a:spcAft>
                          <a:spcPts val="0"/>
                        </a:spcAft>
                        <a:buNone/>
                      </a:pPr>
                      <a:r>
                        <a:rPr b="1" lang="en" sz="2400">
                          <a:solidFill>
                            <a:srgbClr val="FFFFFF"/>
                          </a:solidFill>
                          <a:latin typeface="Helvetica Neue"/>
                          <a:ea typeface="Helvetica Neue"/>
                          <a:cs typeface="Helvetica Neue"/>
                          <a:sym typeface="Helvetica Neue"/>
                        </a:rPr>
                        <a:t>12</a:t>
                      </a:r>
                      <a:endParaRPr b="1" sz="2400">
                        <a:solidFill>
                          <a:srgbClr val="FFFFFF"/>
                        </a:solidFill>
                        <a:latin typeface="Helvetica Neue"/>
                        <a:ea typeface="Helvetica Neue"/>
                        <a:cs typeface="Helvetica Neue"/>
                        <a:sym typeface="Helvetica Neue"/>
                      </a:endParaRPr>
                    </a:p>
                  </a:txBody>
                  <a:tcPr marT="91425" marB="91425" marR="91425" marL="91425">
                    <a:lnL cap="flat" cmpd="sng" w="28575">
                      <a:solidFill>
                        <a:srgbClr val="FFFFFF"/>
                      </a:solidFill>
                      <a:prstDash val="solid"/>
                      <a:round/>
                      <a:headEnd len="sm" w="sm" type="none"/>
                      <a:tailEnd len="sm" w="sm" type="none"/>
                    </a:lnL>
                    <a:lnR cap="flat" cmpd="sng" w="28575">
                      <a:solidFill>
                        <a:srgbClr val="FFFFFF"/>
                      </a:solidFill>
                      <a:prstDash val="solid"/>
                      <a:round/>
                      <a:headEnd len="sm" w="sm" type="none"/>
                      <a:tailEnd len="sm" w="sm" type="none"/>
                    </a:lnR>
                    <a:lnT cap="flat" cmpd="sng" w="28575">
                      <a:solidFill>
                        <a:srgbClr val="FFFFFF"/>
                      </a:solidFill>
                      <a:prstDash val="solid"/>
                      <a:round/>
                      <a:headEnd len="sm" w="sm" type="none"/>
                      <a:tailEnd len="sm" w="sm" type="none"/>
                    </a:lnT>
                    <a:lnB cap="flat" cmpd="sng" w="28575">
                      <a:solidFill>
                        <a:srgbClr val="FFFFFF"/>
                      </a:solidFill>
                      <a:prstDash val="solid"/>
                      <a:round/>
                      <a:headEnd len="sm" w="sm" type="none"/>
                      <a:tailEnd len="sm" w="sm" type="none"/>
                    </a:lnB>
                  </a:tcPr>
                </a:tc>
              </a:tr>
            </a:tbl>
          </a:graphicData>
        </a:graphic>
      </p:graphicFrame>
      <p:sp>
        <p:nvSpPr>
          <p:cNvPr id="137" name="Google Shape;137;p23"/>
          <p:cNvSpPr/>
          <p:nvPr/>
        </p:nvSpPr>
        <p:spPr>
          <a:xfrm flipH="1" rot="5400000">
            <a:off x="8485350" y="255100"/>
            <a:ext cx="625500" cy="578700"/>
          </a:xfrm>
          <a:prstGeom prst="bentArrow">
            <a:avLst>
              <a:gd fmla="val 25000" name="adj1"/>
              <a:gd fmla="val 25000" name="adj2"/>
              <a:gd fmla="val 25000" name="adj3"/>
              <a:gd fmla="val 43750" name="adj4"/>
            </a:avLst>
          </a:prstGeom>
          <a:solidFill>
            <a:srgbClr val="D9D2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74EA7"/>
        </a:solidFill>
      </p:bgPr>
    </p:bg>
    <p:spTree>
      <p:nvGrpSpPr>
        <p:cNvPr id="141" name="Shape 141"/>
        <p:cNvGrpSpPr/>
        <p:nvPr/>
      </p:nvGrpSpPr>
      <p:grpSpPr>
        <a:xfrm>
          <a:off x="0" y="0"/>
          <a:ext cx="0" cy="0"/>
          <a:chOff x="0" y="0"/>
          <a:chExt cx="0" cy="0"/>
        </a:xfrm>
      </p:grpSpPr>
      <p:sp>
        <p:nvSpPr>
          <p:cNvPr id="142" name="Google Shape;142;p24"/>
          <p:cNvSpPr txBox="1"/>
          <p:nvPr/>
        </p:nvSpPr>
        <p:spPr>
          <a:xfrm>
            <a:off x="493225" y="331500"/>
            <a:ext cx="7225200" cy="403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rgbClr val="FFFFFF"/>
                </a:solidFill>
                <a:latin typeface="Helvetica Neue"/>
                <a:ea typeface="Helvetica Neue"/>
                <a:cs typeface="Helvetica Neue"/>
                <a:sym typeface="Helvetica Neue"/>
              </a:rPr>
              <a:t>A.peek() </a:t>
            </a:r>
            <a:endParaRPr b="1" sz="3600">
              <a:solidFill>
                <a:srgbClr val="FFFFFF"/>
              </a:solidFill>
              <a:latin typeface="Helvetica Neue"/>
              <a:ea typeface="Helvetica Neue"/>
              <a:cs typeface="Helvetica Neue"/>
              <a:sym typeface="Helvetica Neue"/>
            </a:endParaRPr>
          </a:p>
          <a:p>
            <a:pPr indent="0" lvl="0" marL="0" rtl="0" algn="l">
              <a:spcBef>
                <a:spcPts val="0"/>
              </a:spcBef>
              <a:spcAft>
                <a:spcPts val="0"/>
              </a:spcAft>
              <a:buNone/>
            </a:pPr>
            <a:r>
              <a:t/>
            </a:r>
            <a:endParaRPr b="1" sz="3600">
              <a:solidFill>
                <a:srgbClr val="FFFFFF"/>
              </a:solidFill>
              <a:latin typeface="Helvetica Neue"/>
              <a:ea typeface="Helvetica Neue"/>
              <a:cs typeface="Helvetica Neue"/>
              <a:sym typeface="Helvetica Neue"/>
            </a:endParaRPr>
          </a:p>
          <a:p>
            <a:pPr indent="0" lvl="0" marL="0" rtl="0" algn="l">
              <a:spcBef>
                <a:spcPts val="0"/>
              </a:spcBef>
              <a:spcAft>
                <a:spcPts val="0"/>
              </a:spcAft>
              <a:buNone/>
            </a:pPr>
            <a:r>
              <a:rPr lang="en" sz="1800">
                <a:solidFill>
                  <a:srgbClr val="FFFFFF"/>
                </a:solidFill>
                <a:latin typeface="Helvetica Neue"/>
                <a:ea typeface="Helvetica Neue"/>
                <a:cs typeface="Helvetica Neue"/>
                <a:sym typeface="Helvetica Neue"/>
              </a:rPr>
              <a:t>Outputs 5</a:t>
            </a:r>
            <a:endParaRPr sz="1800">
              <a:solidFill>
                <a:srgbClr val="FFFFFF"/>
              </a:solidFill>
              <a:latin typeface="Helvetica Neue"/>
              <a:ea typeface="Helvetica Neue"/>
              <a:cs typeface="Helvetica Neue"/>
              <a:sym typeface="Helvetica Neue"/>
            </a:endParaRPr>
          </a:p>
          <a:p>
            <a:pPr indent="0" lvl="0" marL="0" rtl="0" algn="l">
              <a:spcBef>
                <a:spcPts val="0"/>
              </a:spcBef>
              <a:spcAft>
                <a:spcPts val="0"/>
              </a:spcAft>
              <a:buNone/>
            </a:pPr>
            <a:r>
              <a:t/>
            </a:r>
            <a:endParaRPr sz="1800">
              <a:solidFill>
                <a:srgbClr val="FFFFFF"/>
              </a:solidFill>
              <a:latin typeface="Helvetica Neue"/>
              <a:ea typeface="Helvetica Neue"/>
              <a:cs typeface="Helvetica Neue"/>
              <a:sym typeface="Helvetica Neue"/>
            </a:endParaRPr>
          </a:p>
          <a:p>
            <a:pPr indent="0" lvl="0" marL="0" rtl="0" algn="l">
              <a:spcBef>
                <a:spcPts val="0"/>
              </a:spcBef>
              <a:spcAft>
                <a:spcPts val="0"/>
              </a:spcAft>
              <a:buNone/>
            </a:pPr>
            <a:r>
              <a:rPr lang="en" sz="1800">
                <a:solidFill>
                  <a:srgbClr val="FFFFFF"/>
                </a:solidFill>
                <a:latin typeface="Helvetica Neue"/>
                <a:ea typeface="Helvetica Neue"/>
                <a:cs typeface="Helvetica Neue"/>
                <a:sym typeface="Helvetica Neue"/>
              </a:rPr>
              <a:t>A.peek() returns the type of the structure</a:t>
            </a:r>
            <a:endParaRPr sz="1800">
              <a:solidFill>
                <a:srgbClr val="FFFFFF"/>
              </a:solidFill>
              <a:latin typeface="Helvetica Neue"/>
              <a:ea typeface="Helvetica Neue"/>
              <a:cs typeface="Helvetica Neue"/>
              <a:sym typeface="Helvetica Neue"/>
            </a:endParaRPr>
          </a:p>
          <a:p>
            <a:pPr indent="0" lvl="0" marL="0" rtl="0" algn="l">
              <a:spcBef>
                <a:spcPts val="0"/>
              </a:spcBef>
              <a:spcAft>
                <a:spcPts val="0"/>
              </a:spcAft>
              <a:buNone/>
            </a:pPr>
            <a:r>
              <a:t/>
            </a:r>
            <a:endParaRPr sz="1800">
              <a:solidFill>
                <a:srgbClr val="FFFFFF"/>
              </a:solidFill>
              <a:latin typeface="Helvetica Neue"/>
              <a:ea typeface="Helvetica Neue"/>
              <a:cs typeface="Helvetica Neue"/>
              <a:sym typeface="Helvetica Neue"/>
            </a:endParaRPr>
          </a:p>
          <a:p>
            <a:pPr indent="0" lvl="0" marL="0" rtl="0" algn="l">
              <a:spcBef>
                <a:spcPts val="0"/>
              </a:spcBef>
              <a:spcAft>
                <a:spcPts val="0"/>
              </a:spcAft>
              <a:buNone/>
            </a:pPr>
            <a:r>
              <a:rPr b="1" lang="en" sz="1800">
                <a:solidFill>
                  <a:srgbClr val="FFFFFF"/>
                </a:solidFill>
                <a:latin typeface="Helvetica Neue"/>
                <a:ea typeface="Helvetica Neue"/>
                <a:cs typeface="Helvetica Neue"/>
                <a:sym typeface="Helvetica Neue"/>
              </a:rPr>
              <a:t>Note that peek does not require parameter to take in</a:t>
            </a:r>
            <a:endParaRPr b="1" sz="1800">
              <a:solidFill>
                <a:srgbClr val="FFFFFF"/>
              </a:solidFill>
              <a:latin typeface="Helvetica Neue"/>
              <a:ea typeface="Helvetica Neue"/>
              <a:cs typeface="Helvetica Neue"/>
              <a:sym typeface="Helvetica Neue"/>
            </a:endParaRPr>
          </a:p>
          <a:p>
            <a:pPr indent="0" lvl="0" marL="0" rtl="0" algn="l">
              <a:spcBef>
                <a:spcPts val="0"/>
              </a:spcBef>
              <a:spcAft>
                <a:spcPts val="0"/>
              </a:spcAft>
              <a:buNone/>
            </a:pPr>
            <a:r>
              <a:t/>
            </a:r>
            <a:endParaRPr sz="1800">
              <a:solidFill>
                <a:srgbClr val="FFFFFF"/>
              </a:solidFill>
              <a:latin typeface="Helvetica Neue"/>
              <a:ea typeface="Helvetica Neue"/>
              <a:cs typeface="Helvetica Neue"/>
              <a:sym typeface="Helvetica Neue"/>
            </a:endParaRPr>
          </a:p>
        </p:txBody>
      </p:sp>
      <p:sp>
        <p:nvSpPr>
          <p:cNvPr id="143" name="Google Shape;143;p24"/>
          <p:cNvSpPr txBox="1"/>
          <p:nvPr/>
        </p:nvSpPr>
        <p:spPr>
          <a:xfrm>
            <a:off x="464725" y="3860350"/>
            <a:ext cx="6764400" cy="739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3600">
                <a:solidFill>
                  <a:srgbClr val="FFFFFF"/>
                </a:solidFill>
                <a:latin typeface="Helvetica Neue"/>
                <a:ea typeface="Helvetica Neue"/>
                <a:cs typeface="Helvetica Neue"/>
                <a:sym typeface="Helvetica Neue"/>
              </a:rPr>
              <a:t>Stack Peek Function</a:t>
            </a:r>
            <a:endParaRPr sz="4800">
              <a:solidFill>
                <a:srgbClr val="FFFFFF"/>
              </a:solidFill>
              <a:latin typeface="Helvetica Neue"/>
              <a:ea typeface="Helvetica Neue"/>
              <a:cs typeface="Helvetica Neue"/>
              <a:sym typeface="Helvetica Neue"/>
            </a:endParaRPr>
          </a:p>
        </p:txBody>
      </p:sp>
      <p:sp>
        <p:nvSpPr>
          <p:cNvPr id="144" name="Google Shape;144;p24"/>
          <p:cNvSpPr txBox="1"/>
          <p:nvPr/>
        </p:nvSpPr>
        <p:spPr>
          <a:xfrm>
            <a:off x="501050" y="4427775"/>
            <a:ext cx="5806200" cy="6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Helvetica Neue"/>
                <a:ea typeface="Helvetica Neue"/>
                <a:cs typeface="Helvetica Neue"/>
                <a:sym typeface="Helvetica Neue"/>
              </a:rPr>
              <a:t>Last in First out </a:t>
            </a:r>
            <a:r>
              <a:rPr b="1" lang="en" sz="1800">
                <a:solidFill>
                  <a:srgbClr val="FFFFFF"/>
                </a:solidFill>
                <a:latin typeface="Helvetica Neue"/>
                <a:ea typeface="Helvetica Neue"/>
                <a:cs typeface="Helvetica Neue"/>
                <a:sym typeface="Helvetica Neue"/>
              </a:rPr>
              <a:t>(LIFO) </a:t>
            </a:r>
            <a:r>
              <a:rPr lang="en" sz="1800">
                <a:solidFill>
                  <a:srgbClr val="FFFFFF"/>
                </a:solidFill>
                <a:latin typeface="Helvetica Neue"/>
                <a:ea typeface="Helvetica Neue"/>
                <a:cs typeface="Helvetica Neue"/>
                <a:sym typeface="Helvetica Neue"/>
              </a:rPr>
              <a:t>structure</a:t>
            </a:r>
            <a:endParaRPr sz="1800">
              <a:solidFill>
                <a:srgbClr val="FFFFFF"/>
              </a:solidFill>
              <a:latin typeface="Helvetica Neue"/>
              <a:ea typeface="Helvetica Neue"/>
              <a:cs typeface="Helvetica Neue"/>
              <a:sym typeface="Helvetica Neue"/>
            </a:endParaRPr>
          </a:p>
        </p:txBody>
      </p:sp>
      <p:sp>
        <p:nvSpPr>
          <p:cNvPr id="145" name="Google Shape;145;p24"/>
          <p:cNvSpPr txBox="1"/>
          <p:nvPr/>
        </p:nvSpPr>
        <p:spPr>
          <a:xfrm>
            <a:off x="7383875" y="4574075"/>
            <a:ext cx="1250700" cy="429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rgbClr val="FFFFFF"/>
                </a:solidFill>
                <a:latin typeface="Helvetica Neue"/>
                <a:ea typeface="Helvetica Neue"/>
                <a:cs typeface="Helvetica Neue"/>
                <a:sym typeface="Helvetica Neue"/>
              </a:rPr>
              <a:t>A</a:t>
            </a:r>
            <a:endParaRPr b="1" sz="1800">
              <a:solidFill>
                <a:srgbClr val="FFFFFF"/>
              </a:solidFill>
              <a:latin typeface="Helvetica Neue"/>
              <a:ea typeface="Helvetica Neue"/>
              <a:cs typeface="Helvetica Neue"/>
              <a:sym typeface="Helvetica Neue"/>
            </a:endParaRPr>
          </a:p>
        </p:txBody>
      </p:sp>
      <p:graphicFrame>
        <p:nvGraphicFramePr>
          <p:cNvPr id="146" name="Google Shape;146;p24"/>
          <p:cNvGraphicFramePr/>
          <p:nvPr/>
        </p:nvGraphicFramePr>
        <p:xfrm>
          <a:off x="7608250" y="502100"/>
          <a:ext cx="3000000" cy="3000000"/>
        </p:xfrm>
        <a:graphic>
          <a:graphicData uri="http://schemas.openxmlformats.org/drawingml/2006/table">
            <a:tbl>
              <a:tblPr>
                <a:noFill/>
                <a:tableStyleId>{CDA56FE6-5FFB-4A2A-948F-9723B6248BFD}</a:tableStyleId>
              </a:tblPr>
              <a:tblGrid>
                <a:gridCol w="816625"/>
              </a:tblGrid>
              <a:tr h="577275">
                <a:tc>
                  <a:txBody>
                    <a:bodyPr/>
                    <a:lstStyle/>
                    <a:p>
                      <a:pPr indent="0" lvl="0" marL="0" rtl="0" algn="ctr">
                        <a:spcBef>
                          <a:spcPts val="0"/>
                        </a:spcBef>
                        <a:spcAft>
                          <a:spcPts val="0"/>
                        </a:spcAft>
                        <a:buNone/>
                      </a:pPr>
                      <a:r>
                        <a:rPr b="1" lang="en" sz="2400">
                          <a:solidFill>
                            <a:srgbClr val="FFFFFF"/>
                          </a:solidFill>
                          <a:latin typeface="Helvetica Neue"/>
                          <a:ea typeface="Helvetica Neue"/>
                          <a:cs typeface="Helvetica Neue"/>
                          <a:sym typeface="Helvetica Neue"/>
                        </a:rPr>
                        <a:t>5</a:t>
                      </a:r>
                      <a:endParaRPr b="1" sz="2400">
                        <a:solidFill>
                          <a:srgbClr val="FFFFFF"/>
                        </a:solidFill>
                        <a:latin typeface="Helvetica Neue"/>
                        <a:ea typeface="Helvetica Neue"/>
                        <a:cs typeface="Helvetica Neue"/>
                        <a:sym typeface="Helvetica Neue"/>
                      </a:endParaRPr>
                    </a:p>
                  </a:txBody>
                  <a:tcPr marT="91425" marB="91425" marR="91425" marL="91425">
                    <a:lnL cap="flat" cmpd="sng" w="28575">
                      <a:solidFill>
                        <a:srgbClr val="FFFFFF"/>
                      </a:solidFill>
                      <a:prstDash val="solid"/>
                      <a:round/>
                      <a:headEnd len="sm" w="sm" type="none"/>
                      <a:tailEnd len="sm" w="sm" type="none"/>
                    </a:lnL>
                    <a:lnR cap="flat" cmpd="sng" w="28575">
                      <a:solidFill>
                        <a:srgbClr val="FFFFFF"/>
                      </a:solidFill>
                      <a:prstDash val="solid"/>
                      <a:round/>
                      <a:headEnd len="sm" w="sm" type="none"/>
                      <a:tailEnd len="sm" w="sm" type="none"/>
                    </a:lnR>
                    <a:lnT cap="flat" cmpd="sng" w="28575">
                      <a:solidFill>
                        <a:srgbClr val="FFFFFF"/>
                      </a:solidFill>
                      <a:prstDash val="solid"/>
                      <a:round/>
                      <a:headEnd len="sm" w="sm" type="none"/>
                      <a:tailEnd len="sm" w="sm" type="none"/>
                    </a:lnT>
                    <a:lnB cap="flat" cmpd="sng" w="28575">
                      <a:solidFill>
                        <a:srgbClr val="FFFFFF"/>
                      </a:solidFill>
                      <a:prstDash val="solid"/>
                      <a:round/>
                      <a:headEnd len="sm" w="sm" type="none"/>
                      <a:tailEnd len="sm" w="sm" type="none"/>
                    </a:lnB>
                  </a:tcPr>
                </a:tc>
              </a:tr>
              <a:tr h="577275">
                <a:tc>
                  <a:txBody>
                    <a:bodyPr/>
                    <a:lstStyle/>
                    <a:p>
                      <a:pPr indent="0" lvl="0" marL="0" rtl="0" algn="ctr">
                        <a:spcBef>
                          <a:spcPts val="0"/>
                        </a:spcBef>
                        <a:spcAft>
                          <a:spcPts val="0"/>
                        </a:spcAft>
                        <a:buNone/>
                      </a:pPr>
                      <a:r>
                        <a:rPr b="1" lang="en" sz="2400">
                          <a:solidFill>
                            <a:srgbClr val="FFFFFF"/>
                          </a:solidFill>
                          <a:latin typeface="Helvetica Neue"/>
                          <a:ea typeface="Helvetica Neue"/>
                          <a:cs typeface="Helvetica Neue"/>
                          <a:sym typeface="Helvetica Neue"/>
                        </a:rPr>
                        <a:t>4</a:t>
                      </a:r>
                      <a:endParaRPr b="1" sz="2400">
                        <a:solidFill>
                          <a:srgbClr val="FFFFFF"/>
                        </a:solidFill>
                        <a:latin typeface="Helvetica Neue"/>
                        <a:ea typeface="Helvetica Neue"/>
                        <a:cs typeface="Helvetica Neue"/>
                        <a:sym typeface="Helvetica Neue"/>
                      </a:endParaRPr>
                    </a:p>
                  </a:txBody>
                  <a:tcPr marT="91425" marB="91425" marR="91425" marL="91425">
                    <a:lnL cap="flat" cmpd="sng" w="28575">
                      <a:solidFill>
                        <a:srgbClr val="FFFFFF"/>
                      </a:solidFill>
                      <a:prstDash val="solid"/>
                      <a:round/>
                      <a:headEnd len="sm" w="sm" type="none"/>
                      <a:tailEnd len="sm" w="sm" type="none"/>
                    </a:lnL>
                    <a:lnR cap="flat" cmpd="sng" w="28575">
                      <a:solidFill>
                        <a:srgbClr val="FFFFFF"/>
                      </a:solidFill>
                      <a:prstDash val="solid"/>
                      <a:round/>
                      <a:headEnd len="sm" w="sm" type="none"/>
                      <a:tailEnd len="sm" w="sm" type="none"/>
                    </a:lnR>
                    <a:lnT cap="flat" cmpd="sng" w="28575">
                      <a:solidFill>
                        <a:srgbClr val="FFFFFF"/>
                      </a:solidFill>
                      <a:prstDash val="solid"/>
                      <a:round/>
                      <a:headEnd len="sm" w="sm" type="none"/>
                      <a:tailEnd len="sm" w="sm" type="none"/>
                    </a:lnT>
                    <a:lnB cap="flat" cmpd="sng" w="28575">
                      <a:solidFill>
                        <a:srgbClr val="FFFFFF"/>
                      </a:solidFill>
                      <a:prstDash val="solid"/>
                      <a:round/>
                      <a:headEnd len="sm" w="sm" type="none"/>
                      <a:tailEnd len="sm" w="sm" type="none"/>
                    </a:lnB>
                  </a:tcPr>
                </a:tc>
              </a:tr>
              <a:tr h="577275">
                <a:tc>
                  <a:txBody>
                    <a:bodyPr/>
                    <a:lstStyle/>
                    <a:p>
                      <a:pPr indent="0" lvl="0" marL="0" rtl="0" algn="ctr">
                        <a:spcBef>
                          <a:spcPts val="0"/>
                        </a:spcBef>
                        <a:spcAft>
                          <a:spcPts val="0"/>
                        </a:spcAft>
                        <a:buNone/>
                      </a:pPr>
                      <a:r>
                        <a:rPr b="1" lang="en" sz="2400">
                          <a:solidFill>
                            <a:srgbClr val="FFFFFF"/>
                          </a:solidFill>
                          <a:latin typeface="Helvetica Neue"/>
                          <a:ea typeface="Helvetica Neue"/>
                          <a:cs typeface="Helvetica Neue"/>
                          <a:sym typeface="Helvetica Neue"/>
                        </a:rPr>
                        <a:t>2</a:t>
                      </a:r>
                      <a:endParaRPr b="1" sz="2400">
                        <a:solidFill>
                          <a:srgbClr val="FFFFFF"/>
                        </a:solidFill>
                        <a:latin typeface="Helvetica Neue"/>
                        <a:ea typeface="Helvetica Neue"/>
                        <a:cs typeface="Helvetica Neue"/>
                        <a:sym typeface="Helvetica Neue"/>
                      </a:endParaRPr>
                    </a:p>
                  </a:txBody>
                  <a:tcPr marT="91425" marB="91425" marR="91425" marL="91425">
                    <a:lnL cap="flat" cmpd="sng" w="28575">
                      <a:solidFill>
                        <a:srgbClr val="FFFFFF"/>
                      </a:solidFill>
                      <a:prstDash val="solid"/>
                      <a:round/>
                      <a:headEnd len="sm" w="sm" type="none"/>
                      <a:tailEnd len="sm" w="sm" type="none"/>
                    </a:lnL>
                    <a:lnR cap="flat" cmpd="sng" w="28575">
                      <a:solidFill>
                        <a:srgbClr val="FFFFFF"/>
                      </a:solidFill>
                      <a:prstDash val="solid"/>
                      <a:round/>
                      <a:headEnd len="sm" w="sm" type="none"/>
                      <a:tailEnd len="sm" w="sm" type="none"/>
                    </a:lnR>
                    <a:lnT cap="flat" cmpd="sng" w="28575">
                      <a:solidFill>
                        <a:srgbClr val="FFFFFF"/>
                      </a:solidFill>
                      <a:prstDash val="solid"/>
                      <a:round/>
                      <a:headEnd len="sm" w="sm" type="none"/>
                      <a:tailEnd len="sm" w="sm" type="none"/>
                    </a:lnT>
                    <a:lnB cap="flat" cmpd="sng" w="28575">
                      <a:solidFill>
                        <a:srgbClr val="FFFFFF"/>
                      </a:solidFill>
                      <a:prstDash val="solid"/>
                      <a:round/>
                      <a:headEnd len="sm" w="sm" type="none"/>
                      <a:tailEnd len="sm" w="sm" type="none"/>
                    </a:lnB>
                  </a:tcPr>
                </a:tc>
              </a:tr>
              <a:tr h="577275">
                <a:tc>
                  <a:txBody>
                    <a:bodyPr/>
                    <a:lstStyle/>
                    <a:p>
                      <a:pPr indent="0" lvl="0" marL="0" rtl="0" algn="ctr">
                        <a:spcBef>
                          <a:spcPts val="0"/>
                        </a:spcBef>
                        <a:spcAft>
                          <a:spcPts val="0"/>
                        </a:spcAft>
                        <a:buNone/>
                      </a:pPr>
                      <a:r>
                        <a:rPr b="1" lang="en" sz="2400">
                          <a:solidFill>
                            <a:srgbClr val="FFFFFF"/>
                          </a:solidFill>
                          <a:latin typeface="Helvetica Neue"/>
                          <a:ea typeface="Helvetica Neue"/>
                          <a:cs typeface="Helvetica Neue"/>
                          <a:sym typeface="Helvetica Neue"/>
                        </a:rPr>
                        <a:t>9</a:t>
                      </a:r>
                      <a:endParaRPr b="1" sz="2400">
                        <a:solidFill>
                          <a:srgbClr val="FFFFFF"/>
                        </a:solidFill>
                        <a:latin typeface="Helvetica Neue"/>
                        <a:ea typeface="Helvetica Neue"/>
                        <a:cs typeface="Helvetica Neue"/>
                        <a:sym typeface="Helvetica Neue"/>
                      </a:endParaRPr>
                    </a:p>
                  </a:txBody>
                  <a:tcPr marT="91425" marB="91425" marR="91425" marL="91425">
                    <a:lnL cap="flat" cmpd="sng" w="28575">
                      <a:solidFill>
                        <a:srgbClr val="FFFFFF"/>
                      </a:solidFill>
                      <a:prstDash val="solid"/>
                      <a:round/>
                      <a:headEnd len="sm" w="sm" type="none"/>
                      <a:tailEnd len="sm" w="sm" type="none"/>
                    </a:lnL>
                    <a:lnR cap="flat" cmpd="sng" w="28575">
                      <a:solidFill>
                        <a:srgbClr val="FFFFFF"/>
                      </a:solidFill>
                      <a:prstDash val="solid"/>
                      <a:round/>
                      <a:headEnd len="sm" w="sm" type="none"/>
                      <a:tailEnd len="sm" w="sm" type="none"/>
                    </a:lnR>
                    <a:lnT cap="flat" cmpd="sng" w="28575">
                      <a:solidFill>
                        <a:srgbClr val="FFFFFF"/>
                      </a:solidFill>
                      <a:prstDash val="solid"/>
                      <a:round/>
                      <a:headEnd len="sm" w="sm" type="none"/>
                      <a:tailEnd len="sm" w="sm" type="none"/>
                    </a:lnT>
                    <a:lnB cap="flat" cmpd="sng" w="28575">
                      <a:solidFill>
                        <a:srgbClr val="FFFFFF"/>
                      </a:solidFill>
                      <a:prstDash val="solid"/>
                      <a:round/>
                      <a:headEnd len="sm" w="sm" type="none"/>
                      <a:tailEnd len="sm" w="sm" type="none"/>
                    </a:lnB>
                  </a:tcPr>
                </a:tc>
              </a:tr>
              <a:tr h="555125">
                <a:tc>
                  <a:txBody>
                    <a:bodyPr/>
                    <a:lstStyle/>
                    <a:p>
                      <a:pPr indent="0" lvl="0" marL="0" rtl="0" algn="ctr">
                        <a:spcBef>
                          <a:spcPts val="0"/>
                        </a:spcBef>
                        <a:spcAft>
                          <a:spcPts val="0"/>
                        </a:spcAft>
                        <a:buNone/>
                      </a:pPr>
                      <a:r>
                        <a:rPr b="1" lang="en" sz="2400">
                          <a:solidFill>
                            <a:srgbClr val="FFFFFF"/>
                          </a:solidFill>
                          <a:latin typeface="Helvetica Neue"/>
                          <a:ea typeface="Helvetica Neue"/>
                          <a:cs typeface="Helvetica Neue"/>
                          <a:sym typeface="Helvetica Neue"/>
                        </a:rPr>
                        <a:t>3</a:t>
                      </a:r>
                      <a:endParaRPr b="1" sz="2400">
                        <a:solidFill>
                          <a:srgbClr val="FFFFFF"/>
                        </a:solidFill>
                        <a:latin typeface="Helvetica Neue"/>
                        <a:ea typeface="Helvetica Neue"/>
                        <a:cs typeface="Helvetica Neue"/>
                        <a:sym typeface="Helvetica Neue"/>
                      </a:endParaRPr>
                    </a:p>
                  </a:txBody>
                  <a:tcPr marT="91425" marB="91425" marR="91425" marL="91425">
                    <a:lnL cap="flat" cmpd="sng" w="28575">
                      <a:solidFill>
                        <a:srgbClr val="FFFFFF"/>
                      </a:solidFill>
                      <a:prstDash val="solid"/>
                      <a:round/>
                      <a:headEnd len="sm" w="sm" type="none"/>
                      <a:tailEnd len="sm" w="sm" type="none"/>
                    </a:lnL>
                    <a:lnR cap="flat" cmpd="sng" w="28575">
                      <a:solidFill>
                        <a:srgbClr val="FFFFFF"/>
                      </a:solidFill>
                      <a:prstDash val="solid"/>
                      <a:round/>
                      <a:headEnd len="sm" w="sm" type="none"/>
                      <a:tailEnd len="sm" w="sm" type="none"/>
                    </a:lnR>
                    <a:lnT cap="flat" cmpd="sng" w="28575">
                      <a:solidFill>
                        <a:srgbClr val="FFFFFF"/>
                      </a:solidFill>
                      <a:prstDash val="solid"/>
                      <a:round/>
                      <a:headEnd len="sm" w="sm" type="none"/>
                      <a:tailEnd len="sm" w="sm" type="none"/>
                    </a:lnT>
                    <a:lnB cap="flat" cmpd="sng" w="28575">
                      <a:solidFill>
                        <a:srgbClr val="FFFFFF"/>
                      </a:solidFill>
                      <a:prstDash val="solid"/>
                      <a:round/>
                      <a:headEnd len="sm" w="sm" type="none"/>
                      <a:tailEnd len="sm" w="sm" type="none"/>
                    </a:lnB>
                  </a:tcPr>
                </a:tc>
              </a:tr>
              <a:tr h="555125">
                <a:tc>
                  <a:txBody>
                    <a:bodyPr/>
                    <a:lstStyle/>
                    <a:p>
                      <a:pPr indent="0" lvl="0" marL="0" rtl="0" algn="ctr">
                        <a:spcBef>
                          <a:spcPts val="0"/>
                        </a:spcBef>
                        <a:spcAft>
                          <a:spcPts val="0"/>
                        </a:spcAft>
                        <a:buNone/>
                      </a:pPr>
                      <a:r>
                        <a:rPr b="1" lang="en" sz="2400">
                          <a:solidFill>
                            <a:srgbClr val="FFFFFF"/>
                          </a:solidFill>
                          <a:latin typeface="Helvetica Neue"/>
                          <a:ea typeface="Helvetica Neue"/>
                          <a:cs typeface="Helvetica Neue"/>
                          <a:sym typeface="Helvetica Neue"/>
                        </a:rPr>
                        <a:t>7</a:t>
                      </a:r>
                      <a:endParaRPr b="1" sz="2400">
                        <a:solidFill>
                          <a:srgbClr val="FFFFFF"/>
                        </a:solidFill>
                        <a:latin typeface="Helvetica Neue"/>
                        <a:ea typeface="Helvetica Neue"/>
                        <a:cs typeface="Helvetica Neue"/>
                        <a:sym typeface="Helvetica Neue"/>
                      </a:endParaRPr>
                    </a:p>
                  </a:txBody>
                  <a:tcPr marT="91425" marB="91425" marR="91425" marL="91425">
                    <a:lnL cap="flat" cmpd="sng" w="28575">
                      <a:solidFill>
                        <a:srgbClr val="FFFFFF"/>
                      </a:solidFill>
                      <a:prstDash val="solid"/>
                      <a:round/>
                      <a:headEnd len="sm" w="sm" type="none"/>
                      <a:tailEnd len="sm" w="sm" type="none"/>
                    </a:lnL>
                    <a:lnR cap="flat" cmpd="sng" w="28575">
                      <a:solidFill>
                        <a:srgbClr val="FFFFFF"/>
                      </a:solidFill>
                      <a:prstDash val="solid"/>
                      <a:round/>
                      <a:headEnd len="sm" w="sm" type="none"/>
                      <a:tailEnd len="sm" w="sm" type="none"/>
                    </a:lnR>
                    <a:lnT cap="flat" cmpd="sng" w="28575">
                      <a:solidFill>
                        <a:srgbClr val="FFFFFF"/>
                      </a:solidFill>
                      <a:prstDash val="solid"/>
                      <a:round/>
                      <a:headEnd len="sm" w="sm" type="none"/>
                      <a:tailEnd len="sm" w="sm" type="none"/>
                    </a:lnT>
                    <a:lnB cap="flat" cmpd="sng" w="28575">
                      <a:solidFill>
                        <a:srgbClr val="FFFFFF"/>
                      </a:solidFill>
                      <a:prstDash val="solid"/>
                      <a:round/>
                      <a:headEnd len="sm" w="sm" type="none"/>
                      <a:tailEnd len="sm" w="sm" type="none"/>
                    </a:lnB>
                  </a:tcPr>
                </a:tc>
              </a:tr>
              <a:tr h="555125">
                <a:tc>
                  <a:txBody>
                    <a:bodyPr/>
                    <a:lstStyle/>
                    <a:p>
                      <a:pPr indent="0" lvl="0" marL="0" rtl="0" algn="ctr">
                        <a:spcBef>
                          <a:spcPts val="0"/>
                        </a:spcBef>
                        <a:spcAft>
                          <a:spcPts val="0"/>
                        </a:spcAft>
                        <a:buNone/>
                      </a:pPr>
                      <a:r>
                        <a:rPr b="1" lang="en" sz="2400">
                          <a:solidFill>
                            <a:srgbClr val="FFFFFF"/>
                          </a:solidFill>
                          <a:latin typeface="Helvetica Neue"/>
                          <a:ea typeface="Helvetica Neue"/>
                          <a:cs typeface="Helvetica Neue"/>
                          <a:sym typeface="Helvetica Neue"/>
                        </a:rPr>
                        <a:t>12</a:t>
                      </a:r>
                      <a:endParaRPr b="1" sz="2400">
                        <a:solidFill>
                          <a:srgbClr val="FFFFFF"/>
                        </a:solidFill>
                        <a:latin typeface="Helvetica Neue"/>
                        <a:ea typeface="Helvetica Neue"/>
                        <a:cs typeface="Helvetica Neue"/>
                        <a:sym typeface="Helvetica Neue"/>
                      </a:endParaRPr>
                    </a:p>
                  </a:txBody>
                  <a:tcPr marT="91425" marB="91425" marR="91425" marL="91425">
                    <a:lnL cap="flat" cmpd="sng" w="28575">
                      <a:solidFill>
                        <a:srgbClr val="FFFFFF"/>
                      </a:solidFill>
                      <a:prstDash val="solid"/>
                      <a:round/>
                      <a:headEnd len="sm" w="sm" type="none"/>
                      <a:tailEnd len="sm" w="sm" type="none"/>
                    </a:lnL>
                    <a:lnR cap="flat" cmpd="sng" w="28575">
                      <a:solidFill>
                        <a:srgbClr val="FFFFFF"/>
                      </a:solidFill>
                      <a:prstDash val="solid"/>
                      <a:round/>
                      <a:headEnd len="sm" w="sm" type="none"/>
                      <a:tailEnd len="sm" w="sm" type="none"/>
                    </a:lnR>
                    <a:lnT cap="flat" cmpd="sng" w="28575">
                      <a:solidFill>
                        <a:srgbClr val="FFFFFF"/>
                      </a:solidFill>
                      <a:prstDash val="solid"/>
                      <a:round/>
                      <a:headEnd len="sm" w="sm" type="none"/>
                      <a:tailEnd len="sm" w="sm" type="none"/>
                    </a:lnT>
                    <a:lnB cap="flat" cmpd="sng" w="28575">
                      <a:solidFill>
                        <a:srgbClr val="FFFFFF"/>
                      </a:solidFill>
                      <a:prstDash val="solid"/>
                      <a:round/>
                      <a:headEnd len="sm" w="sm" type="none"/>
                      <a:tailEnd len="sm" w="sm" type="none"/>
                    </a:lnB>
                  </a:tcPr>
                </a:tc>
              </a:tr>
            </a:tbl>
          </a:graphicData>
        </a:graphic>
      </p:graphicFrame>
      <p:sp>
        <p:nvSpPr>
          <p:cNvPr id="147" name="Google Shape;147;p24"/>
          <p:cNvSpPr/>
          <p:nvPr/>
        </p:nvSpPr>
        <p:spPr>
          <a:xfrm flipH="1" rot="5400000">
            <a:off x="8485350" y="255100"/>
            <a:ext cx="625500" cy="578700"/>
          </a:xfrm>
          <a:prstGeom prst="bentArrow">
            <a:avLst>
              <a:gd fmla="val 25000" name="adj1"/>
              <a:gd fmla="val 25000" name="adj2"/>
              <a:gd fmla="val 25000" name="adj3"/>
              <a:gd fmla="val 43750" name="adj4"/>
            </a:avLst>
          </a:prstGeom>
          <a:solidFill>
            <a:srgbClr val="D9D2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74EA7"/>
        </a:solidFill>
      </p:bgPr>
    </p:bg>
    <p:spTree>
      <p:nvGrpSpPr>
        <p:cNvPr id="151" name="Shape 151"/>
        <p:cNvGrpSpPr/>
        <p:nvPr/>
      </p:nvGrpSpPr>
      <p:grpSpPr>
        <a:xfrm>
          <a:off x="0" y="0"/>
          <a:ext cx="0" cy="0"/>
          <a:chOff x="0" y="0"/>
          <a:chExt cx="0" cy="0"/>
        </a:xfrm>
      </p:grpSpPr>
      <p:sp>
        <p:nvSpPr>
          <p:cNvPr id="152" name="Google Shape;152;p25"/>
          <p:cNvSpPr txBox="1"/>
          <p:nvPr/>
        </p:nvSpPr>
        <p:spPr>
          <a:xfrm>
            <a:off x="493225" y="331500"/>
            <a:ext cx="7225200" cy="403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rgbClr val="FFFFFF"/>
                </a:solidFill>
                <a:latin typeface="Helvetica Neue"/>
                <a:ea typeface="Helvetica Neue"/>
                <a:cs typeface="Helvetica Neue"/>
                <a:sym typeface="Helvetica Neue"/>
              </a:rPr>
              <a:t>A.count() </a:t>
            </a:r>
            <a:endParaRPr b="1" sz="3600">
              <a:solidFill>
                <a:srgbClr val="FFFFFF"/>
              </a:solidFill>
              <a:latin typeface="Helvetica Neue"/>
              <a:ea typeface="Helvetica Neue"/>
              <a:cs typeface="Helvetica Neue"/>
              <a:sym typeface="Helvetica Neue"/>
            </a:endParaRPr>
          </a:p>
          <a:p>
            <a:pPr indent="0" lvl="0" marL="0" rtl="0" algn="l">
              <a:spcBef>
                <a:spcPts val="0"/>
              </a:spcBef>
              <a:spcAft>
                <a:spcPts val="0"/>
              </a:spcAft>
              <a:buNone/>
            </a:pPr>
            <a:r>
              <a:t/>
            </a:r>
            <a:endParaRPr b="1" sz="3600">
              <a:solidFill>
                <a:srgbClr val="FFFFFF"/>
              </a:solidFill>
              <a:latin typeface="Helvetica Neue"/>
              <a:ea typeface="Helvetica Neue"/>
              <a:cs typeface="Helvetica Neue"/>
              <a:sym typeface="Helvetica Neue"/>
            </a:endParaRPr>
          </a:p>
          <a:p>
            <a:pPr indent="0" lvl="0" marL="0" rtl="0" algn="l">
              <a:spcBef>
                <a:spcPts val="0"/>
              </a:spcBef>
              <a:spcAft>
                <a:spcPts val="0"/>
              </a:spcAft>
              <a:buNone/>
            </a:pPr>
            <a:r>
              <a:rPr lang="en" sz="1800">
                <a:solidFill>
                  <a:srgbClr val="FFFFFF"/>
                </a:solidFill>
                <a:latin typeface="Helvetica Neue"/>
                <a:ea typeface="Helvetica Neue"/>
                <a:cs typeface="Helvetica Neue"/>
                <a:sym typeface="Helvetica Neue"/>
              </a:rPr>
              <a:t>Outputs 7</a:t>
            </a:r>
            <a:endParaRPr sz="1800">
              <a:solidFill>
                <a:srgbClr val="FFFFFF"/>
              </a:solidFill>
              <a:latin typeface="Helvetica Neue"/>
              <a:ea typeface="Helvetica Neue"/>
              <a:cs typeface="Helvetica Neue"/>
              <a:sym typeface="Helvetica Neue"/>
            </a:endParaRPr>
          </a:p>
          <a:p>
            <a:pPr indent="0" lvl="0" marL="0" rtl="0" algn="l">
              <a:spcBef>
                <a:spcPts val="0"/>
              </a:spcBef>
              <a:spcAft>
                <a:spcPts val="0"/>
              </a:spcAft>
              <a:buNone/>
            </a:pPr>
            <a:r>
              <a:t/>
            </a:r>
            <a:endParaRPr sz="1800">
              <a:solidFill>
                <a:srgbClr val="FFFFFF"/>
              </a:solidFill>
              <a:latin typeface="Helvetica Neue"/>
              <a:ea typeface="Helvetica Neue"/>
              <a:cs typeface="Helvetica Neue"/>
              <a:sym typeface="Helvetica Neue"/>
            </a:endParaRPr>
          </a:p>
          <a:p>
            <a:pPr indent="0" lvl="0" marL="0" rtl="0" algn="l">
              <a:spcBef>
                <a:spcPts val="0"/>
              </a:spcBef>
              <a:spcAft>
                <a:spcPts val="0"/>
              </a:spcAft>
              <a:buNone/>
            </a:pPr>
            <a:r>
              <a:rPr lang="en" sz="1800">
                <a:solidFill>
                  <a:srgbClr val="FFFFFF"/>
                </a:solidFill>
                <a:latin typeface="Helvetica Neue"/>
                <a:ea typeface="Helvetica Neue"/>
                <a:cs typeface="Helvetica Neue"/>
                <a:sym typeface="Helvetica Neue"/>
              </a:rPr>
              <a:t>A.count() returns an integer type </a:t>
            </a:r>
            <a:endParaRPr sz="1800">
              <a:solidFill>
                <a:srgbClr val="FFFFFF"/>
              </a:solidFill>
              <a:latin typeface="Helvetica Neue"/>
              <a:ea typeface="Helvetica Neue"/>
              <a:cs typeface="Helvetica Neue"/>
              <a:sym typeface="Helvetica Neue"/>
            </a:endParaRPr>
          </a:p>
          <a:p>
            <a:pPr indent="0" lvl="0" marL="0" rtl="0" algn="l">
              <a:spcBef>
                <a:spcPts val="0"/>
              </a:spcBef>
              <a:spcAft>
                <a:spcPts val="0"/>
              </a:spcAft>
              <a:buNone/>
            </a:pPr>
            <a:r>
              <a:t/>
            </a:r>
            <a:endParaRPr sz="1800">
              <a:solidFill>
                <a:srgbClr val="FFFFFF"/>
              </a:solidFill>
              <a:latin typeface="Helvetica Neue"/>
              <a:ea typeface="Helvetica Neue"/>
              <a:cs typeface="Helvetica Neue"/>
              <a:sym typeface="Helvetica Neue"/>
            </a:endParaRPr>
          </a:p>
          <a:p>
            <a:pPr indent="0" lvl="0" marL="0" rtl="0" algn="l">
              <a:spcBef>
                <a:spcPts val="0"/>
              </a:spcBef>
              <a:spcAft>
                <a:spcPts val="0"/>
              </a:spcAft>
              <a:buNone/>
            </a:pPr>
            <a:r>
              <a:rPr b="1" lang="en" sz="1800">
                <a:solidFill>
                  <a:srgbClr val="FFFFFF"/>
                </a:solidFill>
                <a:latin typeface="Helvetica Neue"/>
                <a:ea typeface="Helvetica Neue"/>
                <a:cs typeface="Helvetica Neue"/>
                <a:sym typeface="Helvetica Neue"/>
              </a:rPr>
              <a:t>Note that count does not require parameter to take in</a:t>
            </a:r>
            <a:endParaRPr b="1" sz="1800">
              <a:solidFill>
                <a:srgbClr val="FFFFFF"/>
              </a:solidFill>
              <a:latin typeface="Helvetica Neue"/>
              <a:ea typeface="Helvetica Neue"/>
              <a:cs typeface="Helvetica Neue"/>
              <a:sym typeface="Helvetica Neue"/>
            </a:endParaRPr>
          </a:p>
          <a:p>
            <a:pPr indent="0" lvl="0" marL="0" rtl="0" algn="l">
              <a:spcBef>
                <a:spcPts val="0"/>
              </a:spcBef>
              <a:spcAft>
                <a:spcPts val="0"/>
              </a:spcAft>
              <a:buNone/>
            </a:pPr>
            <a:r>
              <a:t/>
            </a:r>
            <a:endParaRPr sz="1800">
              <a:solidFill>
                <a:srgbClr val="FFFFFF"/>
              </a:solidFill>
              <a:latin typeface="Helvetica Neue"/>
              <a:ea typeface="Helvetica Neue"/>
              <a:cs typeface="Helvetica Neue"/>
              <a:sym typeface="Helvetica Neue"/>
            </a:endParaRPr>
          </a:p>
        </p:txBody>
      </p:sp>
      <p:sp>
        <p:nvSpPr>
          <p:cNvPr id="153" name="Google Shape;153;p25"/>
          <p:cNvSpPr txBox="1"/>
          <p:nvPr/>
        </p:nvSpPr>
        <p:spPr>
          <a:xfrm>
            <a:off x="464725" y="3860350"/>
            <a:ext cx="6764400" cy="739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3600">
                <a:solidFill>
                  <a:srgbClr val="FFFFFF"/>
                </a:solidFill>
                <a:latin typeface="Helvetica Neue"/>
                <a:ea typeface="Helvetica Neue"/>
                <a:cs typeface="Helvetica Neue"/>
                <a:sym typeface="Helvetica Neue"/>
              </a:rPr>
              <a:t>Stack Count Function</a:t>
            </a:r>
            <a:endParaRPr sz="4800">
              <a:solidFill>
                <a:srgbClr val="FFFFFF"/>
              </a:solidFill>
              <a:latin typeface="Helvetica Neue"/>
              <a:ea typeface="Helvetica Neue"/>
              <a:cs typeface="Helvetica Neue"/>
              <a:sym typeface="Helvetica Neue"/>
            </a:endParaRPr>
          </a:p>
        </p:txBody>
      </p:sp>
      <p:sp>
        <p:nvSpPr>
          <p:cNvPr id="154" name="Google Shape;154;p25"/>
          <p:cNvSpPr txBox="1"/>
          <p:nvPr/>
        </p:nvSpPr>
        <p:spPr>
          <a:xfrm>
            <a:off x="501050" y="4427775"/>
            <a:ext cx="5806200" cy="6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Helvetica Neue"/>
                <a:ea typeface="Helvetica Neue"/>
                <a:cs typeface="Helvetica Neue"/>
                <a:sym typeface="Helvetica Neue"/>
              </a:rPr>
              <a:t>Last in First out </a:t>
            </a:r>
            <a:r>
              <a:rPr b="1" lang="en" sz="1800">
                <a:solidFill>
                  <a:srgbClr val="FFFFFF"/>
                </a:solidFill>
                <a:latin typeface="Helvetica Neue"/>
                <a:ea typeface="Helvetica Neue"/>
                <a:cs typeface="Helvetica Neue"/>
                <a:sym typeface="Helvetica Neue"/>
              </a:rPr>
              <a:t>(LIFO) </a:t>
            </a:r>
            <a:r>
              <a:rPr lang="en" sz="1800">
                <a:solidFill>
                  <a:srgbClr val="FFFFFF"/>
                </a:solidFill>
                <a:latin typeface="Helvetica Neue"/>
                <a:ea typeface="Helvetica Neue"/>
                <a:cs typeface="Helvetica Neue"/>
                <a:sym typeface="Helvetica Neue"/>
              </a:rPr>
              <a:t>structure</a:t>
            </a:r>
            <a:endParaRPr sz="1800">
              <a:solidFill>
                <a:srgbClr val="FFFFFF"/>
              </a:solidFill>
              <a:latin typeface="Helvetica Neue"/>
              <a:ea typeface="Helvetica Neue"/>
              <a:cs typeface="Helvetica Neue"/>
              <a:sym typeface="Helvetica Neue"/>
            </a:endParaRPr>
          </a:p>
        </p:txBody>
      </p:sp>
      <p:sp>
        <p:nvSpPr>
          <p:cNvPr id="155" name="Google Shape;155;p25"/>
          <p:cNvSpPr txBox="1"/>
          <p:nvPr/>
        </p:nvSpPr>
        <p:spPr>
          <a:xfrm>
            <a:off x="7383875" y="4574075"/>
            <a:ext cx="1250700" cy="429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rgbClr val="FFFFFF"/>
                </a:solidFill>
                <a:latin typeface="Helvetica Neue"/>
                <a:ea typeface="Helvetica Neue"/>
                <a:cs typeface="Helvetica Neue"/>
                <a:sym typeface="Helvetica Neue"/>
              </a:rPr>
              <a:t>A</a:t>
            </a:r>
            <a:endParaRPr b="1" sz="1800">
              <a:solidFill>
                <a:srgbClr val="FFFFFF"/>
              </a:solidFill>
              <a:latin typeface="Helvetica Neue"/>
              <a:ea typeface="Helvetica Neue"/>
              <a:cs typeface="Helvetica Neue"/>
              <a:sym typeface="Helvetica Neue"/>
            </a:endParaRPr>
          </a:p>
        </p:txBody>
      </p:sp>
      <p:graphicFrame>
        <p:nvGraphicFramePr>
          <p:cNvPr id="156" name="Google Shape;156;p25"/>
          <p:cNvGraphicFramePr/>
          <p:nvPr/>
        </p:nvGraphicFramePr>
        <p:xfrm>
          <a:off x="7608250" y="502100"/>
          <a:ext cx="3000000" cy="3000000"/>
        </p:xfrm>
        <a:graphic>
          <a:graphicData uri="http://schemas.openxmlformats.org/drawingml/2006/table">
            <a:tbl>
              <a:tblPr>
                <a:noFill/>
                <a:tableStyleId>{CDA56FE6-5FFB-4A2A-948F-9723B6248BFD}</a:tableStyleId>
              </a:tblPr>
              <a:tblGrid>
                <a:gridCol w="816625"/>
              </a:tblGrid>
              <a:tr h="577275">
                <a:tc>
                  <a:txBody>
                    <a:bodyPr/>
                    <a:lstStyle/>
                    <a:p>
                      <a:pPr indent="0" lvl="0" marL="0" rtl="0" algn="ctr">
                        <a:spcBef>
                          <a:spcPts val="0"/>
                        </a:spcBef>
                        <a:spcAft>
                          <a:spcPts val="0"/>
                        </a:spcAft>
                        <a:buNone/>
                      </a:pPr>
                      <a:r>
                        <a:rPr b="1" lang="en" sz="2400">
                          <a:solidFill>
                            <a:srgbClr val="FFFFFF"/>
                          </a:solidFill>
                          <a:latin typeface="Helvetica Neue"/>
                          <a:ea typeface="Helvetica Neue"/>
                          <a:cs typeface="Helvetica Neue"/>
                          <a:sym typeface="Helvetica Neue"/>
                        </a:rPr>
                        <a:t>5</a:t>
                      </a:r>
                      <a:endParaRPr b="1" sz="2400">
                        <a:solidFill>
                          <a:srgbClr val="FFFFFF"/>
                        </a:solidFill>
                        <a:latin typeface="Helvetica Neue"/>
                        <a:ea typeface="Helvetica Neue"/>
                        <a:cs typeface="Helvetica Neue"/>
                        <a:sym typeface="Helvetica Neue"/>
                      </a:endParaRPr>
                    </a:p>
                  </a:txBody>
                  <a:tcPr marT="91425" marB="91425" marR="91425" marL="91425">
                    <a:lnL cap="flat" cmpd="sng" w="28575">
                      <a:solidFill>
                        <a:srgbClr val="FFFFFF"/>
                      </a:solidFill>
                      <a:prstDash val="solid"/>
                      <a:round/>
                      <a:headEnd len="sm" w="sm" type="none"/>
                      <a:tailEnd len="sm" w="sm" type="none"/>
                    </a:lnL>
                    <a:lnR cap="flat" cmpd="sng" w="28575">
                      <a:solidFill>
                        <a:srgbClr val="FFFFFF"/>
                      </a:solidFill>
                      <a:prstDash val="solid"/>
                      <a:round/>
                      <a:headEnd len="sm" w="sm" type="none"/>
                      <a:tailEnd len="sm" w="sm" type="none"/>
                    </a:lnR>
                    <a:lnT cap="flat" cmpd="sng" w="28575">
                      <a:solidFill>
                        <a:srgbClr val="FFFFFF"/>
                      </a:solidFill>
                      <a:prstDash val="solid"/>
                      <a:round/>
                      <a:headEnd len="sm" w="sm" type="none"/>
                      <a:tailEnd len="sm" w="sm" type="none"/>
                    </a:lnT>
                    <a:lnB cap="flat" cmpd="sng" w="28575">
                      <a:solidFill>
                        <a:srgbClr val="FFFFFF"/>
                      </a:solidFill>
                      <a:prstDash val="solid"/>
                      <a:round/>
                      <a:headEnd len="sm" w="sm" type="none"/>
                      <a:tailEnd len="sm" w="sm" type="none"/>
                    </a:lnB>
                  </a:tcPr>
                </a:tc>
              </a:tr>
              <a:tr h="577275">
                <a:tc>
                  <a:txBody>
                    <a:bodyPr/>
                    <a:lstStyle/>
                    <a:p>
                      <a:pPr indent="0" lvl="0" marL="0" rtl="0" algn="ctr">
                        <a:spcBef>
                          <a:spcPts val="0"/>
                        </a:spcBef>
                        <a:spcAft>
                          <a:spcPts val="0"/>
                        </a:spcAft>
                        <a:buNone/>
                      </a:pPr>
                      <a:r>
                        <a:rPr b="1" lang="en" sz="2400">
                          <a:solidFill>
                            <a:srgbClr val="FFFFFF"/>
                          </a:solidFill>
                          <a:latin typeface="Helvetica Neue"/>
                          <a:ea typeface="Helvetica Neue"/>
                          <a:cs typeface="Helvetica Neue"/>
                          <a:sym typeface="Helvetica Neue"/>
                        </a:rPr>
                        <a:t>4</a:t>
                      </a:r>
                      <a:endParaRPr b="1" sz="2400">
                        <a:solidFill>
                          <a:srgbClr val="FFFFFF"/>
                        </a:solidFill>
                        <a:latin typeface="Helvetica Neue"/>
                        <a:ea typeface="Helvetica Neue"/>
                        <a:cs typeface="Helvetica Neue"/>
                        <a:sym typeface="Helvetica Neue"/>
                      </a:endParaRPr>
                    </a:p>
                  </a:txBody>
                  <a:tcPr marT="91425" marB="91425" marR="91425" marL="91425">
                    <a:lnL cap="flat" cmpd="sng" w="28575">
                      <a:solidFill>
                        <a:srgbClr val="FFFFFF"/>
                      </a:solidFill>
                      <a:prstDash val="solid"/>
                      <a:round/>
                      <a:headEnd len="sm" w="sm" type="none"/>
                      <a:tailEnd len="sm" w="sm" type="none"/>
                    </a:lnL>
                    <a:lnR cap="flat" cmpd="sng" w="28575">
                      <a:solidFill>
                        <a:srgbClr val="FFFFFF"/>
                      </a:solidFill>
                      <a:prstDash val="solid"/>
                      <a:round/>
                      <a:headEnd len="sm" w="sm" type="none"/>
                      <a:tailEnd len="sm" w="sm" type="none"/>
                    </a:lnR>
                    <a:lnT cap="flat" cmpd="sng" w="28575">
                      <a:solidFill>
                        <a:srgbClr val="FFFFFF"/>
                      </a:solidFill>
                      <a:prstDash val="solid"/>
                      <a:round/>
                      <a:headEnd len="sm" w="sm" type="none"/>
                      <a:tailEnd len="sm" w="sm" type="none"/>
                    </a:lnT>
                    <a:lnB cap="flat" cmpd="sng" w="28575">
                      <a:solidFill>
                        <a:srgbClr val="FFFFFF"/>
                      </a:solidFill>
                      <a:prstDash val="solid"/>
                      <a:round/>
                      <a:headEnd len="sm" w="sm" type="none"/>
                      <a:tailEnd len="sm" w="sm" type="none"/>
                    </a:lnB>
                  </a:tcPr>
                </a:tc>
              </a:tr>
              <a:tr h="577275">
                <a:tc>
                  <a:txBody>
                    <a:bodyPr/>
                    <a:lstStyle/>
                    <a:p>
                      <a:pPr indent="0" lvl="0" marL="0" rtl="0" algn="ctr">
                        <a:spcBef>
                          <a:spcPts val="0"/>
                        </a:spcBef>
                        <a:spcAft>
                          <a:spcPts val="0"/>
                        </a:spcAft>
                        <a:buNone/>
                      </a:pPr>
                      <a:r>
                        <a:rPr b="1" lang="en" sz="2400">
                          <a:solidFill>
                            <a:srgbClr val="FFFFFF"/>
                          </a:solidFill>
                          <a:latin typeface="Helvetica Neue"/>
                          <a:ea typeface="Helvetica Neue"/>
                          <a:cs typeface="Helvetica Neue"/>
                          <a:sym typeface="Helvetica Neue"/>
                        </a:rPr>
                        <a:t>2</a:t>
                      </a:r>
                      <a:endParaRPr b="1" sz="2400">
                        <a:solidFill>
                          <a:srgbClr val="FFFFFF"/>
                        </a:solidFill>
                        <a:latin typeface="Helvetica Neue"/>
                        <a:ea typeface="Helvetica Neue"/>
                        <a:cs typeface="Helvetica Neue"/>
                        <a:sym typeface="Helvetica Neue"/>
                      </a:endParaRPr>
                    </a:p>
                  </a:txBody>
                  <a:tcPr marT="91425" marB="91425" marR="91425" marL="91425">
                    <a:lnL cap="flat" cmpd="sng" w="28575">
                      <a:solidFill>
                        <a:srgbClr val="FFFFFF"/>
                      </a:solidFill>
                      <a:prstDash val="solid"/>
                      <a:round/>
                      <a:headEnd len="sm" w="sm" type="none"/>
                      <a:tailEnd len="sm" w="sm" type="none"/>
                    </a:lnL>
                    <a:lnR cap="flat" cmpd="sng" w="28575">
                      <a:solidFill>
                        <a:srgbClr val="FFFFFF"/>
                      </a:solidFill>
                      <a:prstDash val="solid"/>
                      <a:round/>
                      <a:headEnd len="sm" w="sm" type="none"/>
                      <a:tailEnd len="sm" w="sm" type="none"/>
                    </a:lnR>
                    <a:lnT cap="flat" cmpd="sng" w="28575">
                      <a:solidFill>
                        <a:srgbClr val="FFFFFF"/>
                      </a:solidFill>
                      <a:prstDash val="solid"/>
                      <a:round/>
                      <a:headEnd len="sm" w="sm" type="none"/>
                      <a:tailEnd len="sm" w="sm" type="none"/>
                    </a:lnT>
                    <a:lnB cap="flat" cmpd="sng" w="28575">
                      <a:solidFill>
                        <a:srgbClr val="FFFFFF"/>
                      </a:solidFill>
                      <a:prstDash val="solid"/>
                      <a:round/>
                      <a:headEnd len="sm" w="sm" type="none"/>
                      <a:tailEnd len="sm" w="sm" type="none"/>
                    </a:lnB>
                  </a:tcPr>
                </a:tc>
              </a:tr>
              <a:tr h="577275">
                <a:tc>
                  <a:txBody>
                    <a:bodyPr/>
                    <a:lstStyle/>
                    <a:p>
                      <a:pPr indent="0" lvl="0" marL="0" rtl="0" algn="ctr">
                        <a:spcBef>
                          <a:spcPts val="0"/>
                        </a:spcBef>
                        <a:spcAft>
                          <a:spcPts val="0"/>
                        </a:spcAft>
                        <a:buNone/>
                      </a:pPr>
                      <a:r>
                        <a:rPr b="1" lang="en" sz="2400">
                          <a:solidFill>
                            <a:srgbClr val="FFFFFF"/>
                          </a:solidFill>
                          <a:latin typeface="Helvetica Neue"/>
                          <a:ea typeface="Helvetica Neue"/>
                          <a:cs typeface="Helvetica Neue"/>
                          <a:sym typeface="Helvetica Neue"/>
                        </a:rPr>
                        <a:t>9</a:t>
                      </a:r>
                      <a:endParaRPr b="1" sz="2400">
                        <a:solidFill>
                          <a:srgbClr val="FFFFFF"/>
                        </a:solidFill>
                        <a:latin typeface="Helvetica Neue"/>
                        <a:ea typeface="Helvetica Neue"/>
                        <a:cs typeface="Helvetica Neue"/>
                        <a:sym typeface="Helvetica Neue"/>
                      </a:endParaRPr>
                    </a:p>
                  </a:txBody>
                  <a:tcPr marT="91425" marB="91425" marR="91425" marL="91425">
                    <a:lnL cap="flat" cmpd="sng" w="28575">
                      <a:solidFill>
                        <a:srgbClr val="FFFFFF"/>
                      </a:solidFill>
                      <a:prstDash val="solid"/>
                      <a:round/>
                      <a:headEnd len="sm" w="sm" type="none"/>
                      <a:tailEnd len="sm" w="sm" type="none"/>
                    </a:lnL>
                    <a:lnR cap="flat" cmpd="sng" w="28575">
                      <a:solidFill>
                        <a:srgbClr val="FFFFFF"/>
                      </a:solidFill>
                      <a:prstDash val="solid"/>
                      <a:round/>
                      <a:headEnd len="sm" w="sm" type="none"/>
                      <a:tailEnd len="sm" w="sm" type="none"/>
                    </a:lnR>
                    <a:lnT cap="flat" cmpd="sng" w="28575">
                      <a:solidFill>
                        <a:srgbClr val="FFFFFF"/>
                      </a:solidFill>
                      <a:prstDash val="solid"/>
                      <a:round/>
                      <a:headEnd len="sm" w="sm" type="none"/>
                      <a:tailEnd len="sm" w="sm" type="none"/>
                    </a:lnT>
                    <a:lnB cap="flat" cmpd="sng" w="28575">
                      <a:solidFill>
                        <a:srgbClr val="FFFFFF"/>
                      </a:solidFill>
                      <a:prstDash val="solid"/>
                      <a:round/>
                      <a:headEnd len="sm" w="sm" type="none"/>
                      <a:tailEnd len="sm" w="sm" type="none"/>
                    </a:lnB>
                  </a:tcPr>
                </a:tc>
              </a:tr>
              <a:tr h="555125">
                <a:tc>
                  <a:txBody>
                    <a:bodyPr/>
                    <a:lstStyle/>
                    <a:p>
                      <a:pPr indent="0" lvl="0" marL="0" rtl="0" algn="ctr">
                        <a:spcBef>
                          <a:spcPts val="0"/>
                        </a:spcBef>
                        <a:spcAft>
                          <a:spcPts val="0"/>
                        </a:spcAft>
                        <a:buNone/>
                      </a:pPr>
                      <a:r>
                        <a:rPr b="1" lang="en" sz="2400">
                          <a:solidFill>
                            <a:srgbClr val="FFFFFF"/>
                          </a:solidFill>
                          <a:latin typeface="Helvetica Neue"/>
                          <a:ea typeface="Helvetica Neue"/>
                          <a:cs typeface="Helvetica Neue"/>
                          <a:sym typeface="Helvetica Neue"/>
                        </a:rPr>
                        <a:t>3</a:t>
                      </a:r>
                      <a:endParaRPr b="1" sz="2400">
                        <a:solidFill>
                          <a:srgbClr val="FFFFFF"/>
                        </a:solidFill>
                        <a:latin typeface="Helvetica Neue"/>
                        <a:ea typeface="Helvetica Neue"/>
                        <a:cs typeface="Helvetica Neue"/>
                        <a:sym typeface="Helvetica Neue"/>
                      </a:endParaRPr>
                    </a:p>
                  </a:txBody>
                  <a:tcPr marT="91425" marB="91425" marR="91425" marL="91425">
                    <a:lnL cap="flat" cmpd="sng" w="28575">
                      <a:solidFill>
                        <a:srgbClr val="FFFFFF"/>
                      </a:solidFill>
                      <a:prstDash val="solid"/>
                      <a:round/>
                      <a:headEnd len="sm" w="sm" type="none"/>
                      <a:tailEnd len="sm" w="sm" type="none"/>
                    </a:lnL>
                    <a:lnR cap="flat" cmpd="sng" w="28575">
                      <a:solidFill>
                        <a:srgbClr val="FFFFFF"/>
                      </a:solidFill>
                      <a:prstDash val="solid"/>
                      <a:round/>
                      <a:headEnd len="sm" w="sm" type="none"/>
                      <a:tailEnd len="sm" w="sm" type="none"/>
                    </a:lnR>
                    <a:lnT cap="flat" cmpd="sng" w="28575">
                      <a:solidFill>
                        <a:srgbClr val="FFFFFF"/>
                      </a:solidFill>
                      <a:prstDash val="solid"/>
                      <a:round/>
                      <a:headEnd len="sm" w="sm" type="none"/>
                      <a:tailEnd len="sm" w="sm" type="none"/>
                    </a:lnT>
                    <a:lnB cap="flat" cmpd="sng" w="28575">
                      <a:solidFill>
                        <a:srgbClr val="FFFFFF"/>
                      </a:solidFill>
                      <a:prstDash val="solid"/>
                      <a:round/>
                      <a:headEnd len="sm" w="sm" type="none"/>
                      <a:tailEnd len="sm" w="sm" type="none"/>
                    </a:lnB>
                  </a:tcPr>
                </a:tc>
              </a:tr>
              <a:tr h="555125">
                <a:tc>
                  <a:txBody>
                    <a:bodyPr/>
                    <a:lstStyle/>
                    <a:p>
                      <a:pPr indent="0" lvl="0" marL="0" rtl="0" algn="ctr">
                        <a:spcBef>
                          <a:spcPts val="0"/>
                        </a:spcBef>
                        <a:spcAft>
                          <a:spcPts val="0"/>
                        </a:spcAft>
                        <a:buNone/>
                      </a:pPr>
                      <a:r>
                        <a:rPr b="1" lang="en" sz="2400">
                          <a:solidFill>
                            <a:srgbClr val="FFFFFF"/>
                          </a:solidFill>
                          <a:latin typeface="Helvetica Neue"/>
                          <a:ea typeface="Helvetica Neue"/>
                          <a:cs typeface="Helvetica Neue"/>
                          <a:sym typeface="Helvetica Neue"/>
                        </a:rPr>
                        <a:t>7</a:t>
                      </a:r>
                      <a:endParaRPr b="1" sz="2400">
                        <a:solidFill>
                          <a:srgbClr val="FFFFFF"/>
                        </a:solidFill>
                        <a:latin typeface="Helvetica Neue"/>
                        <a:ea typeface="Helvetica Neue"/>
                        <a:cs typeface="Helvetica Neue"/>
                        <a:sym typeface="Helvetica Neue"/>
                      </a:endParaRPr>
                    </a:p>
                  </a:txBody>
                  <a:tcPr marT="91425" marB="91425" marR="91425" marL="91425">
                    <a:lnL cap="flat" cmpd="sng" w="28575">
                      <a:solidFill>
                        <a:srgbClr val="FFFFFF"/>
                      </a:solidFill>
                      <a:prstDash val="solid"/>
                      <a:round/>
                      <a:headEnd len="sm" w="sm" type="none"/>
                      <a:tailEnd len="sm" w="sm" type="none"/>
                    </a:lnL>
                    <a:lnR cap="flat" cmpd="sng" w="28575">
                      <a:solidFill>
                        <a:srgbClr val="FFFFFF"/>
                      </a:solidFill>
                      <a:prstDash val="solid"/>
                      <a:round/>
                      <a:headEnd len="sm" w="sm" type="none"/>
                      <a:tailEnd len="sm" w="sm" type="none"/>
                    </a:lnR>
                    <a:lnT cap="flat" cmpd="sng" w="28575">
                      <a:solidFill>
                        <a:srgbClr val="FFFFFF"/>
                      </a:solidFill>
                      <a:prstDash val="solid"/>
                      <a:round/>
                      <a:headEnd len="sm" w="sm" type="none"/>
                      <a:tailEnd len="sm" w="sm" type="none"/>
                    </a:lnT>
                    <a:lnB cap="flat" cmpd="sng" w="28575">
                      <a:solidFill>
                        <a:srgbClr val="FFFFFF"/>
                      </a:solidFill>
                      <a:prstDash val="solid"/>
                      <a:round/>
                      <a:headEnd len="sm" w="sm" type="none"/>
                      <a:tailEnd len="sm" w="sm" type="none"/>
                    </a:lnB>
                  </a:tcPr>
                </a:tc>
              </a:tr>
              <a:tr h="555125">
                <a:tc>
                  <a:txBody>
                    <a:bodyPr/>
                    <a:lstStyle/>
                    <a:p>
                      <a:pPr indent="0" lvl="0" marL="0" rtl="0" algn="ctr">
                        <a:spcBef>
                          <a:spcPts val="0"/>
                        </a:spcBef>
                        <a:spcAft>
                          <a:spcPts val="0"/>
                        </a:spcAft>
                        <a:buNone/>
                      </a:pPr>
                      <a:r>
                        <a:rPr b="1" lang="en" sz="2400">
                          <a:solidFill>
                            <a:srgbClr val="FFFFFF"/>
                          </a:solidFill>
                          <a:latin typeface="Helvetica Neue"/>
                          <a:ea typeface="Helvetica Neue"/>
                          <a:cs typeface="Helvetica Neue"/>
                          <a:sym typeface="Helvetica Neue"/>
                        </a:rPr>
                        <a:t>12</a:t>
                      </a:r>
                      <a:endParaRPr b="1" sz="2400">
                        <a:solidFill>
                          <a:srgbClr val="FFFFFF"/>
                        </a:solidFill>
                        <a:latin typeface="Helvetica Neue"/>
                        <a:ea typeface="Helvetica Neue"/>
                        <a:cs typeface="Helvetica Neue"/>
                        <a:sym typeface="Helvetica Neue"/>
                      </a:endParaRPr>
                    </a:p>
                  </a:txBody>
                  <a:tcPr marT="91425" marB="91425" marR="91425" marL="91425">
                    <a:lnL cap="flat" cmpd="sng" w="28575">
                      <a:solidFill>
                        <a:srgbClr val="FFFFFF"/>
                      </a:solidFill>
                      <a:prstDash val="solid"/>
                      <a:round/>
                      <a:headEnd len="sm" w="sm" type="none"/>
                      <a:tailEnd len="sm" w="sm" type="none"/>
                    </a:lnL>
                    <a:lnR cap="flat" cmpd="sng" w="28575">
                      <a:solidFill>
                        <a:srgbClr val="FFFFFF"/>
                      </a:solidFill>
                      <a:prstDash val="solid"/>
                      <a:round/>
                      <a:headEnd len="sm" w="sm" type="none"/>
                      <a:tailEnd len="sm" w="sm" type="none"/>
                    </a:lnR>
                    <a:lnT cap="flat" cmpd="sng" w="28575">
                      <a:solidFill>
                        <a:srgbClr val="FFFFFF"/>
                      </a:solidFill>
                      <a:prstDash val="solid"/>
                      <a:round/>
                      <a:headEnd len="sm" w="sm" type="none"/>
                      <a:tailEnd len="sm" w="sm" type="none"/>
                    </a:lnT>
                    <a:lnB cap="flat" cmpd="sng" w="28575">
                      <a:solidFill>
                        <a:srgbClr val="FFFFFF"/>
                      </a:solidFill>
                      <a:prstDash val="solid"/>
                      <a:round/>
                      <a:headEnd len="sm" w="sm" type="none"/>
                      <a:tailEnd len="sm" w="sm" type="none"/>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74EA7"/>
        </a:solidFill>
      </p:bgPr>
    </p:bg>
    <p:spTree>
      <p:nvGrpSpPr>
        <p:cNvPr id="160" name="Shape 160"/>
        <p:cNvGrpSpPr/>
        <p:nvPr/>
      </p:nvGrpSpPr>
      <p:grpSpPr>
        <a:xfrm>
          <a:off x="0" y="0"/>
          <a:ext cx="0" cy="0"/>
          <a:chOff x="0" y="0"/>
          <a:chExt cx="0" cy="0"/>
        </a:xfrm>
      </p:grpSpPr>
      <p:sp>
        <p:nvSpPr>
          <p:cNvPr id="161" name="Google Shape;161;p26"/>
          <p:cNvSpPr txBox="1"/>
          <p:nvPr/>
        </p:nvSpPr>
        <p:spPr>
          <a:xfrm>
            <a:off x="493225" y="331500"/>
            <a:ext cx="7225200" cy="403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rgbClr val="FFFFFF"/>
                </a:solidFill>
                <a:latin typeface="Helvetica Neue"/>
                <a:ea typeface="Helvetica Neue"/>
                <a:cs typeface="Helvetica Neue"/>
                <a:sym typeface="Helvetica Neue"/>
              </a:rPr>
              <a:t>A.clear() </a:t>
            </a:r>
            <a:endParaRPr b="1" sz="3600">
              <a:solidFill>
                <a:srgbClr val="FFFFFF"/>
              </a:solidFill>
              <a:latin typeface="Helvetica Neue"/>
              <a:ea typeface="Helvetica Neue"/>
              <a:cs typeface="Helvetica Neue"/>
              <a:sym typeface="Helvetica Neue"/>
            </a:endParaRPr>
          </a:p>
          <a:p>
            <a:pPr indent="0" lvl="0" marL="0" rtl="0" algn="l">
              <a:spcBef>
                <a:spcPts val="0"/>
              </a:spcBef>
              <a:spcAft>
                <a:spcPts val="0"/>
              </a:spcAft>
              <a:buNone/>
            </a:pPr>
            <a:r>
              <a:t/>
            </a:r>
            <a:endParaRPr b="1" sz="3600">
              <a:solidFill>
                <a:srgbClr val="FFFFFF"/>
              </a:solidFill>
              <a:latin typeface="Helvetica Neue"/>
              <a:ea typeface="Helvetica Neue"/>
              <a:cs typeface="Helvetica Neue"/>
              <a:sym typeface="Helvetica Neue"/>
            </a:endParaRPr>
          </a:p>
          <a:p>
            <a:pPr indent="0" lvl="0" marL="0" rtl="0" algn="l">
              <a:spcBef>
                <a:spcPts val="0"/>
              </a:spcBef>
              <a:spcAft>
                <a:spcPts val="0"/>
              </a:spcAft>
              <a:buNone/>
            </a:pPr>
            <a:r>
              <a:rPr lang="en" sz="1800">
                <a:solidFill>
                  <a:srgbClr val="FFFFFF"/>
                </a:solidFill>
                <a:latin typeface="Helvetica Neue"/>
                <a:ea typeface="Helvetica Neue"/>
                <a:cs typeface="Helvetica Neue"/>
                <a:sym typeface="Helvetica Neue"/>
              </a:rPr>
              <a:t>Outputs empty structure</a:t>
            </a:r>
            <a:endParaRPr sz="1800">
              <a:solidFill>
                <a:srgbClr val="FFFFFF"/>
              </a:solidFill>
              <a:latin typeface="Helvetica Neue"/>
              <a:ea typeface="Helvetica Neue"/>
              <a:cs typeface="Helvetica Neue"/>
              <a:sym typeface="Helvetica Neue"/>
            </a:endParaRPr>
          </a:p>
          <a:p>
            <a:pPr indent="0" lvl="0" marL="0" rtl="0" algn="l">
              <a:spcBef>
                <a:spcPts val="0"/>
              </a:spcBef>
              <a:spcAft>
                <a:spcPts val="0"/>
              </a:spcAft>
              <a:buNone/>
            </a:pPr>
            <a:r>
              <a:t/>
            </a:r>
            <a:endParaRPr sz="1800">
              <a:solidFill>
                <a:srgbClr val="FFFFFF"/>
              </a:solidFill>
              <a:latin typeface="Helvetica Neue"/>
              <a:ea typeface="Helvetica Neue"/>
              <a:cs typeface="Helvetica Neue"/>
              <a:sym typeface="Helvetica Neue"/>
            </a:endParaRPr>
          </a:p>
          <a:p>
            <a:pPr indent="0" lvl="0" marL="0" rtl="0" algn="l">
              <a:spcBef>
                <a:spcPts val="0"/>
              </a:spcBef>
              <a:spcAft>
                <a:spcPts val="0"/>
              </a:spcAft>
              <a:buNone/>
            </a:pPr>
            <a:r>
              <a:rPr lang="en" sz="1800">
                <a:solidFill>
                  <a:srgbClr val="FFFFFF"/>
                </a:solidFill>
                <a:latin typeface="Helvetica Neue"/>
                <a:ea typeface="Helvetica Neue"/>
                <a:cs typeface="Helvetica Neue"/>
                <a:sym typeface="Helvetica Neue"/>
              </a:rPr>
              <a:t>Wipes out the rest of the stack</a:t>
            </a:r>
            <a:endParaRPr sz="1800">
              <a:solidFill>
                <a:srgbClr val="FFFFFF"/>
              </a:solidFill>
              <a:latin typeface="Helvetica Neue"/>
              <a:ea typeface="Helvetica Neue"/>
              <a:cs typeface="Helvetica Neue"/>
              <a:sym typeface="Helvetica Neue"/>
            </a:endParaRPr>
          </a:p>
          <a:p>
            <a:pPr indent="0" lvl="0" marL="0" rtl="0" algn="l">
              <a:spcBef>
                <a:spcPts val="0"/>
              </a:spcBef>
              <a:spcAft>
                <a:spcPts val="0"/>
              </a:spcAft>
              <a:buNone/>
            </a:pPr>
            <a:r>
              <a:t/>
            </a:r>
            <a:endParaRPr sz="1800">
              <a:solidFill>
                <a:srgbClr val="FFFFFF"/>
              </a:solidFill>
              <a:latin typeface="Helvetica Neue"/>
              <a:ea typeface="Helvetica Neue"/>
              <a:cs typeface="Helvetica Neue"/>
              <a:sym typeface="Helvetica Neue"/>
            </a:endParaRPr>
          </a:p>
          <a:p>
            <a:pPr indent="0" lvl="0" marL="0" rtl="0" algn="l">
              <a:spcBef>
                <a:spcPts val="0"/>
              </a:spcBef>
              <a:spcAft>
                <a:spcPts val="0"/>
              </a:spcAft>
              <a:buNone/>
            </a:pPr>
            <a:r>
              <a:t/>
            </a:r>
            <a:endParaRPr sz="1800">
              <a:solidFill>
                <a:srgbClr val="FFFFFF"/>
              </a:solidFill>
              <a:latin typeface="Helvetica Neue"/>
              <a:ea typeface="Helvetica Neue"/>
              <a:cs typeface="Helvetica Neue"/>
              <a:sym typeface="Helvetica Neue"/>
            </a:endParaRPr>
          </a:p>
        </p:txBody>
      </p:sp>
      <p:sp>
        <p:nvSpPr>
          <p:cNvPr id="162" name="Google Shape;162;p26"/>
          <p:cNvSpPr txBox="1"/>
          <p:nvPr/>
        </p:nvSpPr>
        <p:spPr>
          <a:xfrm>
            <a:off x="464725" y="3860350"/>
            <a:ext cx="6764400" cy="739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3600">
                <a:solidFill>
                  <a:srgbClr val="FFFFFF"/>
                </a:solidFill>
                <a:latin typeface="Helvetica Neue"/>
                <a:ea typeface="Helvetica Neue"/>
                <a:cs typeface="Helvetica Neue"/>
                <a:sym typeface="Helvetica Neue"/>
              </a:rPr>
              <a:t>Stack Clear Function</a:t>
            </a:r>
            <a:endParaRPr sz="4800">
              <a:solidFill>
                <a:srgbClr val="FFFFFF"/>
              </a:solidFill>
              <a:latin typeface="Helvetica Neue"/>
              <a:ea typeface="Helvetica Neue"/>
              <a:cs typeface="Helvetica Neue"/>
              <a:sym typeface="Helvetica Neue"/>
            </a:endParaRPr>
          </a:p>
        </p:txBody>
      </p:sp>
      <p:sp>
        <p:nvSpPr>
          <p:cNvPr id="163" name="Google Shape;163;p26"/>
          <p:cNvSpPr txBox="1"/>
          <p:nvPr/>
        </p:nvSpPr>
        <p:spPr>
          <a:xfrm>
            <a:off x="501050" y="4427775"/>
            <a:ext cx="5806200" cy="6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Helvetica Neue"/>
                <a:ea typeface="Helvetica Neue"/>
                <a:cs typeface="Helvetica Neue"/>
                <a:sym typeface="Helvetica Neue"/>
              </a:rPr>
              <a:t>Last in First out </a:t>
            </a:r>
            <a:r>
              <a:rPr b="1" lang="en" sz="1800">
                <a:solidFill>
                  <a:srgbClr val="FFFFFF"/>
                </a:solidFill>
                <a:latin typeface="Helvetica Neue"/>
                <a:ea typeface="Helvetica Neue"/>
                <a:cs typeface="Helvetica Neue"/>
                <a:sym typeface="Helvetica Neue"/>
              </a:rPr>
              <a:t>(LIFO) </a:t>
            </a:r>
            <a:r>
              <a:rPr lang="en" sz="1800">
                <a:solidFill>
                  <a:srgbClr val="FFFFFF"/>
                </a:solidFill>
                <a:latin typeface="Helvetica Neue"/>
                <a:ea typeface="Helvetica Neue"/>
                <a:cs typeface="Helvetica Neue"/>
                <a:sym typeface="Helvetica Neue"/>
              </a:rPr>
              <a:t>structure</a:t>
            </a:r>
            <a:endParaRPr sz="1800">
              <a:solidFill>
                <a:srgbClr val="FFFFFF"/>
              </a:solidFill>
              <a:latin typeface="Helvetica Neue"/>
              <a:ea typeface="Helvetica Neue"/>
              <a:cs typeface="Helvetica Neue"/>
              <a:sym typeface="Helvetica Neue"/>
            </a:endParaRPr>
          </a:p>
        </p:txBody>
      </p:sp>
      <p:sp>
        <p:nvSpPr>
          <p:cNvPr id="164" name="Google Shape;164;p26"/>
          <p:cNvSpPr txBox="1"/>
          <p:nvPr/>
        </p:nvSpPr>
        <p:spPr>
          <a:xfrm>
            <a:off x="7391213" y="1353550"/>
            <a:ext cx="1250700" cy="429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rgbClr val="FFFFFF"/>
                </a:solidFill>
                <a:latin typeface="Helvetica Neue"/>
                <a:ea typeface="Helvetica Neue"/>
                <a:cs typeface="Helvetica Neue"/>
                <a:sym typeface="Helvetica Neue"/>
              </a:rPr>
              <a:t>A</a:t>
            </a:r>
            <a:endParaRPr b="1" sz="1800">
              <a:solidFill>
                <a:srgbClr val="FFFFFF"/>
              </a:solidFill>
              <a:latin typeface="Helvetica Neue"/>
              <a:ea typeface="Helvetica Neue"/>
              <a:cs typeface="Helvetica Neue"/>
              <a:sym typeface="Helvetica Neue"/>
            </a:endParaRPr>
          </a:p>
        </p:txBody>
      </p:sp>
      <p:graphicFrame>
        <p:nvGraphicFramePr>
          <p:cNvPr id="165" name="Google Shape;165;p26"/>
          <p:cNvGraphicFramePr/>
          <p:nvPr/>
        </p:nvGraphicFramePr>
        <p:xfrm>
          <a:off x="7608250" y="502100"/>
          <a:ext cx="3000000" cy="3000000"/>
        </p:xfrm>
        <a:graphic>
          <a:graphicData uri="http://schemas.openxmlformats.org/drawingml/2006/table">
            <a:tbl>
              <a:tblPr>
                <a:noFill/>
                <a:tableStyleId>{CDA56FE6-5FFB-4A2A-948F-9723B6248BFD}</a:tableStyleId>
              </a:tblPr>
              <a:tblGrid>
                <a:gridCol w="816625"/>
              </a:tblGrid>
              <a:tr h="577275">
                <a:tc>
                  <a:txBody>
                    <a:bodyPr/>
                    <a:lstStyle/>
                    <a:p>
                      <a:pPr indent="0" lvl="0" marL="0" rtl="0" algn="ctr">
                        <a:spcBef>
                          <a:spcPts val="0"/>
                        </a:spcBef>
                        <a:spcAft>
                          <a:spcPts val="0"/>
                        </a:spcAft>
                        <a:buNone/>
                      </a:pPr>
                      <a:r>
                        <a:t/>
                      </a:r>
                      <a:endParaRPr b="1" sz="2400">
                        <a:solidFill>
                          <a:srgbClr val="FFFFFF"/>
                        </a:solidFill>
                        <a:latin typeface="Helvetica Neue"/>
                        <a:ea typeface="Helvetica Neue"/>
                        <a:cs typeface="Helvetica Neue"/>
                        <a:sym typeface="Helvetica Neue"/>
                      </a:endParaRPr>
                    </a:p>
                  </a:txBody>
                  <a:tcPr marT="91425" marB="91425" marR="91425" marL="91425">
                    <a:lnL cap="flat" cmpd="sng" w="28575">
                      <a:solidFill>
                        <a:srgbClr val="FFFFFF"/>
                      </a:solidFill>
                      <a:prstDash val="solid"/>
                      <a:round/>
                      <a:headEnd len="sm" w="sm" type="none"/>
                      <a:tailEnd len="sm" w="sm" type="none"/>
                    </a:lnL>
                    <a:lnR cap="flat" cmpd="sng" w="28575">
                      <a:solidFill>
                        <a:srgbClr val="FFFFFF"/>
                      </a:solidFill>
                      <a:prstDash val="solid"/>
                      <a:round/>
                      <a:headEnd len="sm" w="sm" type="none"/>
                      <a:tailEnd len="sm" w="sm" type="none"/>
                    </a:lnR>
                    <a:lnT cap="flat" cmpd="sng" w="28575">
                      <a:solidFill>
                        <a:srgbClr val="FFFFFF"/>
                      </a:solidFill>
                      <a:prstDash val="solid"/>
                      <a:round/>
                      <a:headEnd len="sm" w="sm" type="none"/>
                      <a:tailEnd len="sm" w="sm" type="none"/>
                    </a:lnT>
                    <a:lnB cap="flat" cmpd="sng" w="28575">
                      <a:solidFill>
                        <a:srgbClr val="FFFFFF"/>
                      </a:solidFill>
                      <a:prstDash val="solid"/>
                      <a:round/>
                      <a:headEnd len="sm" w="sm" type="none"/>
                      <a:tailEnd len="sm" w="sm" type="none"/>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74EA7"/>
        </a:solidFill>
      </p:bgPr>
    </p:bg>
    <p:spTree>
      <p:nvGrpSpPr>
        <p:cNvPr id="169" name="Shape 169"/>
        <p:cNvGrpSpPr/>
        <p:nvPr/>
      </p:nvGrpSpPr>
      <p:grpSpPr>
        <a:xfrm>
          <a:off x="0" y="0"/>
          <a:ext cx="0" cy="0"/>
          <a:chOff x="0" y="0"/>
          <a:chExt cx="0" cy="0"/>
        </a:xfrm>
      </p:grpSpPr>
      <p:sp>
        <p:nvSpPr>
          <p:cNvPr id="170" name="Google Shape;170;p27"/>
          <p:cNvSpPr txBox="1"/>
          <p:nvPr/>
        </p:nvSpPr>
        <p:spPr>
          <a:xfrm>
            <a:off x="540925" y="3105950"/>
            <a:ext cx="6764400" cy="739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4800">
                <a:solidFill>
                  <a:srgbClr val="FFFFFF"/>
                </a:solidFill>
                <a:latin typeface="Helvetica Neue"/>
                <a:ea typeface="Helvetica Neue"/>
                <a:cs typeface="Helvetica Neue"/>
                <a:sym typeface="Helvetica Neue"/>
              </a:rPr>
              <a:t>Queues</a:t>
            </a:r>
            <a:endParaRPr b="1" sz="4800">
              <a:solidFill>
                <a:srgbClr val="FFFFFF"/>
              </a:solidFill>
              <a:latin typeface="Helvetica Neue"/>
              <a:ea typeface="Helvetica Neue"/>
              <a:cs typeface="Helvetica Neue"/>
              <a:sym typeface="Helvetica Neue"/>
            </a:endParaRPr>
          </a:p>
          <a:p>
            <a:pPr indent="0" lvl="0" marL="0" rtl="0" algn="ctr">
              <a:lnSpc>
                <a:spcPct val="100000"/>
              </a:lnSpc>
              <a:spcBef>
                <a:spcPts val="0"/>
              </a:spcBef>
              <a:spcAft>
                <a:spcPts val="0"/>
              </a:spcAft>
              <a:buNone/>
            </a:pPr>
            <a:r>
              <a:t/>
            </a:r>
            <a:endParaRPr b="1" sz="4800">
              <a:solidFill>
                <a:srgbClr val="FFFFFF"/>
              </a:solidFill>
              <a:latin typeface="Helvetica Neue"/>
              <a:ea typeface="Helvetica Neue"/>
              <a:cs typeface="Helvetica Neue"/>
              <a:sym typeface="Helvetica Neue"/>
            </a:endParaRPr>
          </a:p>
          <a:p>
            <a:pPr indent="0" lvl="0" marL="50800" marR="50800" rtl="0" algn="l">
              <a:lnSpc>
                <a:spcPct val="109090"/>
              </a:lnSpc>
              <a:spcBef>
                <a:spcPts val="1100"/>
              </a:spcBef>
              <a:spcAft>
                <a:spcPts val="0"/>
              </a:spcAft>
              <a:buClr>
                <a:schemeClr val="dk1"/>
              </a:buClr>
              <a:buSzPts val="1100"/>
              <a:buFont typeface="Arial"/>
              <a:buNone/>
            </a:pPr>
            <a:r>
              <a:t/>
            </a:r>
            <a:endParaRPr sz="4800">
              <a:solidFill>
                <a:srgbClr val="FFFFFF"/>
              </a:solidFill>
              <a:highlight>
                <a:srgbClr val="EEEEEE"/>
              </a:highlight>
              <a:latin typeface="Consolas"/>
              <a:ea typeface="Consolas"/>
              <a:cs typeface="Consolas"/>
              <a:sym typeface="Consolas"/>
            </a:endParaRPr>
          </a:p>
          <a:p>
            <a:pPr indent="0" lvl="0" marL="0" rtl="0" algn="ctr">
              <a:lnSpc>
                <a:spcPct val="100000"/>
              </a:lnSpc>
              <a:spcBef>
                <a:spcPts val="800"/>
              </a:spcBef>
              <a:spcAft>
                <a:spcPts val="0"/>
              </a:spcAft>
              <a:buClr>
                <a:schemeClr val="dk1"/>
              </a:buClr>
              <a:buSzPts val="1100"/>
              <a:buFont typeface="Arial"/>
              <a:buNone/>
            </a:pPr>
            <a:r>
              <a:t/>
            </a:r>
            <a:endParaRPr b="1" sz="4800">
              <a:solidFill>
                <a:srgbClr val="FFFFFF"/>
              </a:solidFill>
              <a:latin typeface="Helvetica Neue"/>
              <a:ea typeface="Helvetica Neue"/>
              <a:cs typeface="Helvetica Neue"/>
              <a:sym typeface="Helvetica Neue"/>
            </a:endParaRPr>
          </a:p>
          <a:p>
            <a:pPr indent="0" lvl="0" marL="0" rtl="0" algn="ctr">
              <a:lnSpc>
                <a:spcPct val="100000"/>
              </a:lnSpc>
              <a:spcBef>
                <a:spcPts val="0"/>
              </a:spcBef>
              <a:spcAft>
                <a:spcPts val="0"/>
              </a:spcAft>
              <a:buClr>
                <a:schemeClr val="dk1"/>
              </a:buClr>
              <a:buSzPts val="1100"/>
              <a:buFont typeface="Arial"/>
              <a:buNone/>
            </a:pPr>
            <a:r>
              <a:t/>
            </a:r>
            <a:endParaRPr sz="4800">
              <a:solidFill>
                <a:srgbClr val="FFFFFF"/>
              </a:solidFill>
              <a:latin typeface="Helvetica Neue"/>
              <a:ea typeface="Helvetica Neue"/>
              <a:cs typeface="Helvetica Neue"/>
              <a:sym typeface="Helvetica Neue"/>
            </a:endParaRPr>
          </a:p>
          <a:p>
            <a:pPr indent="0" lvl="0" marL="0" rtl="0" algn="ctr">
              <a:lnSpc>
                <a:spcPct val="100000"/>
              </a:lnSpc>
              <a:spcBef>
                <a:spcPts val="0"/>
              </a:spcBef>
              <a:spcAft>
                <a:spcPts val="0"/>
              </a:spcAft>
              <a:buNone/>
            </a:pPr>
            <a:r>
              <a:t/>
            </a:r>
            <a:endParaRPr sz="4800">
              <a:solidFill>
                <a:srgbClr val="FFFFFF"/>
              </a:solidFill>
              <a:latin typeface="Helvetica Neue"/>
              <a:ea typeface="Helvetica Neue"/>
              <a:cs typeface="Helvetica Neue"/>
              <a:sym typeface="Helvetica Neue"/>
            </a:endParaRPr>
          </a:p>
        </p:txBody>
      </p:sp>
      <p:sp>
        <p:nvSpPr>
          <p:cNvPr id="171" name="Google Shape;171;p27"/>
          <p:cNvSpPr txBox="1"/>
          <p:nvPr/>
        </p:nvSpPr>
        <p:spPr>
          <a:xfrm>
            <a:off x="577250" y="3825775"/>
            <a:ext cx="5806200" cy="6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Helvetica Neue"/>
                <a:ea typeface="Helvetica Neue"/>
                <a:cs typeface="Helvetica Neue"/>
                <a:sym typeface="Helvetica Neue"/>
              </a:rPr>
              <a:t>First</a:t>
            </a:r>
            <a:r>
              <a:rPr lang="en" sz="1800">
                <a:solidFill>
                  <a:srgbClr val="FFFFFF"/>
                </a:solidFill>
                <a:latin typeface="Helvetica Neue"/>
                <a:ea typeface="Helvetica Neue"/>
                <a:cs typeface="Helvetica Neue"/>
                <a:sym typeface="Helvetica Neue"/>
              </a:rPr>
              <a:t> in First out </a:t>
            </a:r>
            <a:r>
              <a:rPr b="1" lang="en" sz="1800">
                <a:solidFill>
                  <a:srgbClr val="FFFFFF"/>
                </a:solidFill>
                <a:latin typeface="Helvetica Neue"/>
                <a:ea typeface="Helvetica Neue"/>
                <a:cs typeface="Helvetica Neue"/>
                <a:sym typeface="Helvetica Neue"/>
              </a:rPr>
              <a:t>(FIFO) </a:t>
            </a:r>
            <a:r>
              <a:rPr lang="en" sz="1800">
                <a:solidFill>
                  <a:srgbClr val="FFFFFF"/>
                </a:solidFill>
                <a:latin typeface="Helvetica Neue"/>
                <a:ea typeface="Helvetica Neue"/>
                <a:cs typeface="Helvetica Neue"/>
                <a:sym typeface="Helvetica Neue"/>
              </a:rPr>
              <a:t>structure</a:t>
            </a:r>
            <a:endParaRPr sz="1800">
              <a:solidFill>
                <a:srgbClr val="FFFFFF"/>
              </a:solidFill>
              <a:latin typeface="Helvetica Neue"/>
              <a:ea typeface="Helvetica Neue"/>
              <a:cs typeface="Helvetica Neue"/>
              <a:sym typeface="Helvetica Neue"/>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74EA7"/>
        </a:solidFill>
      </p:bgPr>
    </p:bg>
    <p:spTree>
      <p:nvGrpSpPr>
        <p:cNvPr id="175" name="Shape 175"/>
        <p:cNvGrpSpPr/>
        <p:nvPr/>
      </p:nvGrpSpPr>
      <p:grpSpPr>
        <a:xfrm>
          <a:off x="0" y="0"/>
          <a:ext cx="0" cy="0"/>
          <a:chOff x="0" y="0"/>
          <a:chExt cx="0" cy="0"/>
        </a:xfrm>
      </p:grpSpPr>
      <p:sp>
        <p:nvSpPr>
          <p:cNvPr id="176" name="Google Shape;176;p28"/>
          <p:cNvSpPr txBox="1"/>
          <p:nvPr/>
        </p:nvSpPr>
        <p:spPr>
          <a:xfrm>
            <a:off x="493225" y="1619075"/>
            <a:ext cx="7225200" cy="266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solidFill>
                  <a:srgbClr val="D9D2E9"/>
                </a:solidFill>
                <a:latin typeface="Helvetica Neue"/>
                <a:ea typeface="Helvetica Neue"/>
                <a:cs typeface="Helvetica Neue"/>
                <a:sym typeface="Helvetica Neue"/>
              </a:rPr>
              <a:t>Queues</a:t>
            </a:r>
            <a:r>
              <a:rPr b="1" lang="en" sz="3000">
                <a:solidFill>
                  <a:srgbClr val="D9D2E9"/>
                </a:solidFill>
                <a:latin typeface="Helvetica Neue"/>
                <a:ea typeface="Helvetica Neue"/>
                <a:cs typeface="Helvetica Neue"/>
                <a:sym typeface="Helvetica Neue"/>
              </a:rPr>
              <a:t> are an abstract data type (ADT) that allows adding and removing elements in a more natural order.</a:t>
            </a:r>
            <a:endParaRPr b="1" sz="3000">
              <a:solidFill>
                <a:srgbClr val="FFFFFF"/>
              </a:solidFill>
              <a:latin typeface="Helvetica Neue"/>
              <a:ea typeface="Helvetica Neue"/>
              <a:cs typeface="Helvetica Neue"/>
              <a:sym typeface="Helvetica Neue"/>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74EA7"/>
        </a:solidFill>
      </p:bgPr>
    </p:bg>
    <p:spTree>
      <p:nvGrpSpPr>
        <p:cNvPr id="180" name="Shape 180"/>
        <p:cNvGrpSpPr/>
        <p:nvPr/>
      </p:nvGrpSpPr>
      <p:grpSpPr>
        <a:xfrm>
          <a:off x="0" y="0"/>
          <a:ext cx="0" cy="0"/>
          <a:chOff x="0" y="0"/>
          <a:chExt cx="0" cy="0"/>
        </a:xfrm>
      </p:grpSpPr>
      <p:sp>
        <p:nvSpPr>
          <p:cNvPr id="181" name="Google Shape;181;p29"/>
          <p:cNvSpPr txBox="1"/>
          <p:nvPr/>
        </p:nvSpPr>
        <p:spPr>
          <a:xfrm>
            <a:off x="493225" y="1390475"/>
            <a:ext cx="7225200" cy="266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solidFill>
                  <a:srgbClr val="D9D2E9"/>
                </a:solidFill>
                <a:latin typeface="Helvetica Neue"/>
                <a:ea typeface="Helvetica Neue"/>
                <a:cs typeface="Helvetica Neue"/>
                <a:sym typeface="Helvetica Neue"/>
              </a:rPr>
              <a:t>Every time an element is added, it goes on the top of the queue and the only element that can be removed is the element at the end. </a:t>
            </a:r>
            <a:endParaRPr b="1" sz="3000">
              <a:solidFill>
                <a:srgbClr val="D9D2E9"/>
              </a:solidFill>
              <a:latin typeface="Helvetica Neue"/>
              <a:ea typeface="Helvetica Neue"/>
              <a:cs typeface="Helvetica Neue"/>
              <a:sym typeface="Helvetica Neue"/>
            </a:endParaRPr>
          </a:p>
          <a:p>
            <a:pPr indent="0" lvl="0" marL="0" rtl="0" algn="l">
              <a:spcBef>
                <a:spcPts val="0"/>
              </a:spcBef>
              <a:spcAft>
                <a:spcPts val="0"/>
              </a:spcAft>
              <a:buNone/>
            </a:pPr>
            <a:r>
              <a:t/>
            </a:r>
            <a:endParaRPr b="1" sz="3000">
              <a:solidFill>
                <a:srgbClr val="D9D2E9"/>
              </a:solidFill>
              <a:latin typeface="Helvetica Neue"/>
              <a:ea typeface="Helvetica Neue"/>
              <a:cs typeface="Helvetica Neue"/>
              <a:sym typeface="Helvetica Neue"/>
            </a:endParaRPr>
          </a:p>
          <a:p>
            <a:pPr indent="0" lvl="0" marL="0" rtl="0" algn="l">
              <a:spcBef>
                <a:spcPts val="0"/>
              </a:spcBef>
              <a:spcAft>
                <a:spcPts val="0"/>
              </a:spcAft>
              <a:buNone/>
            </a:pPr>
            <a:r>
              <a:rPr b="1" lang="en" sz="3000">
                <a:solidFill>
                  <a:srgbClr val="D9D2E9"/>
                </a:solidFill>
                <a:latin typeface="Helvetica Neue"/>
                <a:ea typeface="Helvetica Neue"/>
                <a:cs typeface="Helvetica Neue"/>
                <a:sym typeface="Helvetica Neue"/>
              </a:rPr>
              <a:t>Pretty much like real-life queues.</a:t>
            </a:r>
            <a:endParaRPr b="1" sz="3000">
              <a:solidFill>
                <a:srgbClr val="D9D2E9"/>
              </a:solidFill>
              <a:latin typeface="Helvetica Neue"/>
              <a:ea typeface="Helvetica Neue"/>
              <a:cs typeface="Helvetica Neue"/>
              <a:sym typeface="Helvetica Neue"/>
            </a:endParaRPr>
          </a:p>
          <a:p>
            <a:pPr indent="0" lvl="0" marL="0" rtl="0" algn="l">
              <a:spcBef>
                <a:spcPts val="0"/>
              </a:spcBef>
              <a:spcAft>
                <a:spcPts val="0"/>
              </a:spcAft>
              <a:buNone/>
            </a:pPr>
            <a:r>
              <a:t/>
            </a:r>
            <a:endParaRPr b="1" sz="3000">
              <a:solidFill>
                <a:srgbClr val="D9D2E9"/>
              </a:solidFill>
              <a:latin typeface="Helvetica Neue"/>
              <a:ea typeface="Helvetica Neue"/>
              <a:cs typeface="Helvetica Neue"/>
              <a:sym typeface="Helvetica Neue"/>
            </a:endParaRPr>
          </a:p>
        </p:txBody>
      </p:sp>
      <p:sp>
        <p:nvSpPr>
          <p:cNvPr id="182" name="Google Shape;182;p29"/>
          <p:cNvSpPr/>
          <p:nvPr/>
        </p:nvSpPr>
        <p:spPr>
          <a:xfrm flipH="1" rot="10800000">
            <a:off x="6749075" y="336100"/>
            <a:ext cx="625500" cy="578700"/>
          </a:xfrm>
          <a:prstGeom prst="bentArrow">
            <a:avLst>
              <a:gd fmla="val 25000" name="adj1"/>
              <a:gd fmla="val 25000" name="adj2"/>
              <a:gd fmla="val 25000" name="adj3"/>
              <a:gd fmla="val 43750" name="adj4"/>
            </a:avLst>
          </a:prstGeom>
          <a:solidFill>
            <a:srgbClr val="D9D2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183" name="Google Shape;183;p29"/>
          <p:cNvGraphicFramePr/>
          <p:nvPr/>
        </p:nvGraphicFramePr>
        <p:xfrm>
          <a:off x="7608250" y="502100"/>
          <a:ext cx="3000000" cy="3000000"/>
        </p:xfrm>
        <a:graphic>
          <a:graphicData uri="http://schemas.openxmlformats.org/drawingml/2006/table">
            <a:tbl>
              <a:tblPr>
                <a:noFill/>
                <a:tableStyleId>{CDA56FE6-5FFB-4A2A-948F-9723B6248BFD}</a:tableStyleId>
              </a:tblPr>
              <a:tblGrid>
                <a:gridCol w="816625"/>
              </a:tblGrid>
              <a:tr h="577275">
                <a:tc>
                  <a:txBody>
                    <a:bodyPr/>
                    <a:lstStyle/>
                    <a:p>
                      <a:pPr indent="0" lvl="0" marL="0" rtl="0" algn="ctr">
                        <a:spcBef>
                          <a:spcPts val="0"/>
                        </a:spcBef>
                        <a:spcAft>
                          <a:spcPts val="0"/>
                        </a:spcAft>
                        <a:buNone/>
                      </a:pPr>
                      <a:r>
                        <a:rPr b="1" lang="en" sz="2400">
                          <a:solidFill>
                            <a:srgbClr val="FFFFFF"/>
                          </a:solidFill>
                          <a:latin typeface="Helvetica Neue"/>
                          <a:ea typeface="Helvetica Neue"/>
                          <a:cs typeface="Helvetica Neue"/>
                          <a:sym typeface="Helvetica Neue"/>
                        </a:rPr>
                        <a:t>5</a:t>
                      </a:r>
                      <a:endParaRPr b="1" sz="2400">
                        <a:solidFill>
                          <a:srgbClr val="FFFFFF"/>
                        </a:solidFill>
                        <a:latin typeface="Helvetica Neue"/>
                        <a:ea typeface="Helvetica Neue"/>
                        <a:cs typeface="Helvetica Neue"/>
                        <a:sym typeface="Helvetica Neue"/>
                      </a:endParaRPr>
                    </a:p>
                  </a:txBody>
                  <a:tcPr marT="91425" marB="91425" marR="91425" marL="91425">
                    <a:lnL cap="flat" cmpd="sng" w="28575">
                      <a:solidFill>
                        <a:srgbClr val="FFFFFF"/>
                      </a:solidFill>
                      <a:prstDash val="solid"/>
                      <a:round/>
                      <a:headEnd len="sm" w="sm" type="none"/>
                      <a:tailEnd len="sm" w="sm" type="none"/>
                    </a:lnL>
                    <a:lnR cap="flat" cmpd="sng" w="28575">
                      <a:solidFill>
                        <a:srgbClr val="FFFFFF"/>
                      </a:solidFill>
                      <a:prstDash val="solid"/>
                      <a:round/>
                      <a:headEnd len="sm" w="sm" type="none"/>
                      <a:tailEnd len="sm" w="sm" type="none"/>
                    </a:lnR>
                    <a:lnT cap="flat" cmpd="sng" w="28575">
                      <a:solidFill>
                        <a:srgbClr val="FFFFFF"/>
                      </a:solidFill>
                      <a:prstDash val="solid"/>
                      <a:round/>
                      <a:headEnd len="sm" w="sm" type="none"/>
                      <a:tailEnd len="sm" w="sm" type="none"/>
                    </a:lnT>
                    <a:lnB cap="flat" cmpd="sng" w="28575">
                      <a:solidFill>
                        <a:srgbClr val="FFFFFF"/>
                      </a:solidFill>
                      <a:prstDash val="solid"/>
                      <a:round/>
                      <a:headEnd len="sm" w="sm" type="none"/>
                      <a:tailEnd len="sm" w="sm" type="none"/>
                    </a:lnB>
                  </a:tcPr>
                </a:tc>
              </a:tr>
              <a:tr h="577275">
                <a:tc>
                  <a:txBody>
                    <a:bodyPr/>
                    <a:lstStyle/>
                    <a:p>
                      <a:pPr indent="0" lvl="0" marL="0" rtl="0" algn="ctr">
                        <a:spcBef>
                          <a:spcPts val="0"/>
                        </a:spcBef>
                        <a:spcAft>
                          <a:spcPts val="0"/>
                        </a:spcAft>
                        <a:buNone/>
                      </a:pPr>
                      <a:r>
                        <a:rPr b="1" lang="en" sz="2400">
                          <a:solidFill>
                            <a:srgbClr val="FFFFFF"/>
                          </a:solidFill>
                          <a:latin typeface="Helvetica Neue"/>
                          <a:ea typeface="Helvetica Neue"/>
                          <a:cs typeface="Helvetica Neue"/>
                          <a:sym typeface="Helvetica Neue"/>
                        </a:rPr>
                        <a:t>4</a:t>
                      </a:r>
                      <a:endParaRPr b="1" sz="2400">
                        <a:solidFill>
                          <a:srgbClr val="FFFFFF"/>
                        </a:solidFill>
                        <a:latin typeface="Helvetica Neue"/>
                        <a:ea typeface="Helvetica Neue"/>
                        <a:cs typeface="Helvetica Neue"/>
                        <a:sym typeface="Helvetica Neue"/>
                      </a:endParaRPr>
                    </a:p>
                  </a:txBody>
                  <a:tcPr marT="91425" marB="91425" marR="91425" marL="91425">
                    <a:lnL cap="flat" cmpd="sng" w="28575">
                      <a:solidFill>
                        <a:srgbClr val="FFFFFF"/>
                      </a:solidFill>
                      <a:prstDash val="solid"/>
                      <a:round/>
                      <a:headEnd len="sm" w="sm" type="none"/>
                      <a:tailEnd len="sm" w="sm" type="none"/>
                    </a:lnL>
                    <a:lnR cap="flat" cmpd="sng" w="28575">
                      <a:solidFill>
                        <a:srgbClr val="FFFFFF"/>
                      </a:solidFill>
                      <a:prstDash val="solid"/>
                      <a:round/>
                      <a:headEnd len="sm" w="sm" type="none"/>
                      <a:tailEnd len="sm" w="sm" type="none"/>
                    </a:lnR>
                    <a:lnT cap="flat" cmpd="sng" w="28575">
                      <a:solidFill>
                        <a:srgbClr val="FFFFFF"/>
                      </a:solidFill>
                      <a:prstDash val="solid"/>
                      <a:round/>
                      <a:headEnd len="sm" w="sm" type="none"/>
                      <a:tailEnd len="sm" w="sm" type="none"/>
                    </a:lnT>
                    <a:lnB cap="flat" cmpd="sng" w="28575">
                      <a:solidFill>
                        <a:srgbClr val="FFFFFF"/>
                      </a:solidFill>
                      <a:prstDash val="solid"/>
                      <a:round/>
                      <a:headEnd len="sm" w="sm" type="none"/>
                      <a:tailEnd len="sm" w="sm" type="none"/>
                    </a:lnB>
                  </a:tcPr>
                </a:tc>
              </a:tr>
              <a:tr h="577275">
                <a:tc>
                  <a:txBody>
                    <a:bodyPr/>
                    <a:lstStyle/>
                    <a:p>
                      <a:pPr indent="0" lvl="0" marL="0" rtl="0" algn="ctr">
                        <a:spcBef>
                          <a:spcPts val="0"/>
                        </a:spcBef>
                        <a:spcAft>
                          <a:spcPts val="0"/>
                        </a:spcAft>
                        <a:buNone/>
                      </a:pPr>
                      <a:r>
                        <a:rPr b="1" lang="en" sz="2400">
                          <a:solidFill>
                            <a:srgbClr val="FFFFFF"/>
                          </a:solidFill>
                          <a:latin typeface="Helvetica Neue"/>
                          <a:ea typeface="Helvetica Neue"/>
                          <a:cs typeface="Helvetica Neue"/>
                          <a:sym typeface="Helvetica Neue"/>
                        </a:rPr>
                        <a:t>2</a:t>
                      </a:r>
                      <a:endParaRPr b="1" sz="2400">
                        <a:solidFill>
                          <a:srgbClr val="FFFFFF"/>
                        </a:solidFill>
                        <a:latin typeface="Helvetica Neue"/>
                        <a:ea typeface="Helvetica Neue"/>
                        <a:cs typeface="Helvetica Neue"/>
                        <a:sym typeface="Helvetica Neue"/>
                      </a:endParaRPr>
                    </a:p>
                  </a:txBody>
                  <a:tcPr marT="91425" marB="91425" marR="91425" marL="91425">
                    <a:lnL cap="flat" cmpd="sng" w="28575">
                      <a:solidFill>
                        <a:srgbClr val="FFFFFF"/>
                      </a:solidFill>
                      <a:prstDash val="solid"/>
                      <a:round/>
                      <a:headEnd len="sm" w="sm" type="none"/>
                      <a:tailEnd len="sm" w="sm" type="none"/>
                    </a:lnL>
                    <a:lnR cap="flat" cmpd="sng" w="28575">
                      <a:solidFill>
                        <a:srgbClr val="FFFFFF"/>
                      </a:solidFill>
                      <a:prstDash val="solid"/>
                      <a:round/>
                      <a:headEnd len="sm" w="sm" type="none"/>
                      <a:tailEnd len="sm" w="sm" type="none"/>
                    </a:lnR>
                    <a:lnT cap="flat" cmpd="sng" w="28575">
                      <a:solidFill>
                        <a:srgbClr val="FFFFFF"/>
                      </a:solidFill>
                      <a:prstDash val="solid"/>
                      <a:round/>
                      <a:headEnd len="sm" w="sm" type="none"/>
                      <a:tailEnd len="sm" w="sm" type="none"/>
                    </a:lnT>
                    <a:lnB cap="flat" cmpd="sng" w="28575">
                      <a:solidFill>
                        <a:srgbClr val="FFFFFF"/>
                      </a:solidFill>
                      <a:prstDash val="solid"/>
                      <a:round/>
                      <a:headEnd len="sm" w="sm" type="none"/>
                      <a:tailEnd len="sm" w="sm" type="none"/>
                    </a:lnB>
                  </a:tcPr>
                </a:tc>
              </a:tr>
              <a:tr h="577275">
                <a:tc>
                  <a:txBody>
                    <a:bodyPr/>
                    <a:lstStyle/>
                    <a:p>
                      <a:pPr indent="0" lvl="0" marL="0" rtl="0" algn="ctr">
                        <a:spcBef>
                          <a:spcPts val="0"/>
                        </a:spcBef>
                        <a:spcAft>
                          <a:spcPts val="0"/>
                        </a:spcAft>
                        <a:buNone/>
                      </a:pPr>
                      <a:r>
                        <a:rPr b="1" lang="en" sz="2400">
                          <a:solidFill>
                            <a:srgbClr val="FFFFFF"/>
                          </a:solidFill>
                          <a:latin typeface="Helvetica Neue"/>
                          <a:ea typeface="Helvetica Neue"/>
                          <a:cs typeface="Helvetica Neue"/>
                          <a:sym typeface="Helvetica Neue"/>
                        </a:rPr>
                        <a:t>9</a:t>
                      </a:r>
                      <a:endParaRPr b="1" sz="2400">
                        <a:solidFill>
                          <a:srgbClr val="FFFFFF"/>
                        </a:solidFill>
                        <a:latin typeface="Helvetica Neue"/>
                        <a:ea typeface="Helvetica Neue"/>
                        <a:cs typeface="Helvetica Neue"/>
                        <a:sym typeface="Helvetica Neue"/>
                      </a:endParaRPr>
                    </a:p>
                  </a:txBody>
                  <a:tcPr marT="91425" marB="91425" marR="91425" marL="91425">
                    <a:lnL cap="flat" cmpd="sng" w="28575">
                      <a:solidFill>
                        <a:srgbClr val="FFFFFF"/>
                      </a:solidFill>
                      <a:prstDash val="solid"/>
                      <a:round/>
                      <a:headEnd len="sm" w="sm" type="none"/>
                      <a:tailEnd len="sm" w="sm" type="none"/>
                    </a:lnL>
                    <a:lnR cap="flat" cmpd="sng" w="28575">
                      <a:solidFill>
                        <a:srgbClr val="FFFFFF"/>
                      </a:solidFill>
                      <a:prstDash val="solid"/>
                      <a:round/>
                      <a:headEnd len="sm" w="sm" type="none"/>
                      <a:tailEnd len="sm" w="sm" type="none"/>
                    </a:lnR>
                    <a:lnT cap="flat" cmpd="sng" w="28575">
                      <a:solidFill>
                        <a:srgbClr val="FFFFFF"/>
                      </a:solidFill>
                      <a:prstDash val="solid"/>
                      <a:round/>
                      <a:headEnd len="sm" w="sm" type="none"/>
                      <a:tailEnd len="sm" w="sm" type="none"/>
                    </a:lnT>
                    <a:lnB cap="flat" cmpd="sng" w="28575">
                      <a:solidFill>
                        <a:srgbClr val="FFFFFF"/>
                      </a:solidFill>
                      <a:prstDash val="solid"/>
                      <a:round/>
                      <a:headEnd len="sm" w="sm" type="none"/>
                      <a:tailEnd len="sm" w="sm" type="none"/>
                    </a:lnB>
                  </a:tcPr>
                </a:tc>
              </a:tr>
              <a:tr h="555125">
                <a:tc>
                  <a:txBody>
                    <a:bodyPr/>
                    <a:lstStyle/>
                    <a:p>
                      <a:pPr indent="0" lvl="0" marL="0" rtl="0" algn="ctr">
                        <a:spcBef>
                          <a:spcPts val="0"/>
                        </a:spcBef>
                        <a:spcAft>
                          <a:spcPts val="0"/>
                        </a:spcAft>
                        <a:buNone/>
                      </a:pPr>
                      <a:r>
                        <a:rPr b="1" lang="en" sz="2400">
                          <a:solidFill>
                            <a:srgbClr val="FFFFFF"/>
                          </a:solidFill>
                          <a:latin typeface="Helvetica Neue"/>
                          <a:ea typeface="Helvetica Neue"/>
                          <a:cs typeface="Helvetica Neue"/>
                          <a:sym typeface="Helvetica Neue"/>
                        </a:rPr>
                        <a:t>3</a:t>
                      </a:r>
                      <a:endParaRPr b="1" sz="2400">
                        <a:solidFill>
                          <a:srgbClr val="FFFFFF"/>
                        </a:solidFill>
                        <a:latin typeface="Helvetica Neue"/>
                        <a:ea typeface="Helvetica Neue"/>
                        <a:cs typeface="Helvetica Neue"/>
                        <a:sym typeface="Helvetica Neue"/>
                      </a:endParaRPr>
                    </a:p>
                  </a:txBody>
                  <a:tcPr marT="91425" marB="91425" marR="91425" marL="91425">
                    <a:lnL cap="flat" cmpd="sng" w="28575">
                      <a:solidFill>
                        <a:srgbClr val="FFFFFF"/>
                      </a:solidFill>
                      <a:prstDash val="solid"/>
                      <a:round/>
                      <a:headEnd len="sm" w="sm" type="none"/>
                      <a:tailEnd len="sm" w="sm" type="none"/>
                    </a:lnL>
                    <a:lnR cap="flat" cmpd="sng" w="28575">
                      <a:solidFill>
                        <a:srgbClr val="FFFFFF"/>
                      </a:solidFill>
                      <a:prstDash val="solid"/>
                      <a:round/>
                      <a:headEnd len="sm" w="sm" type="none"/>
                      <a:tailEnd len="sm" w="sm" type="none"/>
                    </a:lnR>
                    <a:lnT cap="flat" cmpd="sng" w="28575">
                      <a:solidFill>
                        <a:srgbClr val="FFFFFF"/>
                      </a:solidFill>
                      <a:prstDash val="solid"/>
                      <a:round/>
                      <a:headEnd len="sm" w="sm" type="none"/>
                      <a:tailEnd len="sm" w="sm" type="none"/>
                    </a:lnT>
                    <a:lnB cap="flat" cmpd="sng" w="28575">
                      <a:solidFill>
                        <a:srgbClr val="FFFFFF"/>
                      </a:solidFill>
                      <a:prstDash val="solid"/>
                      <a:round/>
                      <a:headEnd len="sm" w="sm" type="none"/>
                      <a:tailEnd len="sm" w="sm" type="none"/>
                    </a:lnB>
                  </a:tcPr>
                </a:tc>
              </a:tr>
              <a:tr h="555125">
                <a:tc>
                  <a:txBody>
                    <a:bodyPr/>
                    <a:lstStyle/>
                    <a:p>
                      <a:pPr indent="0" lvl="0" marL="0" rtl="0" algn="ctr">
                        <a:spcBef>
                          <a:spcPts val="0"/>
                        </a:spcBef>
                        <a:spcAft>
                          <a:spcPts val="0"/>
                        </a:spcAft>
                        <a:buNone/>
                      </a:pPr>
                      <a:r>
                        <a:rPr b="1" lang="en" sz="2400">
                          <a:solidFill>
                            <a:srgbClr val="FFFFFF"/>
                          </a:solidFill>
                          <a:latin typeface="Helvetica Neue"/>
                          <a:ea typeface="Helvetica Neue"/>
                          <a:cs typeface="Helvetica Neue"/>
                          <a:sym typeface="Helvetica Neue"/>
                        </a:rPr>
                        <a:t>7</a:t>
                      </a:r>
                      <a:endParaRPr b="1" sz="2400">
                        <a:solidFill>
                          <a:srgbClr val="FFFFFF"/>
                        </a:solidFill>
                        <a:latin typeface="Helvetica Neue"/>
                        <a:ea typeface="Helvetica Neue"/>
                        <a:cs typeface="Helvetica Neue"/>
                        <a:sym typeface="Helvetica Neue"/>
                      </a:endParaRPr>
                    </a:p>
                  </a:txBody>
                  <a:tcPr marT="91425" marB="91425" marR="91425" marL="91425">
                    <a:lnL cap="flat" cmpd="sng" w="28575">
                      <a:solidFill>
                        <a:srgbClr val="FFFFFF"/>
                      </a:solidFill>
                      <a:prstDash val="solid"/>
                      <a:round/>
                      <a:headEnd len="sm" w="sm" type="none"/>
                      <a:tailEnd len="sm" w="sm" type="none"/>
                    </a:lnL>
                    <a:lnR cap="flat" cmpd="sng" w="28575">
                      <a:solidFill>
                        <a:srgbClr val="FFFFFF"/>
                      </a:solidFill>
                      <a:prstDash val="solid"/>
                      <a:round/>
                      <a:headEnd len="sm" w="sm" type="none"/>
                      <a:tailEnd len="sm" w="sm" type="none"/>
                    </a:lnR>
                    <a:lnT cap="flat" cmpd="sng" w="28575">
                      <a:solidFill>
                        <a:srgbClr val="FFFFFF"/>
                      </a:solidFill>
                      <a:prstDash val="solid"/>
                      <a:round/>
                      <a:headEnd len="sm" w="sm" type="none"/>
                      <a:tailEnd len="sm" w="sm" type="none"/>
                    </a:lnT>
                    <a:lnB cap="flat" cmpd="sng" w="28575">
                      <a:solidFill>
                        <a:srgbClr val="FFFFFF"/>
                      </a:solidFill>
                      <a:prstDash val="solid"/>
                      <a:round/>
                      <a:headEnd len="sm" w="sm" type="none"/>
                      <a:tailEnd len="sm" w="sm" type="none"/>
                    </a:lnB>
                  </a:tcPr>
                </a:tc>
              </a:tr>
              <a:tr h="555125">
                <a:tc>
                  <a:txBody>
                    <a:bodyPr/>
                    <a:lstStyle/>
                    <a:p>
                      <a:pPr indent="0" lvl="0" marL="0" rtl="0" algn="ctr">
                        <a:spcBef>
                          <a:spcPts val="0"/>
                        </a:spcBef>
                        <a:spcAft>
                          <a:spcPts val="0"/>
                        </a:spcAft>
                        <a:buNone/>
                      </a:pPr>
                      <a:r>
                        <a:rPr b="1" lang="en" sz="2400">
                          <a:solidFill>
                            <a:srgbClr val="FFFFFF"/>
                          </a:solidFill>
                          <a:latin typeface="Helvetica Neue"/>
                          <a:ea typeface="Helvetica Neue"/>
                          <a:cs typeface="Helvetica Neue"/>
                          <a:sym typeface="Helvetica Neue"/>
                        </a:rPr>
                        <a:t>12</a:t>
                      </a:r>
                      <a:endParaRPr b="1" sz="2400">
                        <a:solidFill>
                          <a:srgbClr val="FFFFFF"/>
                        </a:solidFill>
                        <a:latin typeface="Helvetica Neue"/>
                        <a:ea typeface="Helvetica Neue"/>
                        <a:cs typeface="Helvetica Neue"/>
                        <a:sym typeface="Helvetica Neue"/>
                      </a:endParaRPr>
                    </a:p>
                  </a:txBody>
                  <a:tcPr marT="91425" marB="91425" marR="91425" marL="91425">
                    <a:lnL cap="flat" cmpd="sng" w="28575">
                      <a:solidFill>
                        <a:srgbClr val="FFFFFF"/>
                      </a:solidFill>
                      <a:prstDash val="solid"/>
                      <a:round/>
                      <a:headEnd len="sm" w="sm" type="none"/>
                      <a:tailEnd len="sm" w="sm" type="none"/>
                    </a:lnL>
                    <a:lnR cap="flat" cmpd="sng" w="28575">
                      <a:solidFill>
                        <a:srgbClr val="FFFFFF"/>
                      </a:solidFill>
                      <a:prstDash val="solid"/>
                      <a:round/>
                      <a:headEnd len="sm" w="sm" type="none"/>
                      <a:tailEnd len="sm" w="sm" type="none"/>
                    </a:lnR>
                    <a:lnT cap="flat" cmpd="sng" w="28575">
                      <a:solidFill>
                        <a:srgbClr val="FFFFFF"/>
                      </a:solidFill>
                      <a:prstDash val="solid"/>
                      <a:round/>
                      <a:headEnd len="sm" w="sm" type="none"/>
                      <a:tailEnd len="sm" w="sm" type="none"/>
                    </a:lnT>
                    <a:lnB cap="flat" cmpd="sng" w="28575">
                      <a:solidFill>
                        <a:srgbClr val="FFFFFF"/>
                      </a:solidFill>
                      <a:prstDash val="solid"/>
                      <a:round/>
                      <a:headEnd len="sm" w="sm" type="none"/>
                      <a:tailEnd len="sm" w="sm" type="none"/>
                    </a:lnB>
                  </a:tcPr>
                </a:tc>
              </a:tr>
            </a:tbl>
          </a:graphicData>
        </a:graphic>
      </p:graphicFrame>
      <p:sp>
        <p:nvSpPr>
          <p:cNvPr id="184" name="Google Shape;184;p29"/>
          <p:cNvSpPr txBox="1"/>
          <p:nvPr/>
        </p:nvSpPr>
        <p:spPr>
          <a:xfrm>
            <a:off x="7383875" y="4574075"/>
            <a:ext cx="1250700" cy="429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rgbClr val="FFFFFF"/>
                </a:solidFill>
                <a:latin typeface="Helvetica Neue"/>
                <a:ea typeface="Helvetica Neue"/>
                <a:cs typeface="Helvetica Neue"/>
                <a:sym typeface="Helvetica Neue"/>
              </a:rPr>
              <a:t>A</a:t>
            </a:r>
            <a:endParaRPr b="1" sz="1800">
              <a:solidFill>
                <a:srgbClr val="FFFFFF"/>
              </a:solidFill>
              <a:latin typeface="Helvetica Neue"/>
              <a:ea typeface="Helvetica Neue"/>
              <a:cs typeface="Helvetica Neue"/>
              <a:sym typeface="Helvetica Neue"/>
            </a:endParaRPr>
          </a:p>
        </p:txBody>
      </p:sp>
      <p:sp>
        <p:nvSpPr>
          <p:cNvPr id="185" name="Google Shape;185;p29"/>
          <p:cNvSpPr/>
          <p:nvPr/>
        </p:nvSpPr>
        <p:spPr>
          <a:xfrm flipH="1" rot="-5400000">
            <a:off x="6749075" y="4185075"/>
            <a:ext cx="625500" cy="578700"/>
          </a:xfrm>
          <a:prstGeom prst="bentArrow">
            <a:avLst>
              <a:gd fmla="val 25000" name="adj1"/>
              <a:gd fmla="val 25000" name="adj2"/>
              <a:gd fmla="val 25000" name="adj3"/>
              <a:gd fmla="val 43750" name="adj4"/>
            </a:avLst>
          </a:prstGeom>
          <a:solidFill>
            <a:srgbClr val="D9D2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74EA7"/>
        </a:solidFill>
      </p:bgPr>
    </p:bg>
    <p:spTree>
      <p:nvGrpSpPr>
        <p:cNvPr id="189" name="Shape 189"/>
        <p:cNvGrpSpPr/>
        <p:nvPr/>
      </p:nvGrpSpPr>
      <p:grpSpPr>
        <a:xfrm>
          <a:off x="0" y="0"/>
          <a:ext cx="0" cy="0"/>
          <a:chOff x="0" y="0"/>
          <a:chExt cx="0" cy="0"/>
        </a:xfrm>
      </p:grpSpPr>
      <p:sp>
        <p:nvSpPr>
          <p:cNvPr id="190" name="Google Shape;190;p30"/>
          <p:cNvSpPr/>
          <p:nvPr/>
        </p:nvSpPr>
        <p:spPr>
          <a:xfrm flipH="1" rot="10800000">
            <a:off x="6749075" y="336100"/>
            <a:ext cx="625500" cy="578700"/>
          </a:xfrm>
          <a:prstGeom prst="bentArrow">
            <a:avLst>
              <a:gd fmla="val 25000" name="adj1"/>
              <a:gd fmla="val 25000" name="adj2"/>
              <a:gd fmla="val 25000" name="adj3"/>
              <a:gd fmla="val 43750" name="adj4"/>
            </a:avLst>
          </a:prstGeom>
          <a:solidFill>
            <a:srgbClr val="D9D2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191" name="Google Shape;191;p30"/>
          <p:cNvGraphicFramePr/>
          <p:nvPr/>
        </p:nvGraphicFramePr>
        <p:xfrm>
          <a:off x="7608250" y="502100"/>
          <a:ext cx="3000000" cy="3000000"/>
        </p:xfrm>
        <a:graphic>
          <a:graphicData uri="http://schemas.openxmlformats.org/drawingml/2006/table">
            <a:tbl>
              <a:tblPr>
                <a:noFill/>
                <a:tableStyleId>{CDA56FE6-5FFB-4A2A-948F-9723B6248BFD}</a:tableStyleId>
              </a:tblPr>
              <a:tblGrid>
                <a:gridCol w="816625"/>
              </a:tblGrid>
              <a:tr h="577275">
                <a:tc>
                  <a:txBody>
                    <a:bodyPr/>
                    <a:lstStyle/>
                    <a:p>
                      <a:pPr indent="0" lvl="0" marL="0" rtl="0" algn="ctr">
                        <a:spcBef>
                          <a:spcPts val="0"/>
                        </a:spcBef>
                        <a:spcAft>
                          <a:spcPts val="0"/>
                        </a:spcAft>
                        <a:buNone/>
                      </a:pPr>
                      <a:r>
                        <a:rPr b="1" lang="en" sz="2400">
                          <a:solidFill>
                            <a:srgbClr val="FFFFFF"/>
                          </a:solidFill>
                          <a:latin typeface="Helvetica Neue"/>
                          <a:ea typeface="Helvetica Neue"/>
                          <a:cs typeface="Helvetica Neue"/>
                          <a:sym typeface="Helvetica Neue"/>
                        </a:rPr>
                        <a:t>5</a:t>
                      </a:r>
                      <a:endParaRPr b="1" sz="2400">
                        <a:solidFill>
                          <a:srgbClr val="FFFFFF"/>
                        </a:solidFill>
                        <a:latin typeface="Helvetica Neue"/>
                        <a:ea typeface="Helvetica Neue"/>
                        <a:cs typeface="Helvetica Neue"/>
                        <a:sym typeface="Helvetica Neue"/>
                      </a:endParaRPr>
                    </a:p>
                  </a:txBody>
                  <a:tcPr marT="91425" marB="91425" marR="91425" marL="91425">
                    <a:lnL cap="flat" cmpd="sng" w="28575">
                      <a:solidFill>
                        <a:srgbClr val="FFFFFF"/>
                      </a:solidFill>
                      <a:prstDash val="solid"/>
                      <a:round/>
                      <a:headEnd len="sm" w="sm" type="none"/>
                      <a:tailEnd len="sm" w="sm" type="none"/>
                    </a:lnL>
                    <a:lnR cap="flat" cmpd="sng" w="28575">
                      <a:solidFill>
                        <a:srgbClr val="FFFFFF"/>
                      </a:solidFill>
                      <a:prstDash val="solid"/>
                      <a:round/>
                      <a:headEnd len="sm" w="sm" type="none"/>
                      <a:tailEnd len="sm" w="sm" type="none"/>
                    </a:lnR>
                    <a:lnT cap="flat" cmpd="sng" w="28575">
                      <a:solidFill>
                        <a:srgbClr val="FFFFFF"/>
                      </a:solidFill>
                      <a:prstDash val="solid"/>
                      <a:round/>
                      <a:headEnd len="sm" w="sm" type="none"/>
                      <a:tailEnd len="sm" w="sm" type="none"/>
                    </a:lnT>
                    <a:lnB cap="flat" cmpd="sng" w="28575">
                      <a:solidFill>
                        <a:srgbClr val="FFFFFF"/>
                      </a:solidFill>
                      <a:prstDash val="solid"/>
                      <a:round/>
                      <a:headEnd len="sm" w="sm" type="none"/>
                      <a:tailEnd len="sm" w="sm" type="none"/>
                    </a:lnB>
                  </a:tcPr>
                </a:tc>
              </a:tr>
              <a:tr h="577275">
                <a:tc>
                  <a:txBody>
                    <a:bodyPr/>
                    <a:lstStyle/>
                    <a:p>
                      <a:pPr indent="0" lvl="0" marL="0" rtl="0" algn="ctr">
                        <a:spcBef>
                          <a:spcPts val="0"/>
                        </a:spcBef>
                        <a:spcAft>
                          <a:spcPts val="0"/>
                        </a:spcAft>
                        <a:buNone/>
                      </a:pPr>
                      <a:r>
                        <a:rPr b="1" lang="en" sz="2400">
                          <a:solidFill>
                            <a:srgbClr val="FFFFFF"/>
                          </a:solidFill>
                          <a:latin typeface="Helvetica Neue"/>
                          <a:ea typeface="Helvetica Neue"/>
                          <a:cs typeface="Helvetica Neue"/>
                          <a:sym typeface="Helvetica Neue"/>
                        </a:rPr>
                        <a:t>4</a:t>
                      </a:r>
                      <a:endParaRPr b="1" sz="2400">
                        <a:solidFill>
                          <a:srgbClr val="FFFFFF"/>
                        </a:solidFill>
                        <a:latin typeface="Helvetica Neue"/>
                        <a:ea typeface="Helvetica Neue"/>
                        <a:cs typeface="Helvetica Neue"/>
                        <a:sym typeface="Helvetica Neue"/>
                      </a:endParaRPr>
                    </a:p>
                  </a:txBody>
                  <a:tcPr marT="91425" marB="91425" marR="91425" marL="91425">
                    <a:lnL cap="flat" cmpd="sng" w="28575">
                      <a:solidFill>
                        <a:srgbClr val="FFFFFF"/>
                      </a:solidFill>
                      <a:prstDash val="solid"/>
                      <a:round/>
                      <a:headEnd len="sm" w="sm" type="none"/>
                      <a:tailEnd len="sm" w="sm" type="none"/>
                    </a:lnL>
                    <a:lnR cap="flat" cmpd="sng" w="28575">
                      <a:solidFill>
                        <a:srgbClr val="FFFFFF"/>
                      </a:solidFill>
                      <a:prstDash val="solid"/>
                      <a:round/>
                      <a:headEnd len="sm" w="sm" type="none"/>
                      <a:tailEnd len="sm" w="sm" type="none"/>
                    </a:lnR>
                    <a:lnT cap="flat" cmpd="sng" w="28575">
                      <a:solidFill>
                        <a:srgbClr val="FFFFFF"/>
                      </a:solidFill>
                      <a:prstDash val="solid"/>
                      <a:round/>
                      <a:headEnd len="sm" w="sm" type="none"/>
                      <a:tailEnd len="sm" w="sm" type="none"/>
                    </a:lnT>
                    <a:lnB cap="flat" cmpd="sng" w="28575">
                      <a:solidFill>
                        <a:srgbClr val="FFFFFF"/>
                      </a:solidFill>
                      <a:prstDash val="solid"/>
                      <a:round/>
                      <a:headEnd len="sm" w="sm" type="none"/>
                      <a:tailEnd len="sm" w="sm" type="none"/>
                    </a:lnB>
                  </a:tcPr>
                </a:tc>
              </a:tr>
              <a:tr h="577275">
                <a:tc>
                  <a:txBody>
                    <a:bodyPr/>
                    <a:lstStyle/>
                    <a:p>
                      <a:pPr indent="0" lvl="0" marL="0" rtl="0" algn="ctr">
                        <a:spcBef>
                          <a:spcPts val="0"/>
                        </a:spcBef>
                        <a:spcAft>
                          <a:spcPts val="0"/>
                        </a:spcAft>
                        <a:buNone/>
                      </a:pPr>
                      <a:r>
                        <a:rPr b="1" lang="en" sz="2400">
                          <a:solidFill>
                            <a:srgbClr val="FFFFFF"/>
                          </a:solidFill>
                          <a:latin typeface="Helvetica Neue"/>
                          <a:ea typeface="Helvetica Neue"/>
                          <a:cs typeface="Helvetica Neue"/>
                          <a:sym typeface="Helvetica Neue"/>
                        </a:rPr>
                        <a:t>2</a:t>
                      </a:r>
                      <a:endParaRPr b="1" sz="2400">
                        <a:solidFill>
                          <a:srgbClr val="FFFFFF"/>
                        </a:solidFill>
                        <a:latin typeface="Helvetica Neue"/>
                        <a:ea typeface="Helvetica Neue"/>
                        <a:cs typeface="Helvetica Neue"/>
                        <a:sym typeface="Helvetica Neue"/>
                      </a:endParaRPr>
                    </a:p>
                  </a:txBody>
                  <a:tcPr marT="91425" marB="91425" marR="91425" marL="91425">
                    <a:lnL cap="flat" cmpd="sng" w="28575">
                      <a:solidFill>
                        <a:srgbClr val="FFFFFF"/>
                      </a:solidFill>
                      <a:prstDash val="solid"/>
                      <a:round/>
                      <a:headEnd len="sm" w="sm" type="none"/>
                      <a:tailEnd len="sm" w="sm" type="none"/>
                    </a:lnL>
                    <a:lnR cap="flat" cmpd="sng" w="28575">
                      <a:solidFill>
                        <a:srgbClr val="FFFFFF"/>
                      </a:solidFill>
                      <a:prstDash val="solid"/>
                      <a:round/>
                      <a:headEnd len="sm" w="sm" type="none"/>
                      <a:tailEnd len="sm" w="sm" type="none"/>
                    </a:lnR>
                    <a:lnT cap="flat" cmpd="sng" w="28575">
                      <a:solidFill>
                        <a:srgbClr val="FFFFFF"/>
                      </a:solidFill>
                      <a:prstDash val="solid"/>
                      <a:round/>
                      <a:headEnd len="sm" w="sm" type="none"/>
                      <a:tailEnd len="sm" w="sm" type="none"/>
                    </a:lnT>
                    <a:lnB cap="flat" cmpd="sng" w="28575">
                      <a:solidFill>
                        <a:srgbClr val="FFFFFF"/>
                      </a:solidFill>
                      <a:prstDash val="solid"/>
                      <a:round/>
                      <a:headEnd len="sm" w="sm" type="none"/>
                      <a:tailEnd len="sm" w="sm" type="none"/>
                    </a:lnB>
                  </a:tcPr>
                </a:tc>
              </a:tr>
              <a:tr h="577275">
                <a:tc>
                  <a:txBody>
                    <a:bodyPr/>
                    <a:lstStyle/>
                    <a:p>
                      <a:pPr indent="0" lvl="0" marL="0" rtl="0" algn="ctr">
                        <a:spcBef>
                          <a:spcPts val="0"/>
                        </a:spcBef>
                        <a:spcAft>
                          <a:spcPts val="0"/>
                        </a:spcAft>
                        <a:buNone/>
                      </a:pPr>
                      <a:r>
                        <a:rPr b="1" lang="en" sz="2400">
                          <a:solidFill>
                            <a:srgbClr val="FFFFFF"/>
                          </a:solidFill>
                          <a:latin typeface="Helvetica Neue"/>
                          <a:ea typeface="Helvetica Neue"/>
                          <a:cs typeface="Helvetica Neue"/>
                          <a:sym typeface="Helvetica Neue"/>
                        </a:rPr>
                        <a:t>9</a:t>
                      </a:r>
                      <a:endParaRPr b="1" sz="2400">
                        <a:solidFill>
                          <a:srgbClr val="FFFFFF"/>
                        </a:solidFill>
                        <a:latin typeface="Helvetica Neue"/>
                        <a:ea typeface="Helvetica Neue"/>
                        <a:cs typeface="Helvetica Neue"/>
                        <a:sym typeface="Helvetica Neue"/>
                      </a:endParaRPr>
                    </a:p>
                  </a:txBody>
                  <a:tcPr marT="91425" marB="91425" marR="91425" marL="91425">
                    <a:lnL cap="flat" cmpd="sng" w="28575">
                      <a:solidFill>
                        <a:srgbClr val="FFFFFF"/>
                      </a:solidFill>
                      <a:prstDash val="solid"/>
                      <a:round/>
                      <a:headEnd len="sm" w="sm" type="none"/>
                      <a:tailEnd len="sm" w="sm" type="none"/>
                    </a:lnL>
                    <a:lnR cap="flat" cmpd="sng" w="28575">
                      <a:solidFill>
                        <a:srgbClr val="FFFFFF"/>
                      </a:solidFill>
                      <a:prstDash val="solid"/>
                      <a:round/>
                      <a:headEnd len="sm" w="sm" type="none"/>
                      <a:tailEnd len="sm" w="sm" type="none"/>
                    </a:lnR>
                    <a:lnT cap="flat" cmpd="sng" w="28575">
                      <a:solidFill>
                        <a:srgbClr val="FFFFFF"/>
                      </a:solidFill>
                      <a:prstDash val="solid"/>
                      <a:round/>
                      <a:headEnd len="sm" w="sm" type="none"/>
                      <a:tailEnd len="sm" w="sm" type="none"/>
                    </a:lnT>
                    <a:lnB cap="flat" cmpd="sng" w="28575">
                      <a:solidFill>
                        <a:srgbClr val="FFFFFF"/>
                      </a:solidFill>
                      <a:prstDash val="solid"/>
                      <a:round/>
                      <a:headEnd len="sm" w="sm" type="none"/>
                      <a:tailEnd len="sm" w="sm" type="none"/>
                    </a:lnB>
                  </a:tcPr>
                </a:tc>
              </a:tr>
              <a:tr h="555125">
                <a:tc>
                  <a:txBody>
                    <a:bodyPr/>
                    <a:lstStyle/>
                    <a:p>
                      <a:pPr indent="0" lvl="0" marL="0" rtl="0" algn="ctr">
                        <a:spcBef>
                          <a:spcPts val="0"/>
                        </a:spcBef>
                        <a:spcAft>
                          <a:spcPts val="0"/>
                        </a:spcAft>
                        <a:buNone/>
                      </a:pPr>
                      <a:r>
                        <a:rPr b="1" lang="en" sz="2400">
                          <a:solidFill>
                            <a:srgbClr val="FFFFFF"/>
                          </a:solidFill>
                          <a:latin typeface="Helvetica Neue"/>
                          <a:ea typeface="Helvetica Neue"/>
                          <a:cs typeface="Helvetica Neue"/>
                          <a:sym typeface="Helvetica Neue"/>
                        </a:rPr>
                        <a:t>3</a:t>
                      </a:r>
                      <a:endParaRPr b="1" sz="2400">
                        <a:solidFill>
                          <a:srgbClr val="FFFFFF"/>
                        </a:solidFill>
                        <a:latin typeface="Helvetica Neue"/>
                        <a:ea typeface="Helvetica Neue"/>
                        <a:cs typeface="Helvetica Neue"/>
                        <a:sym typeface="Helvetica Neue"/>
                      </a:endParaRPr>
                    </a:p>
                  </a:txBody>
                  <a:tcPr marT="91425" marB="91425" marR="91425" marL="91425">
                    <a:lnL cap="flat" cmpd="sng" w="28575">
                      <a:solidFill>
                        <a:srgbClr val="FFFFFF"/>
                      </a:solidFill>
                      <a:prstDash val="solid"/>
                      <a:round/>
                      <a:headEnd len="sm" w="sm" type="none"/>
                      <a:tailEnd len="sm" w="sm" type="none"/>
                    </a:lnL>
                    <a:lnR cap="flat" cmpd="sng" w="28575">
                      <a:solidFill>
                        <a:srgbClr val="FFFFFF"/>
                      </a:solidFill>
                      <a:prstDash val="solid"/>
                      <a:round/>
                      <a:headEnd len="sm" w="sm" type="none"/>
                      <a:tailEnd len="sm" w="sm" type="none"/>
                    </a:lnR>
                    <a:lnT cap="flat" cmpd="sng" w="28575">
                      <a:solidFill>
                        <a:srgbClr val="FFFFFF"/>
                      </a:solidFill>
                      <a:prstDash val="solid"/>
                      <a:round/>
                      <a:headEnd len="sm" w="sm" type="none"/>
                      <a:tailEnd len="sm" w="sm" type="none"/>
                    </a:lnT>
                    <a:lnB cap="flat" cmpd="sng" w="28575">
                      <a:solidFill>
                        <a:srgbClr val="FFFFFF"/>
                      </a:solidFill>
                      <a:prstDash val="solid"/>
                      <a:round/>
                      <a:headEnd len="sm" w="sm" type="none"/>
                      <a:tailEnd len="sm" w="sm" type="none"/>
                    </a:lnB>
                  </a:tcPr>
                </a:tc>
              </a:tr>
              <a:tr h="555125">
                <a:tc>
                  <a:txBody>
                    <a:bodyPr/>
                    <a:lstStyle/>
                    <a:p>
                      <a:pPr indent="0" lvl="0" marL="0" rtl="0" algn="ctr">
                        <a:spcBef>
                          <a:spcPts val="0"/>
                        </a:spcBef>
                        <a:spcAft>
                          <a:spcPts val="0"/>
                        </a:spcAft>
                        <a:buNone/>
                      </a:pPr>
                      <a:r>
                        <a:rPr b="1" lang="en" sz="2400">
                          <a:solidFill>
                            <a:srgbClr val="FFFFFF"/>
                          </a:solidFill>
                          <a:latin typeface="Helvetica Neue"/>
                          <a:ea typeface="Helvetica Neue"/>
                          <a:cs typeface="Helvetica Neue"/>
                          <a:sym typeface="Helvetica Neue"/>
                        </a:rPr>
                        <a:t>7</a:t>
                      </a:r>
                      <a:endParaRPr b="1" sz="2400">
                        <a:solidFill>
                          <a:srgbClr val="FFFFFF"/>
                        </a:solidFill>
                        <a:latin typeface="Helvetica Neue"/>
                        <a:ea typeface="Helvetica Neue"/>
                        <a:cs typeface="Helvetica Neue"/>
                        <a:sym typeface="Helvetica Neue"/>
                      </a:endParaRPr>
                    </a:p>
                  </a:txBody>
                  <a:tcPr marT="91425" marB="91425" marR="91425" marL="91425">
                    <a:lnL cap="flat" cmpd="sng" w="28575">
                      <a:solidFill>
                        <a:srgbClr val="FFFFFF"/>
                      </a:solidFill>
                      <a:prstDash val="solid"/>
                      <a:round/>
                      <a:headEnd len="sm" w="sm" type="none"/>
                      <a:tailEnd len="sm" w="sm" type="none"/>
                    </a:lnL>
                    <a:lnR cap="flat" cmpd="sng" w="28575">
                      <a:solidFill>
                        <a:srgbClr val="FFFFFF"/>
                      </a:solidFill>
                      <a:prstDash val="solid"/>
                      <a:round/>
                      <a:headEnd len="sm" w="sm" type="none"/>
                      <a:tailEnd len="sm" w="sm" type="none"/>
                    </a:lnR>
                    <a:lnT cap="flat" cmpd="sng" w="28575">
                      <a:solidFill>
                        <a:srgbClr val="FFFFFF"/>
                      </a:solidFill>
                      <a:prstDash val="solid"/>
                      <a:round/>
                      <a:headEnd len="sm" w="sm" type="none"/>
                      <a:tailEnd len="sm" w="sm" type="none"/>
                    </a:lnT>
                    <a:lnB cap="flat" cmpd="sng" w="28575">
                      <a:solidFill>
                        <a:srgbClr val="FFFFFF"/>
                      </a:solidFill>
                      <a:prstDash val="solid"/>
                      <a:round/>
                      <a:headEnd len="sm" w="sm" type="none"/>
                      <a:tailEnd len="sm" w="sm" type="none"/>
                    </a:lnB>
                  </a:tcPr>
                </a:tc>
              </a:tr>
              <a:tr h="555125">
                <a:tc>
                  <a:txBody>
                    <a:bodyPr/>
                    <a:lstStyle/>
                    <a:p>
                      <a:pPr indent="0" lvl="0" marL="0" rtl="0" algn="ctr">
                        <a:spcBef>
                          <a:spcPts val="0"/>
                        </a:spcBef>
                        <a:spcAft>
                          <a:spcPts val="0"/>
                        </a:spcAft>
                        <a:buNone/>
                      </a:pPr>
                      <a:r>
                        <a:rPr b="1" lang="en" sz="2400">
                          <a:solidFill>
                            <a:srgbClr val="FFFFFF"/>
                          </a:solidFill>
                          <a:latin typeface="Helvetica Neue"/>
                          <a:ea typeface="Helvetica Neue"/>
                          <a:cs typeface="Helvetica Neue"/>
                          <a:sym typeface="Helvetica Neue"/>
                        </a:rPr>
                        <a:t>12</a:t>
                      </a:r>
                      <a:endParaRPr b="1" sz="2400">
                        <a:solidFill>
                          <a:srgbClr val="FFFFFF"/>
                        </a:solidFill>
                        <a:latin typeface="Helvetica Neue"/>
                        <a:ea typeface="Helvetica Neue"/>
                        <a:cs typeface="Helvetica Neue"/>
                        <a:sym typeface="Helvetica Neue"/>
                      </a:endParaRPr>
                    </a:p>
                  </a:txBody>
                  <a:tcPr marT="91425" marB="91425" marR="91425" marL="91425">
                    <a:lnL cap="flat" cmpd="sng" w="28575">
                      <a:solidFill>
                        <a:srgbClr val="FFFFFF"/>
                      </a:solidFill>
                      <a:prstDash val="solid"/>
                      <a:round/>
                      <a:headEnd len="sm" w="sm" type="none"/>
                      <a:tailEnd len="sm" w="sm" type="none"/>
                    </a:lnL>
                    <a:lnR cap="flat" cmpd="sng" w="28575">
                      <a:solidFill>
                        <a:srgbClr val="FFFFFF"/>
                      </a:solidFill>
                      <a:prstDash val="solid"/>
                      <a:round/>
                      <a:headEnd len="sm" w="sm" type="none"/>
                      <a:tailEnd len="sm" w="sm" type="none"/>
                    </a:lnR>
                    <a:lnT cap="flat" cmpd="sng" w="28575">
                      <a:solidFill>
                        <a:srgbClr val="FFFFFF"/>
                      </a:solidFill>
                      <a:prstDash val="solid"/>
                      <a:round/>
                      <a:headEnd len="sm" w="sm" type="none"/>
                      <a:tailEnd len="sm" w="sm" type="none"/>
                    </a:lnT>
                    <a:lnB cap="flat" cmpd="sng" w="28575">
                      <a:solidFill>
                        <a:srgbClr val="FFFFFF"/>
                      </a:solidFill>
                      <a:prstDash val="solid"/>
                      <a:round/>
                      <a:headEnd len="sm" w="sm" type="none"/>
                      <a:tailEnd len="sm" w="sm" type="none"/>
                    </a:lnB>
                  </a:tcPr>
                </a:tc>
              </a:tr>
            </a:tbl>
          </a:graphicData>
        </a:graphic>
      </p:graphicFrame>
      <p:sp>
        <p:nvSpPr>
          <p:cNvPr id="192" name="Google Shape;192;p30"/>
          <p:cNvSpPr txBox="1"/>
          <p:nvPr/>
        </p:nvSpPr>
        <p:spPr>
          <a:xfrm>
            <a:off x="7383875" y="4574075"/>
            <a:ext cx="1250700" cy="429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rgbClr val="FFFFFF"/>
                </a:solidFill>
                <a:latin typeface="Helvetica Neue"/>
                <a:ea typeface="Helvetica Neue"/>
                <a:cs typeface="Helvetica Neue"/>
                <a:sym typeface="Helvetica Neue"/>
              </a:rPr>
              <a:t>A</a:t>
            </a:r>
            <a:endParaRPr b="1" sz="1800">
              <a:solidFill>
                <a:srgbClr val="FFFFFF"/>
              </a:solidFill>
              <a:latin typeface="Helvetica Neue"/>
              <a:ea typeface="Helvetica Neue"/>
              <a:cs typeface="Helvetica Neue"/>
              <a:sym typeface="Helvetica Neue"/>
            </a:endParaRPr>
          </a:p>
        </p:txBody>
      </p:sp>
      <p:sp>
        <p:nvSpPr>
          <p:cNvPr id="193" name="Google Shape;193;p30"/>
          <p:cNvSpPr/>
          <p:nvPr/>
        </p:nvSpPr>
        <p:spPr>
          <a:xfrm flipH="1" rot="-5400000">
            <a:off x="6749075" y="4185075"/>
            <a:ext cx="625500" cy="578700"/>
          </a:xfrm>
          <a:prstGeom prst="bentArrow">
            <a:avLst>
              <a:gd fmla="val 25000" name="adj1"/>
              <a:gd fmla="val 25000" name="adj2"/>
              <a:gd fmla="val 25000" name="adj3"/>
              <a:gd fmla="val 43750" name="adj4"/>
            </a:avLst>
          </a:prstGeom>
          <a:solidFill>
            <a:srgbClr val="D9D2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30"/>
          <p:cNvSpPr txBox="1"/>
          <p:nvPr/>
        </p:nvSpPr>
        <p:spPr>
          <a:xfrm>
            <a:off x="493225" y="331500"/>
            <a:ext cx="7225200" cy="403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rgbClr val="D9D2E9"/>
                </a:solidFill>
                <a:latin typeface="Helvetica Neue"/>
                <a:ea typeface="Helvetica Neue"/>
                <a:cs typeface="Helvetica Neue"/>
                <a:sym typeface="Helvetica Neue"/>
              </a:rPr>
              <a:t>enqueue</a:t>
            </a:r>
            <a:r>
              <a:rPr b="1" lang="en" sz="2000">
                <a:solidFill>
                  <a:srgbClr val="D9D2E9"/>
                </a:solidFill>
                <a:latin typeface="Helvetica Neue"/>
                <a:ea typeface="Helvetica Neue"/>
                <a:cs typeface="Helvetica Neue"/>
                <a:sym typeface="Helvetica Neue"/>
              </a:rPr>
              <a:t>: </a:t>
            </a:r>
            <a:r>
              <a:rPr lang="en" sz="2000">
                <a:solidFill>
                  <a:srgbClr val="D9D2E9"/>
                </a:solidFill>
                <a:latin typeface="Helvetica Neue"/>
                <a:ea typeface="Helvetica Neue"/>
                <a:cs typeface="Helvetica Neue"/>
                <a:sym typeface="Helvetica Neue"/>
              </a:rPr>
              <a:t>add element into the queue at the rear</a:t>
            </a:r>
            <a:endParaRPr sz="2000">
              <a:solidFill>
                <a:srgbClr val="D9D2E9"/>
              </a:solidFill>
              <a:latin typeface="Helvetica Neue"/>
              <a:ea typeface="Helvetica Neue"/>
              <a:cs typeface="Helvetica Neue"/>
              <a:sym typeface="Helvetica Neue"/>
            </a:endParaRPr>
          </a:p>
          <a:p>
            <a:pPr indent="0" lvl="0" marL="0" rtl="0" algn="l">
              <a:spcBef>
                <a:spcPts val="0"/>
              </a:spcBef>
              <a:spcAft>
                <a:spcPts val="0"/>
              </a:spcAft>
              <a:buNone/>
            </a:pPr>
            <a:br>
              <a:rPr b="1" lang="en" sz="2000">
                <a:solidFill>
                  <a:srgbClr val="D9D2E9"/>
                </a:solidFill>
                <a:latin typeface="Helvetica Neue"/>
                <a:ea typeface="Helvetica Neue"/>
                <a:cs typeface="Helvetica Neue"/>
                <a:sym typeface="Helvetica Neue"/>
              </a:rPr>
            </a:br>
            <a:r>
              <a:rPr b="1" lang="en" sz="2000">
                <a:solidFill>
                  <a:srgbClr val="D9D2E9"/>
                </a:solidFill>
                <a:latin typeface="Helvetica Neue"/>
                <a:ea typeface="Helvetica Neue"/>
                <a:cs typeface="Helvetica Neue"/>
                <a:sym typeface="Helvetica Neue"/>
              </a:rPr>
              <a:t>dequeue: </a:t>
            </a:r>
            <a:r>
              <a:rPr lang="en" sz="2000">
                <a:solidFill>
                  <a:srgbClr val="D9D2E9"/>
                </a:solidFill>
                <a:latin typeface="Helvetica Neue"/>
                <a:ea typeface="Helvetica Neue"/>
                <a:cs typeface="Helvetica Neue"/>
                <a:sym typeface="Helvetica Neue"/>
              </a:rPr>
              <a:t>remove &amp; return topmost element</a:t>
            </a:r>
            <a:endParaRPr sz="2000">
              <a:solidFill>
                <a:srgbClr val="D9D2E9"/>
              </a:solidFill>
              <a:latin typeface="Helvetica Neue"/>
              <a:ea typeface="Helvetica Neue"/>
              <a:cs typeface="Helvetica Neue"/>
              <a:sym typeface="Helvetica Neue"/>
            </a:endParaRPr>
          </a:p>
          <a:p>
            <a:pPr indent="0" lvl="0" marL="0" rtl="0" algn="l">
              <a:spcBef>
                <a:spcPts val="0"/>
              </a:spcBef>
              <a:spcAft>
                <a:spcPts val="0"/>
              </a:spcAft>
              <a:buNone/>
            </a:pPr>
            <a:br>
              <a:rPr b="1" lang="en" sz="2000">
                <a:solidFill>
                  <a:srgbClr val="D9D2E9"/>
                </a:solidFill>
                <a:latin typeface="Helvetica Neue"/>
                <a:ea typeface="Helvetica Neue"/>
                <a:cs typeface="Helvetica Neue"/>
                <a:sym typeface="Helvetica Neue"/>
              </a:rPr>
            </a:br>
            <a:r>
              <a:rPr b="1" lang="en" sz="2000">
                <a:solidFill>
                  <a:srgbClr val="D9D2E9"/>
                </a:solidFill>
                <a:latin typeface="Helvetica Neue"/>
                <a:ea typeface="Helvetica Neue"/>
                <a:cs typeface="Helvetica Neue"/>
                <a:sym typeface="Helvetica Neue"/>
              </a:rPr>
              <a:t>peek: </a:t>
            </a:r>
            <a:r>
              <a:rPr lang="en" sz="2000">
                <a:solidFill>
                  <a:srgbClr val="D9D2E9"/>
                </a:solidFill>
                <a:latin typeface="Helvetica Neue"/>
                <a:ea typeface="Helvetica Neue"/>
                <a:cs typeface="Helvetica Neue"/>
                <a:sym typeface="Helvetica Neue"/>
              </a:rPr>
              <a:t>return topmost element</a:t>
            </a:r>
            <a:br>
              <a:rPr lang="en" sz="2000">
                <a:solidFill>
                  <a:srgbClr val="D9D2E9"/>
                </a:solidFill>
                <a:latin typeface="Helvetica Neue"/>
                <a:ea typeface="Helvetica Neue"/>
                <a:cs typeface="Helvetica Neue"/>
                <a:sym typeface="Helvetica Neue"/>
              </a:rPr>
            </a:br>
            <a:r>
              <a:rPr lang="en" sz="2000">
                <a:solidFill>
                  <a:srgbClr val="D9D2E9"/>
                </a:solidFill>
                <a:latin typeface="Helvetica Neue"/>
                <a:ea typeface="Helvetica Neue"/>
                <a:cs typeface="Helvetica Neue"/>
                <a:sym typeface="Helvetica Neue"/>
              </a:rPr>
              <a:t>(without removing it from the queue)</a:t>
            </a:r>
            <a:endParaRPr sz="2000">
              <a:solidFill>
                <a:srgbClr val="D9D2E9"/>
              </a:solidFill>
              <a:latin typeface="Helvetica Neue"/>
              <a:ea typeface="Helvetica Neue"/>
              <a:cs typeface="Helvetica Neue"/>
              <a:sym typeface="Helvetica Neue"/>
            </a:endParaRPr>
          </a:p>
          <a:p>
            <a:pPr indent="0" lvl="0" marL="0" rtl="0" algn="l">
              <a:spcBef>
                <a:spcPts val="0"/>
              </a:spcBef>
              <a:spcAft>
                <a:spcPts val="0"/>
              </a:spcAft>
              <a:buNone/>
            </a:pPr>
            <a:br>
              <a:rPr b="1" lang="en" sz="2000">
                <a:solidFill>
                  <a:srgbClr val="D9D2E9"/>
                </a:solidFill>
                <a:latin typeface="Helvetica Neue"/>
                <a:ea typeface="Helvetica Neue"/>
                <a:cs typeface="Helvetica Neue"/>
                <a:sym typeface="Helvetica Neue"/>
              </a:rPr>
            </a:br>
            <a:r>
              <a:rPr b="1" lang="en" sz="2000">
                <a:solidFill>
                  <a:srgbClr val="D9D2E9"/>
                </a:solidFill>
                <a:latin typeface="Helvetica Neue"/>
                <a:ea typeface="Helvetica Neue"/>
                <a:cs typeface="Helvetica Neue"/>
                <a:sym typeface="Helvetica Neue"/>
              </a:rPr>
              <a:t>count: </a:t>
            </a:r>
            <a:r>
              <a:rPr lang="en" sz="2000">
                <a:solidFill>
                  <a:srgbClr val="D9D2E9"/>
                </a:solidFill>
                <a:latin typeface="Helvetica Neue"/>
                <a:ea typeface="Helvetica Neue"/>
                <a:cs typeface="Helvetica Neue"/>
                <a:sym typeface="Helvetica Neue"/>
              </a:rPr>
              <a:t>return the number of elements in the queue</a:t>
            </a:r>
            <a:endParaRPr sz="2000">
              <a:solidFill>
                <a:srgbClr val="D9D2E9"/>
              </a:solidFill>
              <a:latin typeface="Helvetica Neue"/>
              <a:ea typeface="Helvetica Neue"/>
              <a:cs typeface="Helvetica Neue"/>
              <a:sym typeface="Helvetica Neue"/>
            </a:endParaRPr>
          </a:p>
          <a:p>
            <a:pPr indent="0" lvl="0" marL="0" rtl="0" algn="l">
              <a:spcBef>
                <a:spcPts val="0"/>
              </a:spcBef>
              <a:spcAft>
                <a:spcPts val="0"/>
              </a:spcAft>
              <a:buNone/>
            </a:pPr>
            <a:br>
              <a:rPr b="1" lang="en" sz="2000">
                <a:solidFill>
                  <a:srgbClr val="D9D2E9"/>
                </a:solidFill>
                <a:latin typeface="Helvetica Neue"/>
                <a:ea typeface="Helvetica Neue"/>
                <a:cs typeface="Helvetica Neue"/>
                <a:sym typeface="Helvetica Neue"/>
              </a:rPr>
            </a:br>
            <a:r>
              <a:rPr b="1" lang="en" sz="2000">
                <a:solidFill>
                  <a:srgbClr val="D9D2E9"/>
                </a:solidFill>
                <a:latin typeface="Helvetica Neue"/>
                <a:ea typeface="Helvetica Neue"/>
                <a:cs typeface="Helvetica Neue"/>
                <a:sym typeface="Helvetica Neue"/>
              </a:rPr>
              <a:t>clear: </a:t>
            </a:r>
            <a:r>
              <a:rPr lang="en" sz="2000">
                <a:solidFill>
                  <a:srgbClr val="D9D2E9"/>
                </a:solidFill>
                <a:latin typeface="Helvetica Neue"/>
                <a:ea typeface="Helvetica Neue"/>
                <a:cs typeface="Helvetica Neue"/>
                <a:sym typeface="Helvetica Neue"/>
              </a:rPr>
              <a:t>empties the queue of its contents</a:t>
            </a:r>
            <a:br>
              <a:rPr lang="en" sz="2000">
                <a:solidFill>
                  <a:srgbClr val="D9D2E9"/>
                </a:solidFill>
                <a:latin typeface="Helvetica Neue"/>
                <a:ea typeface="Helvetica Neue"/>
                <a:cs typeface="Helvetica Neue"/>
                <a:sym typeface="Helvetica Neue"/>
              </a:rPr>
            </a:br>
            <a:endParaRPr sz="2000">
              <a:solidFill>
                <a:srgbClr val="FFFFFF"/>
              </a:solidFill>
              <a:latin typeface="Helvetica Neue"/>
              <a:ea typeface="Helvetica Neue"/>
              <a:cs typeface="Helvetica Neue"/>
              <a:sym typeface="Helvetica Neue"/>
            </a:endParaRPr>
          </a:p>
          <a:p>
            <a:pPr indent="0" lvl="0" marL="0" rtl="0" algn="l">
              <a:spcBef>
                <a:spcPts val="0"/>
              </a:spcBef>
              <a:spcAft>
                <a:spcPts val="0"/>
              </a:spcAft>
              <a:buNone/>
            </a:pPr>
            <a:r>
              <a:t/>
            </a:r>
            <a:endParaRPr b="1" sz="2000">
              <a:solidFill>
                <a:srgbClr val="D9D2E9"/>
              </a:solidFill>
              <a:latin typeface="Helvetica Neue"/>
              <a:ea typeface="Helvetica Neue"/>
              <a:cs typeface="Helvetica Neue"/>
              <a:sym typeface="Helvetica Neue"/>
            </a:endParaRPr>
          </a:p>
        </p:txBody>
      </p:sp>
      <p:sp>
        <p:nvSpPr>
          <p:cNvPr id="195" name="Google Shape;195;p30"/>
          <p:cNvSpPr txBox="1"/>
          <p:nvPr/>
        </p:nvSpPr>
        <p:spPr>
          <a:xfrm>
            <a:off x="464725" y="3707950"/>
            <a:ext cx="6764400" cy="739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4800">
                <a:solidFill>
                  <a:srgbClr val="FFFFFF"/>
                </a:solidFill>
                <a:latin typeface="Helvetica Neue"/>
                <a:ea typeface="Helvetica Neue"/>
                <a:cs typeface="Helvetica Neue"/>
                <a:sym typeface="Helvetica Neue"/>
              </a:rPr>
              <a:t>Queue</a:t>
            </a:r>
            <a:r>
              <a:rPr b="1" lang="en" sz="4800">
                <a:solidFill>
                  <a:srgbClr val="FFFFFF"/>
                </a:solidFill>
                <a:latin typeface="Helvetica Neue"/>
                <a:ea typeface="Helvetica Neue"/>
                <a:cs typeface="Helvetica Neue"/>
                <a:sym typeface="Helvetica Neue"/>
              </a:rPr>
              <a:t> Methods</a:t>
            </a:r>
            <a:endParaRPr b="1" sz="4800">
              <a:solidFill>
                <a:srgbClr val="FFFFFF"/>
              </a:solidFill>
              <a:latin typeface="Helvetica Neue"/>
              <a:ea typeface="Helvetica Neue"/>
              <a:cs typeface="Helvetica Neue"/>
              <a:sym typeface="Helvetica Neue"/>
            </a:endParaRPr>
          </a:p>
          <a:p>
            <a:pPr indent="0" lvl="0" marL="0" rtl="0" algn="ctr">
              <a:lnSpc>
                <a:spcPct val="100000"/>
              </a:lnSpc>
              <a:spcBef>
                <a:spcPts val="0"/>
              </a:spcBef>
              <a:spcAft>
                <a:spcPts val="0"/>
              </a:spcAft>
              <a:buNone/>
            </a:pPr>
            <a:r>
              <a:t/>
            </a:r>
            <a:endParaRPr b="1" sz="4800">
              <a:solidFill>
                <a:srgbClr val="FFFFFF"/>
              </a:solidFill>
              <a:latin typeface="Helvetica Neue"/>
              <a:ea typeface="Helvetica Neue"/>
              <a:cs typeface="Helvetica Neue"/>
              <a:sym typeface="Helvetica Neue"/>
            </a:endParaRPr>
          </a:p>
          <a:p>
            <a:pPr indent="0" lvl="0" marL="50800" marR="50800" rtl="0" algn="l">
              <a:lnSpc>
                <a:spcPct val="109090"/>
              </a:lnSpc>
              <a:spcBef>
                <a:spcPts val="1100"/>
              </a:spcBef>
              <a:spcAft>
                <a:spcPts val="0"/>
              </a:spcAft>
              <a:buClr>
                <a:schemeClr val="dk1"/>
              </a:buClr>
              <a:buSzPts val="1100"/>
              <a:buFont typeface="Arial"/>
              <a:buNone/>
            </a:pPr>
            <a:r>
              <a:t/>
            </a:r>
            <a:endParaRPr sz="4800">
              <a:solidFill>
                <a:srgbClr val="FFFFFF"/>
              </a:solidFill>
              <a:highlight>
                <a:srgbClr val="EEEEEE"/>
              </a:highlight>
              <a:latin typeface="Consolas"/>
              <a:ea typeface="Consolas"/>
              <a:cs typeface="Consolas"/>
              <a:sym typeface="Consolas"/>
            </a:endParaRPr>
          </a:p>
          <a:p>
            <a:pPr indent="0" lvl="0" marL="0" rtl="0" algn="ctr">
              <a:lnSpc>
                <a:spcPct val="100000"/>
              </a:lnSpc>
              <a:spcBef>
                <a:spcPts val="800"/>
              </a:spcBef>
              <a:spcAft>
                <a:spcPts val="0"/>
              </a:spcAft>
              <a:buClr>
                <a:schemeClr val="dk1"/>
              </a:buClr>
              <a:buSzPts val="1100"/>
              <a:buFont typeface="Arial"/>
              <a:buNone/>
            </a:pPr>
            <a:r>
              <a:t/>
            </a:r>
            <a:endParaRPr b="1" sz="4800">
              <a:solidFill>
                <a:srgbClr val="FFFFFF"/>
              </a:solidFill>
              <a:latin typeface="Helvetica Neue"/>
              <a:ea typeface="Helvetica Neue"/>
              <a:cs typeface="Helvetica Neue"/>
              <a:sym typeface="Helvetica Neue"/>
            </a:endParaRPr>
          </a:p>
          <a:p>
            <a:pPr indent="0" lvl="0" marL="0" rtl="0" algn="ctr">
              <a:lnSpc>
                <a:spcPct val="100000"/>
              </a:lnSpc>
              <a:spcBef>
                <a:spcPts val="0"/>
              </a:spcBef>
              <a:spcAft>
                <a:spcPts val="0"/>
              </a:spcAft>
              <a:buClr>
                <a:schemeClr val="dk1"/>
              </a:buClr>
              <a:buSzPts val="1100"/>
              <a:buFont typeface="Arial"/>
              <a:buNone/>
            </a:pPr>
            <a:r>
              <a:t/>
            </a:r>
            <a:endParaRPr sz="4800">
              <a:solidFill>
                <a:srgbClr val="FFFFFF"/>
              </a:solidFill>
              <a:latin typeface="Helvetica Neue"/>
              <a:ea typeface="Helvetica Neue"/>
              <a:cs typeface="Helvetica Neue"/>
              <a:sym typeface="Helvetica Neue"/>
            </a:endParaRPr>
          </a:p>
          <a:p>
            <a:pPr indent="0" lvl="0" marL="0" rtl="0" algn="ctr">
              <a:lnSpc>
                <a:spcPct val="100000"/>
              </a:lnSpc>
              <a:spcBef>
                <a:spcPts val="0"/>
              </a:spcBef>
              <a:spcAft>
                <a:spcPts val="0"/>
              </a:spcAft>
              <a:buNone/>
            </a:pPr>
            <a:r>
              <a:t/>
            </a:r>
            <a:endParaRPr sz="4800">
              <a:solidFill>
                <a:srgbClr val="FFFFFF"/>
              </a:solidFill>
              <a:latin typeface="Helvetica Neue"/>
              <a:ea typeface="Helvetica Neue"/>
              <a:cs typeface="Helvetica Neue"/>
              <a:sym typeface="Helvetica Neue"/>
            </a:endParaRPr>
          </a:p>
        </p:txBody>
      </p:sp>
      <p:sp>
        <p:nvSpPr>
          <p:cNvPr id="196" name="Google Shape;196;p30"/>
          <p:cNvSpPr txBox="1"/>
          <p:nvPr/>
        </p:nvSpPr>
        <p:spPr>
          <a:xfrm>
            <a:off x="501050" y="4427775"/>
            <a:ext cx="5806200" cy="6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Helvetica Neue"/>
                <a:ea typeface="Helvetica Neue"/>
                <a:cs typeface="Helvetica Neue"/>
                <a:sym typeface="Helvetica Neue"/>
              </a:rPr>
              <a:t>First</a:t>
            </a:r>
            <a:r>
              <a:rPr lang="en" sz="1800">
                <a:solidFill>
                  <a:srgbClr val="FFFFFF"/>
                </a:solidFill>
                <a:latin typeface="Helvetica Neue"/>
                <a:ea typeface="Helvetica Neue"/>
                <a:cs typeface="Helvetica Neue"/>
                <a:sym typeface="Helvetica Neue"/>
              </a:rPr>
              <a:t> in First out </a:t>
            </a:r>
            <a:r>
              <a:rPr b="1" lang="en" sz="1800">
                <a:solidFill>
                  <a:srgbClr val="FFFFFF"/>
                </a:solidFill>
                <a:latin typeface="Helvetica Neue"/>
                <a:ea typeface="Helvetica Neue"/>
                <a:cs typeface="Helvetica Neue"/>
                <a:sym typeface="Helvetica Neue"/>
              </a:rPr>
              <a:t>(FIFO) </a:t>
            </a:r>
            <a:r>
              <a:rPr lang="en" sz="1800">
                <a:solidFill>
                  <a:srgbClr val="FFFFFF"/>
                </a:solidFill>
                <a:latin typeface="Helvetica Neue"/>
                <a:ea typeface="Helvetica Neue"/>
                <a:cs typeface="Helvetica Neue"/>
                <a:sym typeface="Helvetica Neue"/>
              </a:rPr>
              <a:t>structure</a:t>
            </a:r>
            <a:endParaRPr sz="1800">
              <a:solidFill>
                <a:srgbClr val="FFFFFF"/>
              </a:solidFill>
              <a:latin typeface="Helvetica Neue"/>
              <a:ea typeface="Helvetica Neue"/>
              <a:cs typeface="Helvetica Neue"/>
              <a:sym typeface="Helvetica Neue"/>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74EA7"/>
        </a:solidFill>
      </p:bgPr>
    </p:bg>
    <p:spTree>
      <p:nvGrpSpPr>
        <p:cNvPr id="200" name="Shape 200"/>
        <p:cNvGrpSpPr/>
        <p:nvPr/>
      </p:nvGrpSpPr>
      <p:grpSpPr>
        <a:xfrm>
          <a:off x="0" y="0"/>
          <a:ext cx="0" cy="0"/>
          <a:chOff x="0" y="0"/>
          <a:chExt cx="0" cy="0"/>
        </a:xfrm>
      </p:grpSpPr>
      <p:sp>
        <p:nvSpPr>
          <p:cNvPr id="201" name="Google Shape;201;p31"/>
          <p:cNvSpPr txBox="1"/>
          <p:nvPr/>
        </p:nvSpPr>
        <p:spPr>
          <a:xfrm>
            <a:off x="493225" y="1398300"/>
            <a:ext cx="7225200" cy="190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rgbClr val="D9D2E9"/>
                </a:solidFill>
                <a:latin typeface="Helvetica Neue"/>
                <a:ea typeface="Helvetica Neue"/>
                <a:cs typeface="Helvetica Neue"/>
                <a:sym typeface="Helvetica Neue"/>
              </a:rPr>
              <a:t>Assumptions:</a:t>
            </a:r>
            <a:endParaRPr b="1" sz="2000">
              <a:solidFill>
                <a:srgbClr val="D9D2E9"/>
              </a:solidFill>
              <a:latin typeface="Helvetica Neue"/>
              <a:ea typeface="Helvetica Neue"/>
              <a:cs typeface="Helvetica Neue"/>
              <a:sym typeface="Helvetica Neue"/>
            </a:endParaRPr>
          </a:p>
          <a:p>
            <a:pPr indent="0" lvl="0" marL="0" rtl="0" algn="l">
              <a:spcBef>
                <a:spcPts val="0"/>
              </a:spcBef>
              <a:spcAft>
                <a:spcPts val="0"/>
              </a:spcAft>
              <a:buNone/>
            </a:pPr>
            <a:r>
              <a:t/>
            </a:r>
            <a:endParaRPr b="1" sz="2000">
              <a:solidFill>
                <a:srgbClr val="D9D2E9"/>
              </a:solidFill>
              <a:latin typeface="Helvetica Neue"/>
              <a:ea typeface="Helvetica Neue"/>
              <a:cs typeface="Helvetica Neue"/>
              <a:sym typeface="Helvetica Neue"/>
            </a:endParaRPr>
          </a:p>
          <a:p>
            <a:pPr indent="-355600" lvl="0" marL="457200" rtl="0" algn="l">
              <a:spcBef>
                <a:spcPts val="0"/>
              </a:spcBef>
              <a:spcAft>
                <a:spcPts val="0"/>
              </a:spcAft>
              <a:buClr>
                <a:srgbClr val="D9D2E9"/>
              </a:buClr>
              <a:buSzPts val="2000"/>
              <a:buFont typeface="Helvetica Neue"/>
              <a:buChar char="-"/>
            </a:pPr>
            <a:r>
              <a:rPr b="1" lang="en" sz="2000">
                <a:solidFill>
                  <a:srgbClr val="D9D2E9"/>
                </a:solidFill>
                <a:latin typeface="Helvetica Neue"/>
                <a:ea typeface="Helvetica Neue"/>
                <a:cs typeface="Helvetica Neue"/>
                <a:sym typeface="Helvetica Neue"/>
              </a:rPr>
              <a:t>queue </a:t>
            </a:r>
            <a:r>
              <a:rPr b="1" lang="en" sz="2000">
                <a:solidFill>
                  <a:srgbClr val="FFFFFF"/>
                </a:solidFill>
                <a:latin typeface="Helvetica Neue"/>
                <a:ea typeface="Helvetica Neue"/>
                <a:cs typeface="Helvetica Neue"/>
                <a:sym typeface="Helvetica Neue"/>
              </a:rPr>
              <a:t>A</a:t>
            </a:r>
            <a:r>
              <a:rPr b="1" lang="en" sz="2000">
                <a:solidFill>
                  <a:srgbClr val="D9D2E9"/>
                </a:solidFill>
                <a:latin typeface="Helvetica Neue"/>
                <a:ea typeface="Helvetica Neue"/>
                <a:cs typeface="Helvetica Neue"/>
                <a:sym typeface="Helvetica Neue"/>
              </a:rPr>
              <a:t> with 7 elements</a:t>
            </a:r>
            <a:endParaRPr b="1" sz="2000">
              <a:solidFill>
                <a:srgbClr val="D9D2E9"/>
              </a:solidFill>
              <a:latin typeface="Helvetica Neue"/>
              <a:ea typeface="Helvetica Neue"/>
              <a:cs typeface="Helvetica Neue"/>
              <a:sym typeface="Helvetica Neue"/>
            </a:endParaRPr>
          </a:p>
          <a:p>
            <a:pPr indent="-355600" lvl="0" marL="457200" rtl="0" algn="l">
              <a:spcBef>
                <a:spcPts val="0"/>
              </a:spcBef>
              <a:spcAft>
                <a:spcPts val="0"/>
              </a:spcAft>
              <a:buClr>
                <a:srgbClr val="D9D2E9"/>
              </a:buClr>
              <a:buSzPts val="2000"/>
              <a:buFont typeface="Helvetica Neue"/>
              <a:buChar char="-"/>
            </a:pPr>
            <a:r>
              <a:rPr b="1" lang="en" sz="2000">
                <a:solidFill>
                  <a:srgbClr val="D9D2E9"/>
                </a:solidFill>
                <a:latin typeface="Helvetica Neue"/>
                <a:ea typeface="Helvetica Neue"/>
                <a:cs typeface="Helvetica Neue"/>
                <a:sym typeface="Helvetica Neue"/>
              </a:rPr>
              <a:t>0-indexed, starting from 5 going to 12</a:t>
            </a:r>
            <a:endParaRPr b="1" sz="2000">
              <a:solidFill>
                <a:srgbClr val="D9D2E9"/>
              </a:solidFill>
              <a:latin typeface="Helvetica Neue"/>
              <a:ea typeface="Helvetica Neue"/>
              <a:cs typeface="Helvetica Neue"/>
              <a:sym typeface="Helvetica Neue"/>
            </a:endParaRPr>
          </a:p>
          <a:p>
            <a:pPr indent="-355600" lvl="0" marL="457200" rtl="0" algn="l">
              <a:spcBef>
                <a:spcPts val="0"/>
              </a:spcBef>
              <a:spcAft>
                <a:spcPts val="0"/>
              </a:spcAft>
              <a:buClr>
                <a:srgbClr val="D9D2E9"/>
              </a:buClr>
              <a:buSzPts val="2000"/>
              <a:buFont typeface="Helvetica Neue"/>
              <a:buChar char="-"/>
            </a:pPr>
            <a:r>
              <a:rPr b="1" lang="en" sz="2000">
                <a:solidFill>
                  <a:srgbClr val="D9D2E9"/>
                </a:solidFill>
                <a:latin typeface="Helvetica Neue"/>
                <a:ea typeface="Helvetica Neue"/>
                <a:cs typeface="Helvetica Neue"/>
                <a:sym typeface="Helvetica Neue"/>
              </a:rPr>
              <a:t>extended from an array</a:t>
            </a:r>
            <a:endParaRPr b="1" sz="2000">
              <a:solidFill>
                <a:srgbClr val="D9D2E9"/>
              </a:solidFill>
              <a:latin typeface="Helvetica Neue"/>
              <a:ea typeface="Helvetica Neue"/>
              <a:cs typeface="Helvetica Neue"/>
              <a:sym typeface="Helvetica Neue"/>
            </a:endParaRPr>
          </a:p>
        </p:txBody>
      </p:sp>
      <p:graphicFrame>
        <p:nvGraphicFramePr>
          <p:cNvPr id="202" name="Google Shape;202;p31"/>
          <p:cNvGraphicFramePr/>
          <p:nvPr/>
        </p:nvGraphicFramePr>
        <p:xfrm>
          <a:off x="7608250" y="502100"/>
          <a:ext cx="3000000" cy="3000000"/>
        </p:xfrm>
        <a:graphic>
          <a:graphicData uri="http://schemas.openxmlformats.org/drawingml/2006/table">
            <a:tbl>
              <a:tblPr>
                <a:noFill/>
                <a:tableStyleId>{CDA56FE6-5FFB-4A2A-948F-9723B6248BFD}</a:tableStyleId>
              </a:tblPr>
              <a:tblGrid>
                <a:gridCol w="816625"/>
              </a:tblGrid>
              <a:tr h="577275">
                <a:tc>
                  <a:txBody>
                    <a:bodyPr/>
                    <a:lstStyle/>
                    <a:p>
                      <a:pPr indent="0" lvl="0" marL="0" rtl="0" algn="ctr">
                        <a:spcBef>
                          <a:spcPts val="0"/>
                        </a:spcBef>
                        <a:spcAft>
                          <a:spcPts val="0"/>
                        </a:spcAft>
                        <a:buNone/>
                      </a:pPr>
                      <a:r>
                        <a:rPr b="1" lang="en" sz="2400">
                          <a:solidFill>
                            <a:srgbClr val="FFFFFF"/>
                          </a:solidFill>
                          <a:latin typeface="Helvetica Neue"/>
                          <a:ea typeface="Helvetica Neue"/>
                          <a:cs typeface="Helvetica Neue"/>
                          <a:sym typeface="Helvetica Neue"/>
                        </a:rPr>
                        <a:t>5</a:t>
                      </a:r>
                      <a:endParaRPr b="1" sz="2400">
                        <a:solidFill>
                          <a:srgbClr val="FFFFFF"/>
                        </a:solidFill>
                        <a:latin typeface="Helvetica Neue"/>
                        <a:ea typeface="Helvetica Neue"/>
                        <a:cs typeface="Helvetica Neue"/>
                        <a:sym typeface="Helvetica Neue"/>
                      </a:endParaRPr>
                    </a:p>
                  </a:txBody>
                  <a:tcPr marT="91425" marB="91425" marR="91425" marL="91425">
                    <a:lnL cap="flat" cmpd="sng" w="28575">
                      <a:solidFill>
                        <a:srgbClr val="FFFFFF"/>
                      </a:solidFill>
                      <a:prstDash val="solid"/>
                      <a:round/>
                      <a:headEnd len="sm" w="sm" type="none"/>
                      <a:tailEnd len="sm" w="sm" type="none"/>
                    </a:lnL>
                    <a:lnR cap="flat" cmpd="sng" w="28575">
                      <a:solidFill>
                        <a:srgbClr val="FFFFFF"/>
                      </a:solidFill>
                      <a:prstDash val="solid"/>
                      <a:round/>
                      <a:headEnd len="sm" w="sm" type="none"/>
                      <a:tailEnd len="sm" w="sm" type="none"/>
                    </a:lnR>
                    <a:lnT cap="flat" cmpd="sng" w="28575">
                      <a:solidFill>
                        <a:srgbClr val="FFFFFF"/>
                      </a:solidFill>
                      <a:prstDash val="solid"/>
                      <a:round/>
                      <a:headEnd len="sm" w="sm" type="none"/>
                      <a:tailEnd len="sm" w="sm" type="none"/>
                    </a:lnT>
                    <a:lnB cap="flat" cmpd="sng" w="28575">
                      <a:solidFill>
                        <a:srgbClr val="FFFFFF"/>
                      </a:solidFill>
                      <a:prstDash val="solid"/>
                      <a:round/>
                      <a:headEnd len="sm" w="sm" type="none"/>
                      <a:tailEnd len="sm" w="sm" type="none"/>
                    </a:lnB>
                  </a:tcPr>
                </a:tc>
              </a:tr>
              <a:tr h="577275">
                <a:tc>
                  <a:txBody>
                    <a:bodyPr/>
                    <a:lstStyle/>
                    <a:p>
                      <a:pPr indent="0" lvl="0" marL="0" rtl="0" algn="ctr">
                        <a:spcBef>
                          <a:spcPts val="0"/>
                        </a:spcBef>
                        <a:spcAft>
                          <a:spcPts val="0"/>
                        </a:spcAft>
                        <a:buNone/>
                      </a:pPr>
                      <a:r>
                        <a:rPr b="1" lang="en" sz="2400">
                          <a:solidFill>
                            <a:srgbClr val="FFFFFF"/>
                          </a:solidFill>
                          <a:latin typeface="Helvetica Neue"/>
                          <a:ea typeface="Helvetica Neue"/>
                          <a:cs typeface="Helvetica Neue"/>
                          <a:sym typeface="Helvetica Neue"/>
                        </a:rPr>
                        <a:t>4</a:t>
                      </a:r>
                      <a:endParaRPr b="1" sz="2400">
                        <a:solidFill>
                          <a:srgbClr val="FFFFFF"/>
                        </a:solidFill>
                        <a:latin typeface="Helvetica Neue"/>
                        <a:ea typeface="Helvetica Neue"/>
                        <a:cs typeface="Helvetica Neue"/>
                        <a:sym typeface="Helvetica Neue"/>
                      </a:endParaRPr>
                    </a:p>
                  </a:txBody>
                  <a:tcPr marT="91425" marB="91425" marR="91425" marL="91425">
                    <a:lnL cap="flat" cmpd="sng" w="28575">
                      <a:solidFill>
                        <a:srgbClr val="FFFFFF"/>
                      </a:solidFill>
                      <a:prstDash val="solid"/>
                      <a:round/>
                      <a:headEnd len="sm" w="sm" type="none"/>
                      <a:tailEnd len="sm" w="sm" type="none"/>
                    </a:lnL>
                    <a:lnR cap="flat" cmpd="sng" w="28575">
                      <a:solidFill>
                        <a:srgbClr val="FFFFFF"/>
                      </a:solidFill>
                      <a:prstDash val="solid"/>
                      <a:round/>
                      <a:headEnd len="sm" w="sm" type="none"/>
                      <a:tailEnd len="sm" w="sm" type="none"/>
                    </a:lnR>
                    <a:lnT cap="flat" cmpd="sng" w="28575">
                      <a:solidFill>
                        <a:srgbClr val="FFFFFF"/>
                      </a:solidFill>
                      <a:prstDash val="solid"/>
                      <a:round/>
                      <a:headEnd len="sm" w="sm" type="none"/>
                      <a:tailEnd len="sm" w="sm" type="none"/>
                    </a:lnT>
                    <a:lnB cap="flat" cmpd="sng" w="28575">
                      <a:solidFill>
                        <a:srgbClr val="FFFFFF"/>
                      </a:solidFill>
                      <a:prstDash val="solid"/>
                      <a:round/>
                      <a:headEnd len="sm" w="sm" type="none"/>
                      <a:tailEnd len="sm" w="sm" type="none"/>
                    </a:lnB>
                  </a:tcPr>
                </a:tc>
              </a:tr>
              <a:tr h="577275">
                <a:tc>
                  <a:txBody>
                    <a:bodyPr/>
                    <a:lstStyle/>
                    <a:p>
                      <a:pPr indent="0" lvl="0" marL="0" rtl="0" algn="ctr">
                        <a:spcBef>
                          <a:spcPts val="0"/>
                        </a:spcBef>
                        <a:spcAft>
                          <a:spcPts val="0"/>
                        </a:spcAft>
                        <a:buNone/>
                      </a:pPr>
                      <a:r>
                        <a:rPr b="1" lang="en" sz="2400">
                          <a:solidFill>
                            <a:srgbClr val="FFFFFF"/>
                          </a:solidFill>
                          <a:latin typeface="Helvetica Neue"/>
                          <a:ea typeface="Helvetica Neue"/>
                          <a:cs typeface="Helvetica Neue"/>
                          <a:sym typeface="Helvetica Neue"/>
                        </a:rPr>
                        <a:t>2</a:t>
                      </a:r>
                      <a:endParaRPr b="1" sz="2400">
                        <a:solidFill>
                          <a:srgbClr val="FFFFFF"/>
                        </a:solidFill>
                        <a:latin typeface="Helvetica Neue"/>
                        <a:ea typeface="Helvetica Neue"/>
                        <a:cs typeface="Helvetica Neue"/>
                        <a:sym typeface="Helvetica Neue"/>
                      </a:endParaRPr>
                    </a:p>
                  </a:txBody>
                  <a:tcPr marT="91425" marB="91425" marR="91425" marL="91425">
                    <a:lnL cap="flat" cmpd="sng" w="28575">
                      <a:solidFill>
                        <a:srgbClr val="FFFFFF"/>
                      </a:solidFill>
                      <a:prstDash val="solid"/>
                      <a:round/>
                      <a:headEnd len="sm" w="sm" type="none"/>
                      <a:tailEnd len="sm" w="sm" type="none"/>
                    </a:lnL>
                    <a:lnR cap="flat" cmpd="sng" w="28575">
                      <a:solidFill>
                        <a:srgbClr val="FFFFFF"/>
                      </a:solidFill>
                      <a:prstDash val="solid"/>
                      <a:round/>
                      <a:headEnd len="sm" w="sm" type="none"/>
                      <a:tailEnd len="sm" w="sm" type="none"/>
                    </a:lnR>
                    <a:lnT cap="flat" cmpd="sng" w="28575">
                      <a:solidFill>
                        <a:srgbClr val="FFFFFF"/>
                      </a:solidFill>
                      <a:prstDash val="solid"/>
                      <a:round/>
                      <a:headEnd len="sm" w="sm" type="none"/>
                      <a:tailEnd len="sm" w="sm" type="none"/>
                    </a:lnT>
                    <a:lnB cap="flat" cmpd="sng" w="28575">
                      <a:solidFill>
                        <a:srgbClr val="FFFFFF"/>
                      </a:solidFill>
                      <a:prstDash val="solid"/>
                      <a:round/>
                      <a:headEnd len="sm" w="sm" type="none"/>
                      <a:tailEnd len="sm" w="sm" type="none"/>
                    </a:lnB>
                  </a:tcPr>
                </a:tc>
              </a:tr>
              <a:tr h="577275">
                <a:tc>
                  <a:txBody>
                    <a:bodyPr/>
                    <a:lstStyle/>
                    <a:p>
                      <a:pPr indent="0" lvl="0" marL="0" rtl="0" algn="ctr">
                        <a:spcBef>
                          <a:spcPts val="0"/>
                        </a:spcBef>
                        <a:spcAft>
                          <a:spcPts val="0"/>
                        </a:spcAft>
                        <a:buNone/>
                      </a:pPr>
                      <a:r>
                        <a:rPr b="1" lang="en" sz="2400">
                          <a:solidFill>
                            <a:srgbClr val="FFFFFF"/>
                          </a:solidFill>
                          <a:latin typeface="Helvetica Neue"/>
                          <a:ea typeface="Helvetica Neue"/>
                          <a:cs typeface="Helvetica Neue"/>
                          <a:sym typeface="Helvetica Neue"/>
                        </a:rPr>
                        <a:t>9</a:t>
                      </a:r>
                      <a:endParaRPr b="1" sz="2400">
                        <a:solidFill>
                          <a:srgbClr val="FFFFFF"/>
                        </a:solidFill>
                        <a:latin typeface="Helvetica Neue"/>
                        <a:ea typeface="Helvetica Neue"/>
                        <a:cs typeface="Helvetica Neue"/>
                        <a:sym typeface="Helvetica Neue"/>
                      </a:endParaRPr>
                    </a:p>
                  </a:txBody>
                  <a:tcPr marT="91425" marB="91425" marR="91425" marL="91425">
                    <a:lnL cap="flat" cmpd="sng" w="28575">
                      <a:solidFill>
                        <a:srgbClr val="FFFFFF"/>
                      </a:solidFill>
                      <a:prstDash val="solid"/>
                      <a:round/>
                      <a:headEnd len="sm" w="sm" type="none"/>
                      <a:tailEnd len="sm" w="sm" type="none"/>
                    </a:lnL>
                    <a:lnR cap="flat" cmpd="sng" w="28575">
                      <a:solidFill>
                        <a:srgbClr val="FFFFFF"/>
                      </a:solidFill>
                      <a:prstDash val="solid"/>
                      <a:round/>
                      <a:headEnd len="sm" w="sm" type="none"/>
                      <a:tailEnd len="sm" w="sm" type="none"/>
                    </a:lnR>
                    <a:lnT cap="flat" cmpd="sng" w="28575">
                      <a:solidFill>
                        <a:srgbClr val="FFFFFF"/>
                      </a:solidFill>
                      <a:prstDash val="solid"/>
                      <a:round/>
                      <a:headEnd len="sm" w="sm" type="none"/>
                      <a:tailEnd len="sm" w="sm" type="none"/>
                    </a:lnT>
                    <a:lnB cap="flat" cmpd="sng" w="28575">
                      <a:solidFill>
                        <a:srgbClr val="FFFFFF"/>
                      </a:solidFill>
                      <a:prstDash val="solid"/>
                      <a:round/>
                      <a:headEnd len="sm" w="sm" type="none"/>
                      <a:tailEnd len="sm" w="sm" type="none"/>
                    </a:lnB>
                  </a:tcPr>
                </a:tc>
              </a:tr>
              <a:tr h="555125">
                <a:tc>
                  <a:txBody>
                    <a:bodyPr/>
                    <a:lstStyle/>
                    <a:p>
                      <a:pPr indent="0" lvl="0" marL="0" rtl="0" algn="ctr">
                        <a:spcBef>
                          <a:spcPts val="0"/>
                        </a:spcBef>
                        <a:spcAft>
                          <a:spcPts val="0"/>
                        </a:spcAft>
                        <a:buNone/>
                      </a:pPr>
                      <a:r>
                        <a:rPr b="1" lang="en" sz="2400">
                          <a:solidFill>
                            <a:srgbClr val="FFFFFF"/>
                          </a:solidFill>
                          <a:latin typeface="Helvetica Neue"/>
                          <a:ea typeface="Helvetica Neue"/>
                          <a:cs typeface="Helvetica Neue"/>
                          <a:sym typeface="Helvetica Neue"/>
                        </a:rPr>
                        <a:t>3</a:t>
                      </a:r>
                      <a:endParaRPr b="1" sz="2400">
                        <a:solidFill>
                          <a:srgbClr val="FFFFFF"/>
                        </a:solidFill>
                        <a:latin typeface="Helvetica Neue"/>
                        <a:ea typeface="Helvetica Neue"/>
                        <a:cs typeface="Helvetica Neue"/>
                        <a:sym typeface="Helvetica Neue"/>
                      </a:endParaRPr>
                    </a:p>
                  </a:txBody>
                  <a:tcPr marT="91425" marB="91425" marR="91425" marL="91425">
                    <a:lnL cap="flat" cmpd="sng" w="28575">
                      <a:solidFill>
                        <a:srgbClr val="FFFFFF"/>
                      </a:solidFill>
                      <a:prstDash val="solid"/>
                      <a:round/>
                      <a:headEnd len="sm" w="sm" type="none"/>
                      <a:tailEnd len="sm" w="sm" type="none"/>
                    </a:lnL>
                    <a:lnR cap="flat" cmpd="sng" w="28575">
                      <a:solidFill>
                        <a:srgbClr val="FFFFFF"/>
                      </a:solidFill>
                      <a:prstDash val="solid"/>
                      <a:round/>
                      <a:headEnd len="sm" w="sm" type="none"/>
                      <a:tailEnd len="sm" w="sm" type="none"/>
                    </a:lnR>
                    <a:lnT cap="flat" cmpd="sng" w="28575">
                      <a:solidFill>
                        <a:srgbClr val="FFFFFF"/>
                      </a:solidFill>
                      <a:prstDash val="solid"/>
                      <a:round/>
                      <a:headEnd len="sm" w="sm" type="none"/>
                      <a:tailEnd len="sm" w="sm" type="none"/>
                    </a:lnT>
                    <a:lnB cap="flat" cmpd="sng" w="28575">
                      <a:solidFill>
                        <a:srgbClr val="FFFFFF"/>
                      </a:solidFill>
                      <a:prstDash val="solid"/>
                      <a:round/>
                      <a:headEnd len="sm" w="sm" type="none"/>
                      <a:tailEnd len="sm" w="sm" type="none"/>
                    </a:lnB>
                  </a:tcPr>
                </a:tc>
              </a:tr>
              <a:tr h="555125">
                <a:tc>
                  <a:txBody>
                    <a:bodyPr/>
                    <a:lstStyle/>
                    <a:p>
                      <a:pPr indent="0" lvl="0" marL="0" rtl="0" algn="ctr">
                        <a:spcBef>
                          <a:spcPts val="0"/>
                        </a:spcBef>
                        <a:spcAft>
                          <a:spcPts val="0"/>
                        </a:spcAft>
                        <a:buNone/>
                      </a:pPr>
                      <a:r>
                        <a:rPr b="1" lang="en" sz="2400">
                          <a:solidFill>
                            <a:srgbClr val="FFFFFF"/>
                          </a:solidFill>
                          <a:latin typeface="Helvetica Neue"/>
                          <a:ea typeface="Helvetica Neue"/>
                          <a:cs typeface="Helvetica Neue"/>
                          <a:sym typeface="Helvetica Neue"/>
                        </a:rPr>
                        <a:t>7</a:t>
                      </a:r>
                      <a:endParaRPr b="1" sz="2400">
                        <a:solidFill>
                          <a:srgbClr val="FFFFFF"/>
                        </a:solidFill>
                        <a:latin typeface="Helvetica Neue"/>
                        <a:ea typeface="Helvetica Neue"/>
                        <a:cs typeface="Helvetica Neue"/>
                        <a:sym typeface="Helvetica Neue"/>
                      </a:endParaRPr>
                    </a:p>
                  </a:txBody>
                  <a:tcPr marT="91425" marB="91425" marR="91425" marL="91425">
                    <a:lnL cap="flat" cmpd="sng" w="28575">
                      <a:solidFill>
                        <a:srgbClr val="FFFFFF"/>
                      </a:solidFill>
                      <a:prstDash val="solid"/>
                      <a:round/>
                      <a:headEnd len="sm" w="sm" type="none"/>
                      <a:tailEnd len="sm" w="sm" type="none"/>
                    </a:lnL>
                    <a:lnR cap="flat" cmpd="sng" w="28575">
                      <a:solidFill>
                        <a:srgbClr val="FFFFFF"/>
                      </a:solidFill>
                      <a:prstDash val="solid"/>
                      <a:round/>
                      <a:headEnd len="sm" w="sm" type="none"/>
                      <a:tailEnd len="sm" w="sm" type="none"/>
                    </a:lnR>
                    <a:lnT cap="flat" cmpd="sng" w="28575">
                      <a:solidFill>
                        <a:srgbClr val="FFFFFF"/>
                      </a:solidFill>
                      <a:prstDash val="solid"/>
                      <a:round/>
                      <a:headEnd len="sm" w="sm" type="none"/>
                      <a:tailEnd len="sm" w="sm" type="none"/>
                    </a:lnT>
                    <a:lnB cap="flat" cmpd="sng" w="28575">
                      <a:solidFill>
                        <a:srgbClr val="FFFFFF"/>
                      </a:solidFill>
                      <a:prstDash val="solid"/>
                      <a:round/>
                      <a:headEnd len="sm" w="sm" type="none"/>
                      <a:tailEnd len="sm" w="sm" type="none"/>
                    </a:lnB>
                  </a:tcPr>
                </a:tc>
              </a:tr>
              <a:tr h="555125">
                <a:tc>
                  <a:txBody>
                    <a:bodyPr/>
                    <a:lstStyle/>
                    <a:p>
                      <a:pPr indent="0" lvl="0" marL="0" rtl="0" algn="ctr">
                        <a:spcBef>
                          <a:spcPts val="0"/>
                        </a:spcBef>
                        <a:spcAft>
                          <a:spcPts val="0"/>
                        </a:spcAft>
                        <a:buNone/>
                      </a:pPr>
                      <a:r>
                        <a:rPr b="1" lang="en" sz="2400">
                          <a:solidFill>
                            <a:srgbClr val="FFFFFF"/>
                          </a:solidFill>
                          <a:latin typeface="Helvetica Neue"/>
                          <a:ea typeface="Helvetica Neue"/>
                          <a:cs typeface="Helvetica Neue"/>
                          <a:sym typeface="Helvetica Neue"/>
                        </a:rPr>
                        <a:t>12</a:t>
                      </a:r>
                      <a:endParaRPr b="1" sz="2400">
                        <a:solidFill>
                          <a:srgbClr val="FFFFFF"/>
                        </a:solidFill>
                        <a:latin typeface="Helvetica Neue"/>
                        <a:ea typeface="Helvetica Neue"/>
                        <a:cs typeface="Helvetica Neue"/>
                        <a:sym typeface="Helvetica Neue"/>
                      </a:endParaRPr>
                    </a:p>
                  </a:txBody>
                  <a:tcPr marT="91425" marB="91425" marR="91425" marL="91425">
                    <a:lnL cap="flat" cmpd="sng" w="28575">
                      <a:solidFill>
                        <a:srgbClr val="FFFFFF"/>
                      </a:solidFill>
                      <a:prstDash val="solid"/>
                      <a:round/>
                      <a:headEnd len="sm" w="sm" type="none"/>
                      <a:tailEnd len="sm" w="sm" type="none"/>
                    </a:lnL>
                    <a:lnR cap="flat" cmpd="sng" w="28575">
                      <a:solidFill>
                        <a:srgbClr val="FFFFFF"/>
                      </a:solidFill>
                      <a:prstDash val="solid"/>
                      <a:round/>
                      <a:headEnd len="sm" w="sm" type="none"/>
                      <a:tailEnd len="sm" w="sm" type="none"/>
                    </a:lnR>
                    <a:lnT cap="flat" cmpd="sng" w="28575">
                      <a:solidFill>
                        <a:srgbClr val="FFFFFF"/>
                      </a:solidFill>
                      <a:prstDash val="solid"/>
                      <a:round/>
                      <a:headEnd len="sm" w="sm" type="none"/>
                      <a:tailEnd len="sm" w="sm" type="none"/>
                    </a:lnT>
                    <a:lnB cap="flat" cmpd="sng" w="28575">
                      <a:solidFill>
                        <a:srgbClr val="FFFFFF"/>
                      </a:solidFill>
                      <a:prstDash val="solid"/>
                      <a:round/>
                      <a:headEnd len="sm" w="sm" type="none"/>
                      <a:tailEnd len="sm" w="sm" type="none"/>
                    </a:lnB>
                  </a:tcPr>
                </a:tc>
              </a:tr>
            </a:tbl>
          </a:graphicData>
        </a:graphic>
      </p:graphicFrame>
      <p:sp>
        <p:nvSpPr>
          <p:cNvPr id="203" name="Google Shape;203;p31"/>
          <p:cNvSpPr/>
          <p:nvPr/>
        </p:nvSpPr>
        <p:spPr>
          <a:xfrm flipH="1" rot="10800000">
            <a:off x="6749075" y="336100"/>
            <a:ext cx="625500" cy="578700"/>
          </a:xfrm>
          <a:prstGeom prst="bentArrow">
            <a:avLst>
              <a:gd fmla="val 25000" name="adj1"/>
              <a:gd fmla="val 25000" name="adj2"/>
              <a:gd fmla="val 25000" name="adj3"/>
              <a:gd fmla="val 43750" name="adj4"/>
            </a:avLst>
          </a:prstGeom>
          <a:solidFill>
            <a:srgbClr val="D9D2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31"/>
          <p:cNvSpPr txBox="1"/>
          <p:nvPr/>
        </p:nvSpPr>
        <p:spPr>
          <a:xfrm>
            <a:off x="464725" y="3860350"/>
            <a:ext cx="6764400" cy="739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3600">
                <a:solidFill>
                  <a:srgbClr val="FFFFFF"/>
                </a:solidFill>
                <a:latin typeface="Helvetica Neue"/>
                <a:ea typeface="Helvetica Neue"/>
                <a:cs typeface="Helvetica Neue"/>
                <a:sym typeface="Helvetica Neue"/>
              </a:rPr>
              <a:t>Thought Experiment</a:t>
            </a:r>
            <a:endParaRPr b="1" sz="3600">
              <a:solidFill>
                <a:srgbClr val="FFFFFF"/>
              </a:solidFill>
              <a:latin typeface="Helvetica Neue"/>
              <a:ea typeface="Helvetica Neue"/>
              <a:cs typeface="Helvetica Neue"/>
              <a:sym typeface="Helvetica Neue"/>
            </a:endParaRPr>
          </a:p>
          <a:p>
            <a:pPr indent="0" lvl="0" marL="0" rtl="0" algn="ctr">
              <a:lnSpc>
                <a:spcPct val="100000"/>
              </a:lnSpc>
              <a:spcBef>
                <a:spcPts val="0"/>
              </a:spcBef>
              <a:spcAft>
                <a:spcPts val="0"/>
              </a:spcAft>
              <a:buNone/>
            </a:pPr>
            <a:r>
              <a:t/>
            </a:r>
            <a:endParaRPr b="1" sz="4800">
              <a:solidFill>
                <a:srgbClr val="FFFFFF"/>
              </a:solidFill>
              <a:latin typeface="Helvetica Neue"/>
              <a:ea typeface="Helvetica Neue"/>
              <a:cs typeface="Helvetica Neue"/>
              <a:sym typeface="Helvetica Neue"/>
            </a:endParaRPr>
          </a:p>
          <a:p>
            <a:pPr indent="0" lvl="0" marL="50800" marR="50800" rtl="0" algn="l">
              <a:lnSpc>
                <a:spcPct val="109090"/>
              </a:lnSpc>
              <a:spcBef>
                <a:spcPts val="1100"/>
              </a:spcBef>
              <a:spcAft>
                <a:spcPts val="0"/>
              </a:spcAft>
              <a:buClr>
                <a:schemeClr val="dk1"/>
              </a:buClr>
              <a:buSzPts val="1100"/>
              <a:buFont typeface="Arial"/>
              <a:buNone/>
            </a:pPr>
            <a:r>
              <a:t/>
            </a:r>
            <a:endParaRPr sz="4800">
              <a:solidFill>
                <a:srgbClr val="FFFFFF"/>
              </a:solidFill>
              <a:highlight>
                <a:srgbClr val="EEEEEE"/>
              </a:highlight>
              <a:latin typeface="Consolas"/>
              <a:ea typeface="Consolas"/>
              <a:cs typeface="Consolas"/>
              <a:sym typeface="Consolas"/>
            </a:endParaRPr>
          </a:p>
          <a:p>
            <a:pPr indent="0" lvl="0" marL="0" rtl="0" algn="ctr">
              <a:lnSpc>
                <a:spcPct val="100000"/>
              </a:lnSpc>
              <a:spcBef>
                <a:spcPts val="800"/>
              </a:spcBef>
              <a:spcAft>
                <a:spcPts val="0"/>
              </a:spcAft>
              <a:buClr>
                <a:schemeClr val="dk1"/>
              </a:buClr>
              <a:buSzPts val="1100"/>
              <a:buFont typeface="Arial"/>
              <a:buNone/>
            </a:pPr>
            <a:r>
              <a:t/>
            </a:r>
            <a:endParaRPr b="1" sz="4800">
              <a:solidFill>
                <a:srgbClr val="FFFFFF"/>
              </a:solidFill>
              <a:latin typeface="Helvetica Neue"/>
              <a:ea typeface="Helvetica Neue"/>
              <a:cs typeface="Helvetica Neue"/>
              <a:sym typeface="Helvetica Neue"/>
            </a:endParaRPr>
          </a:p>
          <a:p>
            <a:pPr indent="0" lvl="0" marL="0" rtl="0" algn="ctr">
              <a:lnSpc>
                <a:spcPct val="100000"/>
              </a:lnSpc>
              <a:spcBef>
                <a:spcPts val="0"/>
              </a:spcBef>
              <a:spcAft>
                <a:spcPts val="0"/>
              </a:spcAft>
              <a:buClr>
                <a:schemeClr val="dk1"/>
              </a:buClr>
              <a:buSzPts val="1100"/>
              <a:buFont typeface="Arial"/>
              <a:buNone/>
            </a:pPr>
            <a:r>
              <a:t/>
            </a:r>
            <a:endParaRPr sz="4800">
              <a:solidFill>
                <a:srgbClr val="FFFFFF"/>
              </a:solidFill>
              <a:latin typeface="Helvetica Neue"/>
              <a:ea typeface="Helvetica Neue"/>
              <a:cs typeface="Helvetica Neue"/>
              <a:sym typeface="Helvetica Neue"/>
            </a:endParaRPr>
          </a:p>
          <a:p>
            <a:pPr indent="0" lvl="0" marL="0" rtl="0" algn="ctr">
              <a:lnSpc>
                <a:spcPct val="100000"/>
              </a:lnSpc>
              <a:spcBef>
                <a:spcPts val="0"/>
              </a:spcBef>
              <a:spcAft>
                <a:spcPts val="0"/>
              </a:spcAft>
              <a:buNone/>
            </a:pPr>
            <a:r>
              <a:t/>
            </a:r>
            <a:endParaRPr sz="4800">
              <a:solidFill>
                <a:srgbClr val="FFFFFF"/>
              </a:solidFill>
              <a:latin typeface="Helvetica Neue"/>
              <a:ea typeface="Helvetica Neue"/>
              <a:cs typeface="Helvetica Neue"/>
              <a:sym typeface="Helvetica Neue"/>
            </a:endParaRPr>
          </a:p>
        </p:txBody>
      </p:sp>
      <p:sp>
        <p:nvSpPr>
          <p:cNvPr id="205" name="Google Shape;205;p31"/>
          <p:cNvSpPr txBox="1"/>
          <p:nvPr/>
        </p:nvSpPr>
        <p:spPr>
          <a:xfrm>
            <a:off x="501050" y="4427775"/>
            <a:ext cx="5806200" cy="6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Helvetica Neue"/>
                <a:ea typeface="Helvetica Neue"/>
                <a:cs typeface="Helvetica Neue"/>
                <a:sym typeface="Helvetica Neue"/>
              </a:rPr>
              <a:t>First</a:t>
            </a:r>
            <a:r>
              <a:rPr lang="en" sz="1800">
                <a:solidFill>
                  <a:srgbClr val="FFFFFF"/>
                </a:solidFill>
                <a:latin typeface="Helvetica Neue"/>
                <a:ea typeface="Helvetica Neue"/>
                <a:cs typeface="Helvetica Neue"/>
                <a:sym typeface="Helvetica Neue"/>
              </a:rPr>
              <a:t> in First out </a:t>
            </a:r>
            <a:r>
              <a:rPr b="1" lang="en" sz="1800">
                <a:solidFill>
                  <a:srgbClr val="FFFFFF"/>
                </a:solidFill>
                <a:latin typeface="Helvetica Neue"/>
                <a:ea typeface="Helvetica Neue"/>
                <a:cs typeface="Helvetica Neue"/>
                <a:sym typeface="Helvetica Neue"/>
              </a:rPr>
              <a:t>(LIFO) </a:t>
            </a:r>
            <a:r>
              <a:rPr lang="en" sz="1800">
                <a:solidFill>
                  <a:srgbClr val="FFFFFF"/>
                </a:solidFill>
                <a:latin typeface="Helvetica Neue"/>
                <a:ea typeface="Helvetica Neue"/>
                <a:cs typeface="Helvetica Neue"/>
                <a:sym typeface="Helvetica Neue"/>
              </a:rPr>
              <a:t>structure</a:t>
            </a:r>
            <a:endParaRPr sz="1800">
              <a:solidFill>
                <a:srgbClr val="FFFFFF"/>
              </a:solidFill>
              <a:latin typeface="Helvetica Neue"/>
              <a:ea typeface="Helvetica Neue"/>
              <a:cs typeface="Helvetica Neue"/>
              <a:sym typeface="Helvetica Neue"/>
            </a:endParaRPr>
          </a:p>
        </p:txBody>
      </p:sp>
      <p:sp>
        <p:nvSpPr>
          <p:cNvPr id="206" name="Google Shape;206;p31"/>
          <p:cNvSpPr txBox="1"/>
          <p:nvPr/>
        </p:nvSpPr>
        <p:spPr>
          <a:xfrm>
            <a:off x="7383875" y="4574075"/>
            <a:ext cx="1250700" cy="429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rgbClr val="FFFFFF"/>
                </a:solidFill>
                <a:latin typeface="Helvetica Neue"/>
                <a:ea typeface="Helvetica Neue"/>
                <a:cs typeface="Helvetica Neue"/>
                <a:sym typeface="Helvetica Neue"/>
              </a:rPr>
              <a:t>A</a:t>
            </a:r>
            <a:endParaRPr b="1" sz="1800">
              <a:solidFill>
                <a:srgbClr val="FFFFFF"/>
              </a:solidFill>
              <a:latin typeface="Helvetica Neue"/>
              <a:ea typeface="Helvetica Neue"/>
              <a:cs typeface="Helvetica Neue"/>
              <a:sym typeface="Helvetica Neue"/>
            </a:endParaRPr>
          </a:p>
        </p:txBody>
      </p:sp>
      <p:sp>
        <p:nvSpPr>
          <p:cNvPr id="207" name="Google Shape;207;p31"/>
          <p:cNvSpPr/>
          <p:nvPr/>
        </p:nvSpPr>
        <p:spPr>
          <a:xfrm flipH="1" rot="5400000">
            <a:off x="8485350" y="255100"/>
            <a:ext cx="625500" cy="578700"/>
          </a:xfrm>
          <a:prstGeom prst="bentArrow">
            <a:avLst>
              <a:gd fmla="val 25000" name="adj1"/>
              <a:gd fmla="val 25000" name="adj2"/>
              <a:gd fmla="val 25000" name="adj3"/>
              <a:gd fmla="val 43750" name="adj4"/>
            </a:avLst>
          </a:prstGeom>
          <a:solidFill>
            <a:srgbClr val="D9D2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74EA7"/>
        </a:solidFill>
      </p:bgPr>
    </p:bg>
    <p:spTree>
      <p:nvGrpSpPr>
        <p:cNvPr id="59" name="Shape 59"/>
        <p:cNvGrpSpPr/>
        <p:nvPr/>
      </p:nvGrpSpPr>
      <p:grpSpPr>
        <a:xfrm>
          <a:off x="0" y="0"/>
          <a:ext cx="0" cy="0"/>
          <a:chOff x="0" y="0"/>
          <a:chExt cx="0" cy="0"/>
        </a:xfrm>
      </p:grpSpPr>
      <p:sp>
        <p:nvSpPr>
          <p:cNvPr id="60" name="Google Shape;60;p14"/>
          <p:cNvSpPr txBox="1"/>
          <p:nvPr/>
        </p:nvSpPr>
        <p:spPr>
          <a:xfrm>
            <a:off x="493225" y="1619075"/>
            <a:ext cx="7225200" cy="266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solidFill>
                  <a:srgbClr val="D9D2E9"/>
                </a:solidFill>
                <a:latin typeface="Helvetica Neue"/>
                <a:ea typeface="Helvetica Neue"/>
                <a:cs typeface="Helvetica Neue"/>
                <a:sym typeface="Helvetica Neue"/>
              </a:rPr>
              <a:t>Data structures are a particular way of </a:t>
            </a:r>
            <a:r>
              <a:rPr b="1" lang="en" sz="3000">
                <a:solidFill>
                  <a:srgbClr val="FFFFFF"/>
                </a:solidFill>
                <a:latin typeface="Helvetica Neue"/>
                <a:ea typeface="Helvetica Neue"/>
                <a:cs typeface="Helvetica Neue"/>
                <a:sym typeface="Helvetica Neue"/>
              </a:rPr>
              <a:t>organizing and storing</a:t>
            </a:r>
            <a:r>
              <a:rPr b="1" lang="en" sz="3000">
                <a:solidFill>
                  <a:srgbClr val="D9D2E9"/>
                </a:solidFill>
                <a:latin typeface="Helvetica Neue"/>
                <a:ea typeface="Helvetica Neue"/>
                <a:cs typeface="Helvetica Neue"/>
                <a:sym typeface="Helvetica Neue"/>
              </a:rPr>
              <a:t> data in a computer so that they can be </a:t>
            </a:r>
            <a:r>
              <a:rPr b="1" lang="en" sz="3000">
                <a:solidFill>
                  <a:srgbClr val="FFFFFF"/>
                </a:solidFill>
                <a:latin typeface="Helvetica Neue"/>
                <a:ea typeface="Helvetica Neue"/>
                <a:cs typeface="Helvetica Neue"/>
                <a:sym typeface="Helvetica Neue"/>
              </a:rPr>
              <a:t>accessed and modified efficiently</a:t>
            </a:r>
            <a:endParaRPr b="1" sz="3000">
              <a:solidFill>
                <a:srgbClr val="FFFFFF"/>
              </a:solidFill>
              <a:latin typeface="Helvetica Neue"/>
              <a:ea typeface="Helvetica Neue"/>
              <a:cs typeface="Helvetica Neue"/>
              <a:sym typeface="Helvetica Neue"/>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74EA7"/>
        </a:solidFill>
      </p:bgPr>
    </p:bg>
    <p:spTree>
      <p:nvGrpSpPr>
        <p:cNvPr id="211" name="Shape 211"/>
        <p:cNvGrpSpPr/>
        <p:nvPr/>
      </p:nvGrpSpPr>
      <p:grpSpPr>
        <a:xfrm>
          <a:off x="0" y="0"/>
          <a:ext cx="0" cy="0"/>
          <a:chOff x="0" y="0"/>
          <a:chExt cx="0" cy="0"/>
        </a:xfrm>
      </p:grpSpPr>
      <p:sp>
        <p:nvSpPr>
          <p:cNvPr id="212" name="Google Shape;212;p32"/>
          <p:cNvSpPr txBox="1"/>
          <p:nvPr/>
        </p:nvSpPr>
        <p:spPr>
          <a:xfrm>
            <a:off x="493225" y="331500"/>
            <a:ext cx="7225200" cy="403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rgbClr val="FFFFFF"/>
                </a:solidFill>
                <a:latin typeface="Helvetica Neue"/>
                <a:ea typeface="Helvetica Neue"/>
                <a:cs typeface="Helvetica Neue"/>
                <a:sym typeface="Helvetica Neue"/>
              </a:rPr>
              <a:t>A.enqueue(17)</a:t>
            </a:r>
            <a:endParaRPr b="1" sz="3600">
              <a:solidFill>
                <a:srgbClr val="FFFFFF"/>
              </a:solidFill>
              <a:latin typeface="Helvetica Neue"/>
              <a:ea typeface="Helvetica Neue"/>
              <a:cs typeface="Helvetica Neue"/>
              <a:sym typeface="Helvetica Neue"/>
            </a:endParaRPr>
          </a:p>
          <a:p>
            <a:pPr indent="0" lvl="0" marL="0" rtl="0" algn="l">
              <a:spcBef>
                <a:spcPts val="0"/>
              </a:spcBef>
              <a:spcAft>
                <a:spcPts val="0"/>
              </a:spcAft>
              <a:buNone/>
            </a:pPr>
            <a:r>
              <a:t/>
            </a:r>
            <a:endParaRPr b="1" sz="3600">
              <a:solidFill>
                <a:srgbClr val="FFFFFF"/>
              </a:solidFill>
              <a:latin typeface="Helvetica Neue"/>
              <a:ea typeface="Helvetica Neue"/>
              <a:cs typeface="Helvetica Neue"/>
              <a:sym typeface="Helvetica Neue"/>
            </a:endParaRPr>
          </a:p>
          <a:p>
            <a:pPr indent="0" lvl="0" marL="0" rtl="0" algn="l">
              <a:spcBef>
                <a:spcPts val="0"/>
              </a:spcBef>
              <a:spcAft>
                <a:spcPts val="0"/>
              </a:spcAft>
              <a:buNone/>
            </a:pPr>
            <a:r>
              <a:rPr lang="en" sz="1800">
                <a:solidFill>
                  <a:srgbClr val="FFFFFF"/>
                </a:solidFill>
                <a:latin typeface="Helvetica Neue"/>
                <a:ea typeface="Helvetica Neue"/>
                <a:cs typeface="Helvetica Neue"/>
                <a:sym typeface="Helvetica Neue"/>
              </a:rPr>
              <a:t>Adds 17 to the top of the end of the queue</a:t>
            </a:r>
            <a:endParaRPr sz="1800">
              <a:solidFill>
                <a:srgbClr val="FFFFFF"/>
              </a:solidFill>
              <a:latin typeface="Helvetica Neue"/>
              <a:ea typeface="Helvetica Neue"/>
              <a:cs typeface="Helvetica Neue"/>
              <a:sym typeface="Helvetica Neue"/>
            </a:endParaRPr>
          </a:p>
          <a:p>
            <a:pPr indent="0" lvl="0" marL="0" rtl="0" algn="l">
              <a:spcBef>
                <a:spcPts val="0"/>
              </a:spcBef>
              <a:spcAft>
                <a:spcPts val="0"/>
              </a:spcAft>
              <a:buNone/>
            </a:pPr>
            <a:r>
              <a:t/>
            </a:r>
            <a:endParaRPr sz="1800">
              <a:solidFill>
                <a:srgbClr val="FFFFFF"/>
              </a:solidFill>
              <a:latin typeface="Helvetica Neue"/>
              <a:ea typeface="Helvetica Neue"/>
              <a:cs typeface="Helvetica Neue"/>
              <a:sym typeface="Helvetica Neue"/>
            </a:endParaRPr>
          </a:p>
          <a:p>
            <a:pPr indent="0" lvl="0" marL="0" rtl="0" algn="l">
              <a:spcBef>
                <a:spcPts val="0"/>
              </a:spcBef>
              <a:spcAft>
                <a:spcPts val="0"/>
              </a:spcAft>
              <a:buNone/>
            </a:pPr>
            <a:r>
              <a:rPr b="1" lang="en" sz="1800">
                <a:solidFill>
                  <a:srgbClr val="FFFFFF"/>
                </a:solidFill>
                <a:latin typeface="Helvetica Neue"/>
                <a:ea typeface="Helvetica Neue"/>
                <a:cs typeface="Helvetica Neue"/>
                <a:sym typeface="Helvetica Neue"/>
              </a:rPr>
              <a:t>Note that enqueue requires a parameter to take in</a:t>
            </a:r>
            <a:endParaRPr b="1" sz="1800">
              <a:solidFill>
                <a:srgbClr val="FFFFFF"/>
              </a:solidFill>
              <a:latin typeface="Helvetica Neue"/>
              <a:ea typeface="Helvetica Neue"/>
              <a:cs typeface="Helvetica Neue"/>
              <a:sym typeface="Helvetica Neue"/>
            </a:endParaRPr>
          </a:p>
        </p:txBody>
      </p:sp>
      <p:sp>
        <p:nvSpPr>
          <p:cNvPr id="213" name="Google Shape;213;p32"/>
          <p:cNvSpPr/>
          <p:nvPr/>
        </p:nvSpPr>
        <p:spPr>
          <a:xfrm flipH="1" rot="10800000">
            <a:off x="6749075" y="336100"/>
            <a:ext cx="625500" cy="578700"/>
          </a:xfrm>
          <a:prstGeom prst="bentArrow">
            <a:avLst>
              <a:gd fmla="val 25000" name="adj1"/>
              <a:gd fmla="val 25000" name="adj2"/>
              <a:gd fmla="val 25000" name="adj3"/>
              <a:gd fmla="val 43750" name="adj4"/>
            </a:avLst>
          </a:prstGeom>
          <a:solidFill>
            <a:srgbClr val="D9D2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214" name="Google Shape;214;p32"/>
          <p:cNvGraphicFramePr/>
          <p:nvPr/>
        </p:nvGraphicFramePr>
        <p:xfrm>
          <a:off x="7608250" y="502100"/>
          <a:ext cx="3000000" cy="3000000"/>
        </p:xfrm>
        <a:graphic>
          <a:graphicData uri="http://schemas.openxmlformats.org/drawingml/2006/table">
            <a:tbl>
              <a:tblPr>
                <a:noFill/>
                <a:tableStyleId>{CDA56FE6-5FFB-4A2A-948F-9723B6248BFD}</a:tableStyleId>
              </a:tblPr>
              <a:tblGrid>
                <a:gridCol w="816625"/>
              </a:tblGrid>
              <a:tr h="511425">
                <a:tc>
                  <a:txBody>
                    <a:bodyPr/>
                    <a:lstStyle/>
                    <a:p>
                      <a:pPr indent="0" lvl="0" marL="0" rtl="0" algn="ctr">
                        <a:spcBef>
                          <a:spcPts val="0"/>
                        </a:spcBef>
                        <a:spcAft>
                          <a:spcPts val="0"/>
                        </a:spcAft>
                        <a:buNone/>
                      </a:pPr>
                      <a:r>
                        <a:rPr b="1" lang="en" sz="1800">
                          <a:solidFill>
                            <a:srgbClr val="FFFFFF"/>
                          </a:solidFill>
                          <a:latin typeface="Helvetica Neue"/>
                          <a:ea typeface="Helvetica Neue"/>
                          <a:cs typeface="Helvetica Neue"/>
                          <a:sym typeface="Helvetica Neue"/>
                        </a:rPr>
                        <a:t>5</a:t>
                      </a:r>
                      <a:endParaRPr b="1" sz="1800">
                        <a:solidFill>
                          <a:srgbClr val="FFFFFF"/>
                        </a:solidFill>
                        <a:latin typeface="Helvetica Neue"/>
                        <a:ea typeface="Helvetica Neue"/>
                        <a:cs typeface="Helvetica Neue"/>
                        <a:sym typeface="Helvetica Neue"/>
                      </a:endParaRPr>
                    </a:p>
                  </a:txBody>
                  <a:tcPr marT="91425" marB="91425" marR="91425" marL="91425">
                    <a:lnL cap="flat" cmpd="sng" w="28575">
                      <a:solidFill>
                        <a:srgbClr val="FFFFFF"/>
                      </a:solidFill>
                      <a:prstDash val="solid"/>
                      <a:round/>
                      <a:headEnd len="sm" w="sm" type="none"/>
                      <a:tailEnd len="sm" w="sm" type="none"/>
                    </a:lnL>
                    <a:lnR cap="flat" cmpd="sng" w="28575">
                      <a:solidFill>
                        <a:srgbClr val="FFFFFF"/>
                      </a:solidFill>
                      <a:prstDash val="solid"/>
                      <a:round/>
                      <a:headEnd len="sm" w="sm" type="none"/>
                      <a:tailEnd len="sm" w="sm" type="none"/>
                    </a:lnR>
                    <a:lnT cap="flat" cmpd="sng" w="28575">
                      <a:solidFill>
                        <a:srgbClr val="FFFFFF"/>
                      </a:solidFill>
                      <a:prstDash val="solid"/>
                      <a:round/>
                      <a:headEnd len="sm" w="sm" type="none"/>
                      <a:tailEnd len="sm" w="sm" type="none"/>
                    </a:lnT>
                    <a:lnB cap="flat" cmpd="sng" w="28575">
                      <a:solidFill>
                        <a:srgbClr val="FFFFFF"/>
                      </a:solidFill>
                      <a:prstDash val="solid"/>
                      <a:round/>
                      <a:headEnd len="sm" w="sm" type="none"/>
                      <a:tailEnd len="sm" w="sm" type="none"/>
                    </a:lnB>
                  </a:tcPr>
                </a:tc>
              </a:tr>
              <a:tr h="511425">
                <a:tc>
                  <a:txBody>
                    <a:bodyPr/>
                    <a:lstStyle/>
                    <a:p>
                      <a:pPr indent="0" lvl="0" marL="0" rtl="0" algn="ctr">
                        <a:spcBef>
                          <a:spcPts val="0"/>
                        </a:spcBef>
                        <a:spcAft>
                          <a:spcPts val="0"/>
                        </a:spcAft>
                        <a:buNone/>
                      </a:pPr>
                      <a:r>
                        <a:rPr b="1" lang="en" sz="1800">
                          <a:solidFill>
                            <a:srgbClr val="FFFFFF"/>
                          </a:solidFill>
                          <a:latin typeface="Helvetica Neue"/>
                          <a:ea typeface="Helvetica Neue"/>
                          <a:cs typeface="Helvetica Neue"/>
                          <a:sym typeface="Helvetica Neue"/>
                        </a:rPr>
                        <a:t>4</a:t>
                      </a:r>
                      <a:endParaRPr b="1" sz="1800">
                        <a:solidFill>
                          <a:srgbClr val="FFFFFF"/>
                        </a:solidFill>
                        <a:latin typeface="Helvetica Neue"/>
                        <a:ea typeface="Helvetica Neue"/>
                        <a:cs typeface="Helvetica Neue"/>
                        <a:sym typeface="Helvetica Neue"/>
                      </a:endParaRPr>
                    </a:p>
                  </a:txBody>
                  <a:tcPr marT="91425" marB="91425" marR="91425" marL="91425">
                    <a:lnL cap="flat" cmpd="sng" w="28575">
                      <a:solidFill>
                        <a:srgbClr val="FFFFFF"/>
                      </a:solidFill>
                      <a:prstDash val="solid"/>
                      <a:round/>
                      <a:headEnd len="sm" w="sm" type="none"/>
                      <a:tailEnd len="sm" w="sm" type="none"/>
                    </a:lnL>
                    <a:lnR cap="flat" cmpd="sng" w="28575">
                      <a:solidFill>
                        <a:srgbClr val="FFFFFF"/>
                      </a:solidFill>
                      <a:prstDash val="solid"/>
                      <a:round/>
                      <a:headEnd len="sm" w="sm" type="none"/>
                      <a:tailEnd len="sm" w="sm" type="none"/>
                    </a:lnR>
                    <a:lnT cap="flat" cmpd="sng" w="28575">
                      <a:solidFill>
                        <a:srgbClr val="FFFFFF"/>
                      </a:solidFill>
                      <a:prstDash val="solid"/>
                      <a:round/>
                      <a:headEnd len="sm" w="sm" type="none"/>
                      <a:tailEnd len="sm" w="sm" type="none"/>
                    </a:lnT>
                    <a:lnB cap="flat" cmpd="sng" w="28575">
                      <a:solidFill>
                        <a:srgbClr val="FFFFFF"/>
                      </a:solidFill>
                      <a:prstDash val="solid"/>
                      <a:round/>
                      <a:headEnd len="sm" w="sm" type="none"/>
                      <a:tailEnd len="sm" w="sm" type="none"/>
                    </a:lnB>
                  </a:tcPr>
                </a:tc>
              </a:tr>
              <a:tr h="511425">
                <a:tc>
                  <a:txBody>
                    <a:bodyPr/>
                    <a:lstStyle/>
                    <a:p>
                      <a:pPr indent="0" lvl="0" marL="0" rtl="0" algn="ctr">
                        <a:spcBef>
                          <a:spcPts val="0"/>
                        </a:spcBef>
                        <a:spcAft>
                          <a:spcPts val="0"/>
                        </a:spcAft>
                        <a:buNone/>
                      </a:pPr>
                      <a:r>
                        <a:rPr b="1" lang="en" sz="1800">
                          <a:solidFill>
                            <a:srgbClr val="FFFFFF"/>
                          </a:solidFill>
                          <a:latin typeface="Helvetica Neue"/>
                          <a:ea typeface="Helvetica Neue"/>
                          <a:cs typeface="Helvetica Neue"/>
                          <a:sym typeface="Helvetica Neue"/>
                        </a:rPr>
                        <a:t>2</a:t>
                      </a:r>
                      <a:endParaRPr b="1" sz="1800">
                        <a:solidFill>
                          <a:srgbClr val="FFFFFF"/>
                        </a:solidFill>
                        <a:latin typeface="Helvetica Neue"/>
                        <a:ea typeface="Helvetica Neue"/>
                        <a:cs typeface="Helvetica Neue"/>
                        <a:sym typeface="Helvetica Neue"/>
                      </a:endParaRPr>
                    </a:p>
                  </a:txBody>
                  <a:tcPr marT="91425" marB="91425" marR="91425" marL="91425">
                    <a:lnL cap="flat" cmpd="sng" w="28575">
                      <a:solidFill>
                        <a:srgbClr val="FFFFFF"/>
                      </a:solidFill>
                      <a:prstDash val="solid"/>
                      <a:round/>
                      <a:headEnd len="sm" w="sm" type="none"/>
                      <a:tailEnd len="sm" w="sm" type="none"/>
                    </a:lnL>
                    <a:lnR cap="flat" cmpd="sng" w="28575">
                      <a:solidFill>
                        <a:srgbClr val="FFFFFF"/>
                      </a:solidFill>
                      <a:prstDash val="solid"/>
                      <a:round/>
                      <a:headEnd len="sm" w="sm" type="none"/>
                      <a:tailEnd len="sm" w="sm" type="none"/>
                    </a:lnR>
                    <a:lnT cap="flat" cmpd="sng" w="28575">
                      <a:solidFill>
                        <a:srgbClr val="FFFFFF"/>
                      </a:solidFill>
                      <a:prstDash val="solid"/>
                      <a:round/>
                      <a:headEnd len="sm" w="sm" type="none"/>
                      <a:tailEnd len="sm" w="sm" type="none"/>
                    </a:lnT>
                    <a:lnB cap="flat" cmpd="sng" w="28575">
                      <a:solidFill>
                        <a:srgbClr val="FFFFFF"/>
                      </a:solidFill>
                      <a:prstDash val="solid"/>
                      <a:round/>
                      <a:headEnd len="sm" w="sm" type="none"/>
                      <a:tailEnd len="sm" w="sm" type="none"/>
                    </a:lnB>
                  </a:tcPr>
                </a:tc>
              </a:tr>
              <a:tr h="511425">
                <a:tc>
                  <a:txBody>
                    <a:bodyPr/>
                    <a:lstStyle/>
                    <a:p>
                      <a:pPr indent="0" lvl="0" marL="0" rtl="0" algn="ctr">
                        <a:spcBef>
                          <a:spcPts val="0"/>
                        </a:spcBef>
                        <a:spcAft>
                          <a:spcPts val="0"/>
                        </a:spcAft>
                        <a:buNone/>
                      </a:pPr>
                      <a:r>
                        <a:rPr b="1" lang="en" sz="1800">
                          <a:solidFill>
                            <a:srgbClr val="FFFFFF"/>
                          </a:solidFill>
                          <a:latin typeface="Helvetica Neue"/>
                          <a:ea typeface="Helvetica Neue"/>
                          <a:cs typeface="Helvetica Neue"/>
                          <a:sym typeface="Helvetica Neue"/>
                        </a:rPr>
                        <a:t>9</a:t>
                      </a:r>
                      <a:endParaRPr b="1" sz="1800">
                        <a:solidFill>
                          <a:srgbClr val="FFFFFF"/>
                        </a:solidFill>
                        <a:latin typeface="Helvetica Neue"/>
                        <a:ea typeface="Helvetica Neue"/>
                        <a:cs typeface="Helvetica Neue"/>
                        <a:sym typeface="Helvetica Neue"/>
                      </a:endParaRPr>
                    </a:p>
                  </a:txBody>
                  <a:tcPr marT="91425" marB="91425" marR="91425" marL="91425">
                    <a:lnL cap="flat" cmpd="sng" w="28575">
                      <a:solidFill>
                        <a:srgbClr val="FFFFFF"/>
                      </a:solidFill>
                      <a:prstDash val="solid"/>
                      <a:round/>
                      <a:headEnd len="sm" w="sm" type="none"/>
                      <a:tailEnd len="sm" w="sm" type="none"/>
                    </a:lnL>
                    <a:lnR cap="flat" cmpd="sng" w="28575">
                      <a:solidFill>
                        <a:srgbClr val="FFFFFF"/>
                      </a:solidFill>
                      <a:prstDash val="solid"/>
                      <a:round/>
                      <a:headEnd len="sm" w="sm" type="none"/>
                      <a:tailEnd len="sm" w="sm" type="none"/>
                    </a:lnR>
                    <a:lnT cap="flat" cmpd="sng" w="28575">
                      <a:solidFill>
                        <a:srgbClr val="FFFFFF"/>
                      </a:solidFill>
                      <a:prstDash val="solid"/>
                      <a:round/>
                      <a:headEnd len="sm" w="sm" type="none"/>
                      <a:tailEnd len="sm" w="sm" type="none"/>
                    </a:lnT>
                    <a:lnB cap="flat" cmpd="sng" w="28575">
                      <a:solidFill>
                        <a:srgbClr val="FFFFFF"/>
                      </a:solidFill>
                      <a:prstDash val="solid"/>
                      <a:round/>
                      <a:headEnd len="sm" w="sm" type="none"/>
                      <a:tailEnd len="sm" w="sm" type="none"/>
                    </a:lnB>
                  </a:tcPr>
                </a:tc>
              </a:tr>
              <a:tr h="511425">
                <a:tc>
                  <a:txBody>
                    <a:bodyPr/>
                    <a:lstStyle/>
                    <a:p>
                      <a:pPr indent="0" lvl="0" marL="0" rtl="0" algn="ctr">
                        <a:spcBef>
                          <a:spcPts val="0"/>
                        </a:spcBef>
                        <a:spcAft>
                          <a:spcPts val="0"/>
                        </a:spcAft>
                        <a:buNone/>
                      </a:pPr>
                      <a:r>
                        <a:rPr b="1" lang="en" sz="1800">
                          <a:solidFill>
                            <a:srgbClr val="FFFFFF"/>
                          </a:solidFill>
                          <a:latin typeface="Helvetica Neue"/>
                          <a:ea typeface="Helvetica Neue"/>
                          <a:cs typeface="Helvetica Neue"/>
                          <a:sym typeface="Helvetica Neue"/>
                        </a:rPr>
                        <a:t>3</a:t>
                      </a:r>
                      <a:endParaRPr b="1" sz="1800">
                        <a:solidFill>
                          <a:srgbClr val="FFFFFF"/>
                        </a:solidFill>
                        <a:latin typeface="Helvetica Neue"/>
                        <a:ea typeface="Helvetica Neue"/>
                        <a:cs typeface="Helvetica Neue"/>
                        <a:sym typeface="Helvetica Neue"/>
                      </a:endParaRPr>
                    </a:p>
                  </a:txBody>
                  <a:tcPr marT="91425" marB="91425" marR="91425" marL="91425">
                    <a:lnL cap="flat" cmpd="sng" w="28575">
                      <a:solidFill>
                        <a:srgbClr val="FFFFFF"/>
                      </a:solidFill>
                      <a:prstDash val="solid"/>
                      <a:round/>
                      <a:headEnd len="sm" w="sm" type="none"/>
                      <a:tailEnd len="sm" w="sm" type="none"/>
                    </a:lnL>
                    <a:lnR cap="flat" cmpd="sng" w="28575">
                      <a:solidFill>
                        <a:srgbClr val="FFFFFF"/>
                      </a:solidFill>
                      <a:prstDash val="solid"/>
                      <a:round/>
                      <a:headEnd len="sm" w="sm" type="none"/>
                      <a:tailEnd len="sm" w="sm" type="none"/>
                    </a:lnR>
                    <a:lnT cap="flat" cmpd="sng" w="28575">
                      <a:solidFill>
                        <a:srgbClr val="FFFFFF"/>
                      </a:solidFill>
                      <a:prstDash val="solid"/>
                      <a:round/>
                      <a:headEnd len="sm" w="sm" type="none"/>
                      <a:tailEnd len="sm" w="sm" type="none"/>
                    </a:lnT>
                    <a:lnB cap="flat" cmpd="sng" w="28575">
                      <a:solidFill>
                        <a:srgbClr val="FFFFFF"/>
                      </a:solidFill>
                      <a:prstDash val="solid"/>
                      <a:round/>
                      <a:headEnd len="sm" w="sm" type="none"/>
                      <a:tailEnd len="sm" w="sm" type="none"/>
                    </a:lnB>
                  </a:tcPr>
                </a:tc>
              </a:tr>
              <a:tr h="491825">
                <a:tc>
                  <a:txBody>
                    <a:bodyPr/>
                    <a:lstStyle/>
                    <a:p>
                      <a:pPr indent="0" lvl="0" marL="0" rtl="0" algn="ctr">
                        <a:spcBef>
                          <a:spcPts val="0"/>
                        </a:spcBef>
                        <a:spcAft>
                          <a:spcPts val="0"/>
                        </a:spcAft>
                        <a:buNone/>
                      </a:pPr>
                      <a:r>
                        <a:rPr b="1" lang="en" sz="1800">
                          <a:solidFill>
                            <a:srgbClr val="FFFFFF"/>
                          </a:solidFill>
                          <a:latin typeface="Helvetica Neue"/>
                          <a:ea typeface="Helvetica Neue"/>
                          <a:cs typeface="Helvetica Neue"/>
                          <a:sym typeface="Helvetica Neue"/>
                        </a:rPr>
                        <a:t>7</a:t>
                      </a:r>
                      <a:endParaRPr b="1" sz="1800">
                        <a:solidFill>
                          <a:srgbClr val="FFFFFF"/>
                        </a:solidFill>
                        <a:latin typeface="Helvetica Neue"/>
                        <a:ea typeface="Helvetica Neue"/>
                        <a:cs typeface="Helvetica Neue"/>
                        <a:sym typeface="Helvetica Neue"/>
                      </a:endParaRPr>
                    </a:p>
                  </a:txBody>
                  <a:tcPr marT="91425" marB="91425" marR="91425" marL="91425">
                    <a:lnL cap="flat" cmpd="sng" w="28575">
                      <a:solidFill>
                        <a:srgbClr val="FFFFFF"/>
                      </a:solidFill>
                      <a:prstDash val="solid"/>
                      <a:round/>
                      <a:headEnd len="sm" w="sm" type="none"/>
                      <a:tailEnd len="sm" w="sm" type="none"/>
                    </a:lnL>
                    <a:lnR cap="flat" cmpd="sng" w="28575">
                      <a:solidFill>
                        <a:srgbClr val="FFFFFF"/>
                      </a:solidFill>
                      <a:prstDash val="solid"/>
                      <a:round/>
                      <a:headEnd len="sm" w="sm" type="none"/>
                      <a:tailEnd len="sm" w="sm" type="none"/>
                    </a:lnR>
                    <a:lnT cap="flat" cmpd="sng" w="28575">
                      <a:solidFill>
                        <a:srgbClr val="FFFFFF"/>
                      </a:solidFill>
                      <a:prstDash val="solid"/>
                      <a:round/>
                      <a:headEnd len="sm" w="sm" type="none"/>
                      <a:tailEnd len="sm" w="sm" type="none"/>
                    </a:lnT>
                    <a:lnB cap="flat" cmpd="sng" w="28575">
                      <a:solidFill>
                        <a:srgbClr val="FFFFFF"/>
                      </a:solidFill>
                      <a:prstDash val="solid"/>
                      <a:round/>
                      <a:headEnd len="sm" w="sm" type="none"/>
                      <a:tailEnd len="sm" w="sm" type="none"/>
                    </a:lnB>
                  </a:tcPr>
                </a:tc>
              </a:tr>
              <a:tr h="491825">
                <a:tc>
                  <a:txBody>
                    <a:bodyPr/>
                    <a:lstStyle/>
                    <a:p>
                      <a:pPr indent="0" lvl="0" marL="0" rtl="0" algn="ctr">
                        <a:spcBef>
                          <a:spcPts val="0"/>
                        </a:spcBef>
                        <a:spcAft>
                          <a:spcPts val="0"/>
                        </a:spcAft>
                        <a:buNone/>
                      </a:pPr>
                      <a:r>
                        <a:rPr b="1" lang="en" sz="1800">
                          <a:solidFill>
                            <a:srgbClr val="FFFFFF"/>
                          </a:solidFill>
                          <a:latin typeface="Helvetica Neue"/>
                          <a:ea typeface="Helvetica Neue"/>
                          <a:cs typeface="Helvetica Neue"/>
                          <a:sym typeface="Helvetica Neue"/>
                        </a:rPr>
                        <a:t>12</a:t>
                      </a:r>
                      <a:endParaRPr b="1" sz="1800">
                        <a:solidFill>
                          <a:srgbClr val="FFFFFF"/>
                        </a:solidFill>
                        <a:latin typeface="Helvetica Neue"/>
                        <a:ea typeface="Helvetica Neue"/>
                        <a:cs typeface="Helvetica Neue"/>
                        <a:sym typeface="Helvetica Neue"/>
                      </a:endParaRPr>
                    </a:p>
                  </a:txBody>
                  <a:tcPr marT="91425" marB="91425" marR="91425" marL="91425">
                    <a:lnL cap="flat" cmpd="sng" w="28575">
                      <a:solidFill>
                        <a:srgbClr val="FFFFFF"/>
                      </a:solidFill>
                      <a:prstDash val="solid"/>
                      <a:round/>
                      <a:headEnd len="sm" w="sm" type="none"/>
                      <a:tailEnd len="sm" w="sm" type="none"/>
                    </a:lnL>
                    <a:lnR cap="flat" cmpd="sng" w="28575">
                      <a:solidFill>
                        <a:srgbClr val="FFFFFF"/>
                      </a:solidFill>
                      <a:prstDash val="solid"/>
                      <a:round/>
                      <a:headEnd len="sm" w="sm" type="none"/>
                      <a:tailEnd len="sm" w="sm" type="none"/>
                    </a:lnR>
                    <a:lnT cap="flat" cmpd="sng" w="28575">
                      <a:solidFill>
                        <a:srgbClr val="FFFFFF"/>
                      </a:solidFill>
                      <a:prstDash val="solid"/>
                      <a:round/>
                      <a:headEnd len="sm" w="sm" type="none"/>
                      <a:tailEnd len="sm" w="sm" type="none"/>
                    </a:lnT>
                    <a:lnB cap="flat" cmpd="sng" w="28575">
                      <a:solidFill>
                        <a:srgbClr val="FFFFFF"/>
                      </a:solidFill>
                      <a:prstDash val="solid"/>
                      <a:round/>
                      <a:headEnd len="sm" w="sm" type="none"/>
                      <a:tailEnd len="sm" w="sm" type="none"/>
                    </a:lnB>
                  </a:tcPr>
                </a:tc>
              </a:tr>
              <a:tr h="491825">
                <a:tc>
                  <a:txBody>
                    <a:bodyPr/>
                    <a:lstStyle/>
                    <a:p>
                      <a:pPr indent="0" lvl="0" marL="0" rtl="0" algn="ctr">
                        <a:spcBef>
                          <a:spcPts val="0"/>
                        </a:spcBef>
                        <a:spcAft>
                          <a:spcPts val="0"/>
                        </a:spcAft>
                        <a:buNone/>
                      </a:pPr>
                      <a:r>
                        <a:rPr b="1" lang="en" sz="1800">
                          <a:solidFill>
                            <a:srgbClr val="FFFFFF"/>
                          </a:solidFill>
                          <a:latin typeface="Helvetica Neue"/>
                          <a:ea typeface="Helvetica Neue"/>
                          <a:cs typeface="Helvetica Neue"/>
                          <a:sym typeface="Helvetica Neue"/>
                        </a:rPr>
                        <a:t>17</a:t>
                      </a:r>
                      <a:endParaRPr b="1" sz="1800">
                        <a:solidFill>
                          <a:srgbClr val="FFFFFF"/>
                        </a:solidFill>
                        <a:latin typeface="Helvetica Neue"/>
                        <a:ea typeface="Helvetica Neue"/>
                        <a:cs typeface="Helvetica Neue"/>
                        <a:sym typeface="Helvetica Neue"/>
                      </a:endParaRPr>
                    </a:p>
                  </a:txBody>
                  <a:tcPr marT="91425" marB="91425" marR="91425" marL="91425">
                    <a:lnL cap="flat" cmpd="sng" w="28575">
                      <a:solidFill>
                        <a:srgbClr val="FFFFFF"/>
                      </a:solidFill>
                      <a:prstDash val="solid"/>
                      <a:round/>
                      <a:headEnd len="sm" w="sm" type="none"/>
                      <a:tailEnd len="sm" w="sm" type="none"/>
                    </a:lnL>
                    <a:lnR cap="flat" cmpd="sng" w="28575">
                      <a:solidFill>
                        <a:srgbClr val="FFFFFF"/>
                      </a:solidFill>
                      <a:prstDash val="solid"/>
                      <a:round/>
                      <a:headEnd len="sm" w="sm" type="none"/>
                      <a:tailEnd len="sm" w="sm" type="none"/>
                    </a:lnR>
                    <a:lnT cap="flat" cmpd="sng" w="28575">
                      <a:solidFill>
                        <a:srgbClr val="FFFFFF"/>
                      </a:solidFill>
                      <a:prstDash val="solid"/>
                      <a:round/>
                      <a:headEnd len="sm" w="sm" type="none"/>
                      <a:tailEnd len="sm" w="sm" type="none"/>
                    </a:lnT>
                    <a:lnB cap="flat" cmpd="sng" w="28575">
                      <a:solidFill>
                        <a:srgbClr val="FFFFFF"/>
                      </a:solidFill>
                      <a:prstDash val="solid"/>
                      <a:round/>
                      <a:headEnd len="sm" w="sm" type="none"/>
                      <a:tailEnd len="sm" w="sm" type="none"/>
                    </a:lnB>
                  </a:tcPr>
                </a:tc>
              </a:tr>
            </a:tbl>
          </a:graphicData>
        </a:graphic>
      </p:graphicFrame>
      <p:sp>
        <p:nvSpPr>
          <p:cNvPr id="215" name="Google Shape;215;p32"/>
          <p:cNvSpPr txBox="1"/>
          <p:nvPr/>
        </p:nvSpPr>
        <p:spPr>
          <a:xfrm>
            <a:off x="464725" y="3860350"/>
            <a:ext cx="6764400" cy="739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3600">
                <a:solidFill>
                  <a:srgbClr val="FFFFFF"/>
                </a:solidFill>
                <a:latin typeface="Helvetica Neue"/>
                <a:ea typeface="Helvetica Neue"/>
                <a:cs typeface="Helvetica Neue"/>
                <a:sym typeface="Helvetica Neue"/>
              </a:rPr>
              <a:t>Queue</a:t>
            </a:r>
            <a:r>
              <a:rPr b="1" lang="en" sz="3600">
                <a:solidFill>
                  <a:srgbClr val="FFFFFF"/>
                </a:solidFill>
                <a:latin typeface="Helvetica Neue"/>
                <a:ea typeface="Helvetica Neue"/>
                <a:cs typeface="Helvetica Neue"/>
                <a:sym typeface="Helvetica Neue"/>
              </a:rPr>
              <a:t> Enqueue Function</a:t>
            </a:r>
            <a:endParaRPr sz="4800">
              <a:solidFill>
                <a:srgbClr val="FFFFFF"/>
              </a:solidFill>
              <a:latin typeface="Helvetica Neue"/>
              <a:ea typeface="Helvetica Neue"/>
              <a:cs typeface="Helvetica Neue"/>
              <a:sym typeface="Helvetica Neue"/>
            </a:endParaRPr>
          </a:p>
        </p:txBody>
      </p:sp>
      <p:sp>
        <p:nvSpPr>
          <p:cNvPr id="216" name="Google Shape;216;p32"/>
          <p:cNvSpPr txBox="1"/>
          <p:nvPr/>
        </p:nvSpPr>
        <p:spPr>
          <a:xfrm>
            <a:off x="501050" y="4427775"/>
            <a:ext cx="5806200" cy="6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Helvetica Neue"/>
                <a:ea typeface="Helvetica Neue"/>
                <a:cs typeface="Helvetica Neue"/>
                <a:sym typeface="Helvetica Neue"/>
              </a:rPr>
              <a:t>First</a:t>
            </a:r>
            <a:r>
              <a:rPr lang="en" sz="1800">
                <a:solidFill>
                  <a:srgbClr val="FFFFFF"/>
                </a:solidFill>
                <a:latin typeface="Helvetica Neue"/>
                <a:ea typeface="Helvetica Neue"/>
                <a:cs typeface="Helvetica Neue"/>
                <a:sym typeface="Helvetica Neue"/>
              </a:rPr>
              <a:t> in First out </a:t>
            </a:r>
            <a:r>
              <a:rPr b="1" lang="en" sz="1800">
                <a:solidFill>
                  <a:srgbClr val="FFFFFF"/>
                </a:solidFill>
                <a:latin typeface="Helvetica Neue"/>
                <a:ea typeface="Helvetica Neue"/>
                <a:cs typeface="Helvetica Neue"/>
                <a:sym typeface="Helvetica Neue"/>
              </a:rPr>
              <a:t>(LIFO) </a:t>
            </a:r>
            <a:r>
              <a:rPr lang="en" sz="1800">
                <a:solidFill>
                  <a:srgbClr val="FFFFFF"/>
                </a:solidFill>
                <a:latin typeface="Helvetica Neue"/>
                <a:ea typeface="Helvetica Neue"/>
                <a:cs typeface="Helvetica Neue"/>
                <a:sym typeface="Helvetica Neue"/>
              </a:rPr>
              <a:t>structure</a:t>
            </a:r>
            <a:endParaRPr sz="1800">
              <a:solidFill>
                <a:srgbClr val="FFFFFF"/>
              </a:solidFill>
              <a:latin typeface="Helvetica Neue"/>
              <a:ea typeface="Helvetica Neue"/>
              <a:cs typeface="Helvetica Neue"/>
              <a:sym typeface="Helvetica Neue"/>
            </a:endParaRPr>
          </a:p>
        </p:txBody>
      </p:sp>
      <p:sp>
        <p:nvSpPr>
          <p:cNvPr id="217" name="Google Shape;217;p32"/>
          <p:cNvSpPr txBox="1"/>
          <p:nvPr/>
        </p:nvSpPr>
        <p:spPr>
          <a:xfrm>
            <a:off x="7383875" y="4574075"/>
            <a:ext cx="1250700" cy="429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rgbClr val="FFFFFF"/>
                </a:solidFill>
                <a:latin typeface="Helvetica Neue"/>
                <a:ea typeface="Helvetica Neue"/>
                <a:cs typeface="Helvetica Neue"/>
                <a:sym typeface="Helvetica Neue"/>
              </a:rPr>
              <a:t>A</a:t>
            </a:r>
            <a:endParaRPr b="1" sz="1800">
              <a:solidFill>
                <a:srgbClr val="FFFFFF"/>
              </a:solidFill>
              <a:latin typeface="Helvetica Neue"/>
              <a:ea typeface="Helvetica Neue"/>
              <a:cs typeface="Helvetica Neue"/>
              <a:sym typeface="Helvetica Neue"/>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74EA7"/>
        </a:solidFill>
      </p:bgPr>
    </p:bg>
    <p:spTree>
      <p:nvGrpSpPr>
        <p:cNvPr id="221" name="Shape 221"/>
        <p:cNvGrpSpPr/>
        <p:nvPr/>
      </p:nvGrpSpPr>
      <p:grpSpPr>
        <a:xfrm>
          <a:off x="0" y="0"/>
          <a:ext cx="0" cy="0"/>
          <a:chOff x="0" y="0"/>
          <a:chExt cx="0" cy="0"/>
        </a:xfrm>
      </p:grpSpPr>
      <p:sp>
        <p:nvSpPr>
          <p:cNvPr id="222" name="Google Shape;222;p33"/>
          <p:cNvSpPr txBox="1"/>
          <p:nvPr/>
        </p:nvSpPr>
        <p:spPr>
          <a:xfrm>
            <a:off x="493225" y="331500"/>
            <a:ext cx="7225200" cy="403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rgbClr val="FFFFFF"/>
                </a:solidFill>
                <a:latin typeface="Helvetica Neue"/>
                <a:ea typeface="Helvetica Neue"/>
                <a:cs typeface="Helvetica Neue"/>
                <a:sym typeface="Helvetica Neue"/>
              </a:rPr>
              <a:t>A.dequeue() </a:t>
            </a:r>
            <a:r>
              <a:rPr lang="en" sz="1200">
                <a:solidFill>
                  <a:srgbClr val="FFFFFF"/>
                </a:solidFill>
                <a:latin typeface="Helvetica Neue"/>
                <a:ea typeface="Helvetica Neue"/>
                <a:cs typeface="Helvetica Neue"/>
                <a:sym typeface="Helvetica Neue"/>
              </a:rPr>
              <a:t>(returns 5)</a:t>
            </a:r>
            <a:endParaRPr sz="1200">
              <a:solidFill>
                <a:srgbClr val="FFFFFF"/>
              </a:solidFill>
              <a:latin typeface="Helvetica Neue"/>
              <a:ea typeface="Helvetica Neue"/>
              <a:cs typeface="Helvetica Neue"/>
              <a:sym typeface="Helvetica Neue"/>
            </a:endParaRPr>
          </a:p>
          <a:p>
            <a:pPr indent="0" lvl="0" marL="0" rtl="0" algn="l">
              <a:spcBef>
                <a:spcPts val="0"/>
              </a:spcBef>
              <a:spcAft>
                <a:spcPts val="0"/>
              </a:spcAft>
              <a:buNone/>
            </a:pPr>
            <a:r>
              <a:t/>
            </a:r>
            <a:endParaRPr b="1" sz="3600">
              <a:solidFill>
                <a:srgbClr val="FFFFFF"/>
              </a:solidFill>
              <a:latin typeface="Helvetica Neue"/>
              <a:ea typeface="Helvetica Neue"/>
              <a:cs typeface="Helvetica Neue"/>
              <a:sym typeface="Helvetica Neue"/>
            </a:endParaRPr>
          </a:p>
          <a:p>
            <a:pPr indent="0" lvl="0" marL="0" rtl="0" algn="l">
              <a:spcBef>
                <a:spcPts val="0"/>
              </a:spcBef>
              <a:spcAft>
                <a:spcPts val="0"/>
              </a:spcAft>
              <a:buNone/>
            </a:pPr>
            <a:r>
              <a:rPr lang="en" sz="1800">
                <a:solidFill>
                  <a:srgbClr val="FFFFFF"/>
                </a:solidFill>
                <a:latin typeface="Helvetica Neue"/>
                <a:ea typeface="Helvetica Neue"/>
                <a:cs typeface="Helvetica Neue"/>
                <a:sym typeface="Helvetica Neue"/>
              </a:rPr>
              <a:t>Removes 5 fr</a:t>
            </a:r>
            <a:r>
              <a:rPr lang="en" sz="1800">
                <a:solidFill>
                  <a:srgbClr val="FFFFFF"/>
                </a:solidFill>
                <a:latin typeface="Helvetica Neue"/>
                <a:ea typeface="Helvetica Neue"/>
                <a:cs typeface="Helvetica Neue"/>
                <a:sym typeface="Helvetica Neue"/>
              </a:rPr>
              <a:t>om, the top of the end of the queue and returns it</a:t>
            </a:r>
            <a:endParaRPr sz="1800">
              <a:solidFill>
                <a:srgbClr val="FFFFFF"/>
              </a:solidFill>
              <a:latin typeface="Helvetica Neue"/>
              <a:ea typeface="Helvetica Neue"/>
              <a:cs typeface="Helvetica Neue"/>
              <a:sym typeface="Helvetica Neue"/>
            </a:endParaRPr>
          </a:p>
          <a:p>
            <a:pPr indent="0" lvl="0" marL="0" rtl="0" algn="l">
              <a:spcBef>
                <a:spcPts val="0"/>
              </a:spcBef>
              <a:spcAft>
                <a:spcPts val="0"/>
              </a:spcAft>
              <a:buNone/>
            </a:pPr>
            <a:r>
              <a:t/>
            </a:r>
            <a:endParaRPr sz="1800">
              <a:solidFill>
                <a:srgbClr val="FFFFFF"/>
              </a:solidFill>
              <a:latin typeface="Helvetica Neue"/>
              <a:ea typeface="Helvetica Neue"/>
              <a:cs typeface="Helvetica Neue"/>
              <a:sym typeface="Helvetica Neue"/>
            </a:endParaRPr>
          </a:p>
          <a:p>
            <a:pPr indent="0" lvl="0" marL="0" rtl="0" algn="l">
              <a:spcBef>
                <a:spcPts val="0"/>
              </a:spcBef>
              <a:spcAft>
                <a:spcPts val="0"/>
              </a:spcAft>
              <a:buNone/>
            </a:pPr>
            <a:r>
              <a:rPr b="1" lang="en" sz="1800">
                <a:solidFill>
                  <a:srgbClr val="FFFFFF"/>
                </a:solidFill>
                <a:latin typeface="Helvetica Neue"/>
                <a:ea typeface="Helvetica Neue"/>
                <a:cs typeface="Helvetica Neue"/>
                <a:sym typeface="Helvetica Neue"/>
              </a:rPr>
              <a:t>Note that dequeue does not requires a parameter to take in</a:t>
            </a:r>
            <a:endParaRPr b="1" sz="1800">
              <a:solidFill>
                <a:srgbClr val="FFFFFF"/>
              </a:solidFill>
              <a:latin typeface="Helvetica Neue"/>
              <a:ea typeface="Helvetica Neue"/>
              <a:cs typeface="Helvetica Neue"/>
              <a:sym typeface="Helvetica Neue"/>
            </a:endParaRPr>
          </a:p>
        </p:txBody>
      </p:sp>
      <p:sp>
        <p:nvSpPr>
          <p:cNvPr id="223" name="Google Shape;223;p33"/>
          <p:cNvSpPr txBox="1"/>
          <p:nvPr/>
        </p:nvSpPr>
        <p:spPr>
          <a:xfrm>
            <a:off x="464725" y="3860350"/>
            <a:ext cx="6764400" cy="739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3600">
                <a:solidFill>
                  <a:srgbClr val="FFFFFF"/>
                </a:solidFill>
                <a:latin typeface="Helvetica Neue"/>
                <a:ea typeface="Helvetica Neue"/>
                <a:cs typeface="Helvetica Neue"/>
                <a:sym typeface="Helvetica Neue"/>
              </a:rPr>
              <a:t>Queue Dequeue Function</a:t>
            </a:r>
            <a:endParaRPr sz="4800">
              <a:solidFill>
                <a:srgbClr val="FFFFFF"/>
              </a:solidFill>
              <a:latin typeface="Helvetica Neue"/>
              <a:ea typeface="Helvetica Neue"/>
              <a:cs typeface="Helvetica Neue"/>
              <a:sym typeface="Helvetica Neue"/>
            </a:endParaRPr>
          </a:p>
        </p:txBody>
      </p:sp>
      <p:sp>
        <p:nvSpPr>
          <p:cNvPr id="224" name="Google Shape;224;p33"/>
          <p:cNvSpPr txBox="1"/>
          <p:nvPr/>
        </p:nvSpPr>
        <p:spPr>
          <a:xfrm>
            <a:off x="501050" y="4427775"/>
            <a:ext cx="5806200" cy="6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Helvetica Neue"/>
                <a:ea typeface="Helvetica Neue"/>
                <a:cs typeface="Helvetica Neue"/>
                <a:sym typeface="Helvetica Neue"/>
              </a:rPr>
              <a:t>First</a:t>
            </a:r>
            <a:r>
              <a:rPr lang="en" sz="1800">
                <a:solidFill>
                  <a:srgbClr val="FFFFFF"/>
                </a:solidFill>
                <a:latin typeface="Helvetica Neue"/>
                <a:ea typeface="Helvetica Neue"/>
                <a:cs typeface="Helvetica Neue"/>
                <a:sym typeface="Helvetica Neue"/>
              </a:rPr>
              <a:t> in First out </a:t>
            </a:r>
            <a:r>
              <a:rPr b="1" lang="en" sz="1800">
                <a:solidFill>
                  <a:srgbClr val="FFFFFF"/>
                </a:solidFill>
                <a:latin typeface="Helvetica Neue"/>
                <a:ea typeface="Helvetica Neue"/>
                <a:cs typeface="Helvetica Neue"/>
                <a:sym typeface="Helvetica Neue"/>
              </a:rPr>
              <a:t>(LIFO) </a:t>
            </a:r>
            <a:r>
              <a:rPr lang="en" sz="1800">
                <a:solidFill>
                  <a:srgbClr val="FFFFFF"/>
                </a:solidFill>
                <a:latin typeface="Helvetica Neue"/>
                <a:ea typeface="Helvetica Neue"/>
                <a:cs typeface="Helvetica Neue"/>
                <a:sym typeface="Helvetica Neue"/>
              </a:rPr>
              <a:t>structure</a:t>
            </a:r>
            <a:endParaRPr sz="1800">
              <a:solidFill>
                <a:srgbClr val="FFFFFF"/>
              </a:solidFill>
              <a:latin typeface="Helvetica Neue"/>
              <a:ea typeface="Helvetica Neue"/>
              <a:cs typeface="Helvetica Neue"/>
              <a:sym typeface="Helvetica Neue"/>
            </a:endParaRPr>
          </a:p>
        </p:txBody>
      </p:sp>
      <p:sp>
        <p:nvSpPr>
          <p:cNvPr id="225" name="Google Shape;225;p33"/>
          <p:cNvSpPr txBox="1"/>
          <p:nvPr/>
        </p:nvSpPr>
        <p:spPr>
          <a:xfrm>
            <a:off x="7383875" y="4574075"/>
            <a:ext cx="1250700" cy="429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rgbClr val="FFFFFF"/>
                </a:solidFill>
                <a:latin typeface="Helvetica Neue"/>
                <a:ea typeface="Helvetica Neue"/>
                <a:cs typeface="Helvetica Neue"/>
                <a:sym typeface="Helvetica Neue"/>
              </a:rPr>
              <a:t>A</a:t>
            </a:r>
            <a:endParaRPr b="1" sz="1800">
              <a:solidFill>
                <a:srgbClr val="FFFFFF"/>
              </a:solidFill>
              <a:latin typeface="Helvetica Neue"/>
              <a:ea typeface="Helvetica Neue"/>
              <a:cs typeface="Helvetica Neue"/>
              <a:sym typeface="Helvetica Neue"/>
            </a:endParaRPr>
          </a:p>
        </p:txBody>
      </p:sp>
      <p:graphicFrame>
        <p:nvGraphicFramePr>
          <p:cNvPr id="226" name="Google Shape;226;p33"/>
          <p:cNvGraphicFramePr/>
          <p:nvPr/>
        </p:nvGraphicFramePr>
        <p:xfrm>
          <a:off x="7608250" y="502100"/>
          <a:ext cx="3000000" cy="3000000"/>
        </p:xfrm>
        <a:graphic>
          <a:graphicData uri="http://schemas.openxmlformats.org/drawingml/2006/table">
            <a:tbl>
              <a:tblPr>
                <a:noFill/>
                <a:tableStyleId>{CDA56FE6-5FFB-4A2A-948F-9723B6248BFD}</a:tableStyleId>
              </a:tblPr>
              <a:tblGrid>
                <a:gridCol w="816625"/>
              </a:tblGrid>
              <a:tr h="577275">
                <a:tc>
                  <a:txBody>
                    <a:bodyPr/>
                    <a:lstStyle/>
                    <a:p>
                      <a:pPr indent="0" lvl="0" marL="0" rtl="0" algn="ctr">
                        <a:spcBef>
                          <a:spcPts val="0"/>
                        </a:spcBef>
                        <a:spcAft>
                          <a:spcPts val="0"/>
                        </a:spcAft>
                        <a:buNone/>
                      </a:pPr>
                      <a:r>
                        <a:rPr b="1" lang="en" sz="2400">
                          <a:solidFill>
                            <a:srgbClr val="FFFFFF"/>
                          </a:solidFill>
                          <a:latin typeface="Helvetica Neue"/>
                          <a:ea typeface="Helvetica Neue"/>
                          <a:cs typeface="Helvetica Neue"/>
                          <a:sym typeface="Helvetica Neue"/>
                        </a:rPr>
                        <a:t>4</a:t>
                      </a:r>
                      <a:endParaRPr b="1" sz="2400">
                        <a:solidFill>
                          <a:srgbClr val="FFFFFF"/>
                        </a:solidFill>
                        <a:latin typeface="Helvetica Neue"/>
                        <a:ea typeface="Helvetica Neue"/>
                        <a:cs typeface="Helvetica Neue"/>
                        <a:sym typeface="Helvetica Neue"/>
                      </a:endParaRPr>
                    </a:p>
                  </a:txBody>
                  <a:tcPr marT="91425" marB="91425" marR="91425" marL="91425">
                    <a:lnL cap="flat" cmpd="sng" w="28575">
                      <a:solidFill>
                        <a:srgbClr val="FFFFFF"/>
                      </a:solidFill>
                      <a:prstDash val="solid"/>
                      <a:round/>
                      <a:headEnd len="sm" w="sm" type="none"/>
                      <a:tailEnd len="sm" w="sm" type="none"/>
                    </a:lnL>
                    <a:lnR cap="flat" cmpd="sng" w="28575">
                      <a:solidFill>
                        <a:srgbClr val="FFFFFF"/>
                      </a:solidFill>
                      <a:prstDash val="solid"/>
                      <a:round/>
                      <a:headEnd len="sm" w="sm" type="none"/>
                      <a:tailEnd len="sm" w="sm" type="none"/>
                    </a:lnR>
                    <a:lnT cap="flat" cmpd="sng" w="28575">
                      <a:solidFill>
                        <a:srgbClr val="FFFFFF"/>
                      </a:solidFill>
                      <a:prstDash val="solid"/>
                      <a:round/>
                      <a:headEnd len="sm" w="sm" type="none"/>
                      <a:tailEnd len="sm" w="sm" type="none"/>
                    </a:lnT>
                    <a:lnB cap="flat" cmpd="sng" w="28575">
                      <a:solidFill>
                        <a:srgbClr val="FFFFFF"/>
                      </a:solidFill>
                      <a:prstDash val="solid"/>
                      <a:round/>
                      <a:headEnd len="sm" w="sm" type="none"/>
                      <a:tailEnd len="sm" w="sm" type="none"/>
                    </a:lnB>
                  </a:tcPr>
                </a:tc>
              </a:tr>
              <a:tr h="577275">
                <a:tc>
                  <a:txBody>
                    <a:bodyPr/>
                    <a:lstStyle/>
                    <a:p>
                      <a:pPr indent="0" lvl="0" marL="0" rtl="0" algn="ctr">
                        <a:spcBef>
                          <a:spcPts val="0"/>
                        </a:spcBef>
                        <a:spcAft>
                          <a:spcPts val="0"/>
                        </a:spcAft>
                        <a:buNone/>
                      </a:pPr>
                      <a:r>
                        <a:rPr b="1" lang="en" sz="2400">
                          <a:solidFill>
                            <a:srgbClr val="FFFFFF"/>
                          </a:solidFill>
                          <a:latin typeface="Helvetica Neue"/>
                          <a:ea typeface="Helvetica Neue"/>
                          <a:cs typeface="Helvetica Neue"/>
                          <a:sym typeface="Helvetica Neue"/>
                        </a:rPr>
                        <a:t>2</a:t>
                      </a:r>
                      <a:endParaRPr b="1" sz="2400">
                        <a:solidFill>
                          <a:srgbClr val="FFFFFF"/>
                        </a:solidFill>
                        <a:latin typeface="Helvetica Neue"/>
                        <a:ea typeface="Helvetica Neue"/>
                        <a:cs typeface="Helvetica Neue"/>
                        <a:sym typeface="Helvetica Neue"/>
                      </a:endParaRPr>
                    </a:p>
                  </a:txBody>
                  <a:tcPr marT="91425" marB="91425" marR="91425" marL="91425">
                    <a:lnL cap="flat" cmpd="sng" w="28575">
                      <a:solidFill>
                        <a:srgbClr val="FFFFFF"/>
                      </a:solidFill>
                      <a:prstDash val="solid"/>
                      <a:round/>
                      <a:headEnd len="sm" w="sm" type="none"/>
                      <a:tailEnd len="sm" w="sm" type="none"/>
                    </a:lnL>
                    <a:lnR cap="flat" cmpd="sng" w="28575">
                      <a:solidFill>
                        <a:srgbClr val="FFFFFF"/>
                      </a:solidFill>
                      <a:prstDash val="solid"/>
                      <a:round/>
                      <a:headEnd len="sm" w="sm" type="none"/>
                      <a:tailEnd len="sm" w="sm" type="none"/>
                    </a:lnR>
                    <a:lnT cap="flat" cmpd="sng" w="28575">
                      <a:solidFill>
                        <a:srgbClr val="FFFFFF"/>
                      </a:solidFill>
                      <a:prstDash val="solid"/>
                      <a:round/>
                      <a:headEnd len="sm" w="sm" type="none"/>
                      <a:tailEnd len="sm" w="sm" type="none"/>
                    </a:lnT>
                    <a:lnB cap="flat" cmpd="sng" w="28575">
                      <a:solidFill>
                        <a:srgbClr val="FFFFFF"/>
                      </a:solidFill>
                      <a:prstDash val="solid"/>
                      <a:round/>
                      <a:headEnd len="sm" w="sm" type="none"/>
                      <a:tailEnd len="sm" w="sm" type="none"/>
                    </a:lnB>
                  </a:tcPr>
                </a:tc>
              </a:tr>
              <a:tr h="577275">
                <a:tc>
                  <a:txBody>
                    <a:bodyPr/>
                    <a:lstStyle/>
                    <a:p>
                      <a:pPr indent="0" lvl="0" marL="0" rtl="0" algn="ctr">
                        <a:spcBef>
                          <a:spcPts val="0"/>
                        </a:spcBef>
                        <a:spcAft>
                          <a:spcPts val="0"/>
                        </a:spcAft>
                        <a:buNone/>
                      </a:pPr>
                      <a:r>
                        <a:rPr b="1" lang="en" sz="2400">
                          <a:solidFill>
                            <a:srgbClr val="FFFFFF"/>
                          </a:solidFill>
                          <a:latin typeface="Helvetica Neue"/>
                          <a:ea typeface="Helvetica Neue"/>
                          <a:cs typeface="Helvetica Neue"/>
                          <a:sym typeface="Helvetica Neue"/>
                        </a:rPr>
                        <a:t>9</a:t>
                      </a:r>
                      <a:endParaRPr b="1" sz="2400">
                        <a:solidFill>
                          <a:srgbClr val="FFFFFF"/>
                        </a:solidFill>
                        <a:latin typeface="Helvetica Neue"/>
                        <a:ea typeface="Helvetica Neue"/>
                        <a:cs typeface="Helvetica Neue"/>
                        <a:sym typeface="Helvetica Neue"/>
                      </a:endParaRPr>
                    </a:p>
                  </a:txBody>
                  <a:tcPr marT="91425" marB="91425" marR="91425" marL="91425">
                    <a:lnL cap="flat" cmpd="sng" w="28575">
                      <a:solidFill>
                        <a:srgbClr val="FFFFFF"/>
                      </a:solidFill>
                      <a:prstDash val="solid"/>
                      <a:round/>
                      <a:headEnd len="sm" w="sm" type="none"/>
                      <a:tailEnd len="sm" w="sm" type="none"/>
                    </a:lnL>
                    <a:lnR cap="flat" cmpd="sng" w="28575">
                      <a:solidFill>
                        <a:srgbClr val="FFFFFF"/>
                      </a:solidFill>
                      <a:prstDash val="solid"/>
                      <a:round/>
                      <a:headEnd len="sm" w="sm" type="none"/>
                      <a:tailEnd len="sm" w="sm" type="none"/>
                    </a:lnR>
                    <a:lnT cap="flat" cmpd="sng" w="28575">
                      <a:solidFill>
                        <a:srgbClr val="FFFFFF"/>
                      </a:solidFill>
                      <a:prstDash val="solid"/>
                      <a:round/>
                      <a:headEnd len="sm" w="sm" type="none"/>
                      <a:tailEnd len="sm" w="sm" type="none"/>
                    </a:lnT>
                    <a:lnB cap="flat" cmpd="sng" w="28575">
                      <a:solidFill>
                        <a:srgbClr val="FFFFFF"/>
                      </a:solidFill>
                      <a:prstDash val="solid"/>
                      <a:round/>
                      <a:headEnd len="sm" w="sm" type="none"/>
                      <a:tailEnd len="sm" w="sm" type="none"/>
                    </a:lnB>
                  </a:tcPr>
                </a:tc>
              </a:tr>
              <a:tr h="577275">
                <a:tc>
                  <a:txBody>
                    <a:bodyPr/>
                    <a:lstStyle/>
                    <a:p>
                      <a:pPr indent="0" lvl="0" marL="0" rtl="0" algn="ctr">
                        <a:spcBef>
                          <a:spcPts val="0"/>
                        </a:spcBef>
                        <a:spcAft>
                          <a:spcPts val="0"/>
                        </a:spcAft>
                        <a:buNone/>
                      </a:pPr>
                      <a:r>
                        <a:rPr b="1" lang="en" sz="2400">
                          <a:solidFill>
                            <a:srgbClr val="FFFFFF"/>
                          </a:solidFill>
                          <a:latin typeface="Helvetica Neue"/>
                          <a:ea typeface="Helvetica Neue"/>
                          <a:cs typeface="Helvetica Neue"/>
                          <a:sym typeface="Helvetica Neue"/>
                        </a:rPr>
                        <a:t>3</a:t>
                      </a:r>
                      <a:endParaRPr b="1" sz="2400">
                        <a:solidFill>
                          <a:srgbClr val="FFFFFF"/>
                        </a:solidFill>
                        <a:latin typeface="Helvetica Neue"/>
                        <a:ea typeface="Helvetica Neue"/>
                        <a:cs typeface="Helvetica Neue"/>
                        <a:sym typeface="Helvetica Neue"/>
                      </a:endParaRPr>
                    </a:p>
                  </a:txBody>
                  <a:tcPr marT="91425" marB="91425" marR="91425" marL="91425">
                    <a:lnL cap="flat" cmpd="sng" w="28575">
                      <a:solidFill>
                        <a:srgbClr val="FFFFFF"/>
                      </a:solidFill>
                      <a:prstDash val="solid"/>
                      <a:round/>
                      <a:headEnd len="sm" w="sm" type="none"/>
                      <a:tailEnd len="sm" w="sm" type="none"/>
                    </a:lnL>
                    <a:lnR cap="flat" cmpd="sng" w="28575">
                      <a:solidFill>
                        <a:srgbClr val="FFFFFF"/>
                      </a:solidFill>
                      <a:prstDash val="solid"/>
                      <a:round/>
                      <a:headEnd len="sm" w="sm" type="none"/>
                      <a:tailEnd len="sm" w="sm" type="none"/>
                    </a:lnR>
                    <a:lnT cap="flat" cmpd="sng" w="28575">
                      <a:solidFill>
                        <a:srgbClr val="FFFFFF"/>
                      </a:solidFill>
                      <a:prstDash val="solid"/>
                      <a:round/>
                      <a:headEnd len="sm" w="sm" type="none"/>
                      <a:tailEnd len="sm" w="sm" type="none"/>
                    </a:lnT>
                    <a:lnB cap="flat" cmpd="sng" w="28575">
                      <a:solidFill>
                        <a:srgbClr val="FFFFFF"/>
                      </a:solidFill>
                      <a:prstDash val="solid"/>
                      <a:round/>
                      <a:headEnd len="sm" w="sm" type="none"/>
                      <a:tailEnd len="sm" w="sm" type="none"/>
                    </a:lnB>
                  </a:tcPr>
                </a:tc>
              </a:tr>
              <a:tr h="555125">
                <a:tc>
                  <a:txBody>
                    <a:bodyPr/>
                    <a:lstStyle/>
                    <a:p>
                      <a:pPr indent="0" lvl="0" marL="0" rtl="0" algn="ctr">
                        <a:spcBef>
                          <a:spcPts val="0"/>
                        </a:spcBef>
                        <a:spcAft>
                          <a:spcPts val="0"/>
                        </a:spcAft>
                        <a:buNone/>
                      </a:pPr>
                      <a:r>
                        <a:rPr b="1" lang="en" sz="2400">
                          <a:solidFill>
                            <a:srgbClr val="FFFFFF"/>
                          </a:solidFill>
                          <a:latin typeface="Helvetica Neue"/>
                          <a:ea typeface="Helvetica Neue"/>
                          <a:cs typeface="Helvetica Neue"/>
                          <a:sym typeface="Helvetica Neue"/>
                        </a:rPr>
                        <a:t>7</a:t>
                      </a:r>
                      <a:endParaRPr b="1" sz="2400">
                        <a:solidFill>
                          <a:srgbClr val="FFFFFF"/>
                        </a:solidFill>
                        <a:latin typeface="Helvetica Neue"/>
                        <a:ea typeface="Helvetica Neue"/>
                        <a:cs typeface="Helvetica Neue"/>
                        <a:sym typeface="Helvetica Neue"/>
                      </a:endParaRPr>
                    </a:p>
                  </a:txBody>
                  <a:tcPr marT="91425" marB="91425" marR="91425" marL="91425">
                    <a:lnL cap="flat" cmpd="sng" w="28575">
                      <a:solidFill>
                        <a:srgbClr val="FFFFFF"/>
                      </a:solidFill>
                      <a:prstDash val="solid"/>
                      <a:round/>
                      <a:headEnd len="sm" w="sm" type="none"/>
                      <a:tailEnd len="sm" w="sm" type="none"/>
                    </a:lnL>
                    <a:lnR cap="flat" cmpd="sng" w="28575">
                      <a:solidFill>
                        <a:srgbClr val="FFFFFF"/>
                      </a:solidFill>
                      <a:prstDash val="solid"/>
                      <a:round/>
                      <a:headEnd len="sm" w="sm" type="none"/>
                      <a:tailEnd len="sm" w="sm" type="none"/>
                    </a:lnR>
                    <a:lnT cap="flat" cmpd="sng" w="28575">
                      <a:solidFill>
                        <a:srgbClr val="FFFFFF"/>
                      </a:solidFill>
                      <a:prstDash val="solid"/>
                      <a:round/>
                      <a:headEnd len="sm" w="sm" type="none"/>
                      <a:tailEnd len="sm" w="sm" type="none"/>
                    </a:lnT>
                    <a:lnB cap="flat" cmpd="sng" w="28575">
                      <a:solidFill>
                        <a:srgbClr val="FFFFFF"/>
                      </a:solidFill>
                      <a:prstDash val="solid"/>
                      <a:round/>
                      <a:headEnd len="sm" w="sm" type="none"/>
                      <a:tailEnd len="sm" w="sm" type="none"/>
                    </a:lnB>
                  </a:tcPr>
                </a:tc>
              </a:tr>
              <a:tr h="555125">
                <a:tc>
                  <a:txBody>
                    <a:bodyPr/>
                    <a:lstStyle/>
                    <a:p>
                      <a:pPr indent="0" lvl="0" marL="0" rtl="0" algn="ctr">
                        <a:spcBef>
                          <a:spcPts val="0"/>
                        </a:spcBef>
                        <a:spcAft>
                          <a:spcPts val="0"/>
                        </a:spcAft>
                        <a:buNone/>
                      </a:pPr>
                      <a:r>
                        <a:rPr b="1" lang="en" sz="2400">
                          <a:solidFill>
                            <a:srgbClr val="FFFFFF"/>
                          </a:solidFill>
                          <a:latin typeface="Helvetica Neue"/>
                          <a:ea typeface="Helvetica Neue"/>
                          <a:cs typeface="Helvetica Neue"/>
                          <a:sym typeface="Helvetica Neue"/>
                        </a:rPr>
                        <a:t>12</a:t>
                      </a:r>
                      <a:endParaRPr b="1" sz="2400">
                        <a:solidFill>
                          <a:srgbClr val="FFFFFF"/>
                        </a:solidFill>
                        <a:latin typeface="Helvetica Neue"/>
                        <a:ea typeface="Helvetica Neue"/>
                        <a:cs typeface="Helvetica Neue"/>
                        <a:sym typeface="Helvetica Neue"/>
                      </a:endParaRPr>
                    </a:p>
                  </a:txBody>
                  <a:tcPr marT="91425" marB="91425" marR="91425" marL="91425">
                    <a:lnL cap="flat" cmpd="sng" w="28575">
                      <a:solidFill>
                        <a:srgbClr val="FFFFFF"/>
                      </a:solidFill>
                      <a:prstDash val="solid"/>
                      <a:round/>
                      <a:headEnd len="sm" w="sm" type="none"/>
                      <a:tailEnd len="sm" w="sm" type="none"/>
                    </a:lnL>
                    <a:lnR cap="flat" cmpd="sng" w="28575">
                      <a:solidFill>
                        <a:srgbClr val="FFFFFF"/>
                      </a:solidFill>
                      <a:prstDash val="solid"/>
                      <a:round/>
                      <a:headEnd len="sm" w="sm" type="none"/>
                      <a:tailEnd len="sm" w="sm" type="none"/>
                    </a:lnR>
                    <a:lnT cap="flat" cmpd="sng" w="28575">
                      <a:solidFill>
                        <a:srgbClr val="FFFFFF"/>
                      </a:solidFill>
                      <a:prstDash val="solid"/>
                      <a:round/>
                      <a:headEnd len="sm" w="sm" type="none"/>
                      <a:tailEnd len="sm" w="sm" type="none"/>
                    </a:lnT>
                    <a:lnB cap="flat" cmpd="sng" w="28575">
                      <a:solidFill>
                        <a:srgbClr val="FFFFFF"/>
                      </a:solidFill>
                      <a:prstDash val="solid"/>
                      <a:round/>
                      <a:headEnd len="sm" w="sm" type="none"/>
                      <a:tailEnd len="sm" w="sm" type="none"/>
                    </a:lnB>
                  </a:tcPr>
                </a:tc>
              </a:tr>
              <a:tr h="555125">
                <a:tc>
                  <a:txBody>
                    <a:bodyPr/>
                    <a:lstStyle/>
                    <a:p>
                      <a:pPr indent="0" lvl="0" marL="0" rtl="0" algn="ctr">
                        <a:spcBef>
                          <a:spcPts val="0"/>
                        </a:spcBef>
                        <a:spcAft>
                          <a:spcPts val="0"/>
                        </a:spcAft>
                        <a:buNone/>
                      </a:pPr>
                      <a:r>
                        <a:rPr b="1" lang="en" sz="2400">
                          <a:solidFill>
                            <a:srgbClr val="FFFFFF"/>
                          </a:solidFill>
                          <a:latin typeface="Helvetica Neue"/>
                          <a:ea typeface="Helvetica Neue"/>
                          <a:cs typeface="Helvetica Neue"/>
                          <a:sym typeface="Helvetica Neue"/>
                        </a:rPr>
                        <a:t>17</a:t>
                      </a:r>
                      <a:endParaRPr b="1" sz="2400">
                        <a:solidFill>
                          <a:srgbClr val="FFFFFF"/>
                        </a:solidFill>
                        <a:latin typeface="Helvetica Neue"/>
                        <a:ea typeface="Helvetica Neue"/>
                        <a:cs typeface="Helvetica Neue"/>
                        <a:sym typeface="Helvetica Neue"/>
                      </a:endParaRPr>
                    </a:p>
                  </a:txBody>
                  <a:tcPr marT="91425" marB="91425" marR="91425" marL="91425">
                    <a:lnL cap="flat" cmpd="sng" w="28575">
                      <a:solidFill>
                        <a:srgbClr val="FFFFFF"/>
                      </a:solidFill>
                      <a:prstDash val="solid"/>
                      <a:round/>
                      <a:headEnd len="sm" w="sm" type="none"/>
                      <a:tailEnd len="sm" w="sm" type="none"/>
                    </a:lnL>
                    <a:lnR cap="flat" cmpd="sng" w="28575">
                      <a:solidFill>
                        <a:srgbClr val="FFFFFF"/>
                      </a:solidFill>
                      <a:prstDash val="solid"/>
                      <a:round/>
                      <a:headEnd len="sm" w="sm" type="none"/>
                      <a:tailEnd len="sm" w="sm" type="none"/>
                    </a:lnR>
                    <a:lnT cap="flat" cmpd="sng" w="28575">
                      <a:solidFill>
                        <a:srgbClr val="FFFFFF"/>
                      </a:solidFill>
                      <a:prstDash val="solid"/>
                      <a:round/>
                      <a:headEnd len="sm" w="sm" type="none"/>
                      <a:tailEnd len="sm" w="sm" type="none"/>
                    </a:lnT>
                    <a:lnB cap="flat" cmpd="sng" w="28575">
                      <a:solidFill>
                        <a:srgbClr val="FFFFFF"/>
                      </a:solidFill>
                      <a:prstDash val="solid"/>
                      <a:round/>
                      <a:headEnd len="sm" w="sm" type="none"/>
                      <a:tailEnd len="sm" w="sm" type="none"/>
                    </a:lnB>
                  </a:tcPr>
                </a:tc>
              </a:tr>
            </a:tbl>
          </a:graphicData>
        </a:graphic>
      </p:graphicFrame>
      <p:sp>
        <p:nvSpPr>
          <p:cNvPr id="227" name="Google Shape;227;p33"/>
          <p:cNvSpPr/>
          <p:nvPr/>
        </p:nvSpPr>
        <p:spPr>
          <a:xfrm flipH="1" rot="5400000">
            <a:off x="8485350" y="255100"/>
            <a:ext cx="625500" cy="578700"/>
          </a:xfrm>
          <a:prstGeom prst="bentArrow">
            <a:avLst>
              <a:gd fmla="val 25000" name="adj1"/>
              <a:gd fmla="val 25000" name="adj2"/>
              <a:gd fmla="val 25000" name="adj3"/>
              <a:gd fmla="val 43750" name="adj4"/>
            </a:avLst>
          </a:prstGeom>
          <a:solidFill>
            <a:srgbClr val="D9D2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74EA7"/>
        </a:solidFill>
      </p:bgPr>
    </p:bg>
    <p:spTree>
      <p:nvGrpSpPr>
        <p:cNvPr id="231" name="Shape 231"/>
        <p:cNvGrpSpPr/>
        <p:nvPr/>
      </p:nvGrpSpPr>
      <p:grpSpPr>
        <a:xfrm>
          <a:off x="0" y="0"/>
          <a:ext cx="0" cy="0"/>
          <a:chOff x="0" y="0"/>
          <a:chExt cx="0" cy="0"/>
        </a:xfrm>
      </p:grpSpPr>
      <p:sp>
        <p:nvSpPr>
          <p:cNvPr id="232" name="Google Shape;232;p34"/>
          <p:cNvSpPr txBox="1"/>
          <p:nvPr/>
        </p:nvSpPr>
        <p:spPr>
          <a:xfrm>
            <a:off x="493225" y="331500"/>
            <a:ext cx="6591900" cy="403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rgbClr val="FFFFFF"/>
                </a:solidFill>
                <a:latin typeface="Helvetica Neue"/>
                <a:ea typeface="Helvetica Neue"/>
                <a:cs typeface="Helvetica Neue"/>
                <a:sym typeface="Helvetica Neue"/>
              </a:rPr>
              <a:t>A.peek() </a:t>
            </a:r>
            <a:r>
              <a:rPr lang="en" sz="1200">
                <a:solidFill>
                  <a:srgbClr val="FFFFFF"/>
                </a:solidFill>
                <a:latin typeface="Helvetica Neue"/>
                <a:ea typeface="Helvetica Neue"/>
                <a:cs typeface="Helvetica Neue"/>
                <a:sym typeface="Helvetica Neue"/>
              </a:rPr>
              <a:t>(returns 4)</a:t>
            </a:r>
            <a:endParaRPr sz="1200">
              <a:solidFill>
                <a:srgbClr val="FFFFFF"/>
              </a:solidFill>
              <a:latin typeface="Helvetica Neue"/>
              <a:ea typeface="Helvetica Neue"/>
              <a:cs typeface="Helvetica Neue"/>
              <a:sym typeface="Helvetica Neue"/>
            </a:endParaRPr>
          </a:p>
          <a:p>
            <a:pPr indent="0" lvl="0" marL="0" rtl="0" algn="l">
              <a:spcBef>
                <a:spcPts val="0"/>
              </a:spcBef>
              <a:spcAft>
                <a:spcPts val="0"/>
              </a:spcAft>
              <a:buNone/>
            </a:pPr>
            <a:r>
              <a:t/>
            </a:r>
            <a:endParaRPr b="1" sz="3600">
              <a:solidFill>
                <a:srgbClr val="FFFFFF"/>
              </a:solidFill>
              <a:latin typeface="Helvetica Neue"/>
              <a:ea typeface="Helvetica Neue"/>
              <a:cs typeface="Helvetica Neue"/>
              <a:sym typeface="Helvetica Neue"/>
            </a:endParaRPr>
          </a:p>
          <a:p>
            <a:pPr indent="0" lvl="0" marL="0" rtl="0" algn="l">
              <a:spcBef>
                <a:spcPts val="0"/>
              </a:spcBef>
              <a:spcAft>
                <a:spcPts val="0"/>
              </a:spcAft>
              <a:buNone/>
            </a:pPr>
            <a:r>
              <a:rPr lang="en" sz="1800">
                <a:solidFill>
                  <a:srgbClr val="FFFFFF"/>
                </a:solidFill>
                <a:latin typeface="Helvetica Neue"/>
                <a:ea typeface="Helvetica Neue"/>
                <a:cs typeface="Helvetica Neue"/>
                <a:sym typeface="Helvetica Neue"/>
              </a:rPr>
              <a:t>Returns</a:t>
            </a:r>
            <a:r>
              <a:rPr lang="en" sz="1800">
                <a:solidFill>
                  <a:srgbClr val="FFFFFF"/>
                </a:solidFill>
                <a:latin typeface="Helvetica Neue"/>
                <a:ea typeface="Helvetica Neue"/>
                <a:cs typeface="Helvetica Neue"/>
                <a:sym typeface="Helvetica Neue"/>
              </a:rPr>
              <a:t> 4 from, the top of the end of the queue but does not delete it</a:t>
            </a:r>
            <a:endParaRPr sz="1800">
              <a:solidFill>
                <a:srgbClr val="FFFFFF"/>
              </a:solidFill>
              <a:latin typeface="Helvetica Neue"/>
              <a:ea typeface="Helvetica Neue"/>
              <a:cs typeface="Helvetica Neue"/>
              <a:sym typeface="Helvetica Neue"/>
            </a:endParaRPr>
          </a:p>
          <a:p>
            <a:pPr indent="0" lvl="0" marL="0" rtl="0" algn="l">
              <a:spcBef>
                <a:spcPts val="0"/>
              </a:spcBef>
              <a:spcAft>
                <a:spcPts val="0"/>
              </a:spcAft>
              <a:buNone/>
            </a:pPr>
            <a:r>
              <a:t/>
            </a:r>
            <a:endParaRPr sz="1800">
              <a:solidFill>
                <a:srgbClr val="FFFFFF"/>
              </a:solidFill>
              <a:latin typeface="Helvetica Neue"/>
              <a:ea typeface="Helvetica Neue"/>
              <a:cs typeface="Helvetica Neue"/>
              <a:sym typeface="Helvetica Neue"/>
            </a:endParaRPr>
          </a:p>
          <a:p>
            <a:pPr indent="0" lvl="0" marL="0" rtl="0" algn="l">
              <a:spcBef>
                <a:spcPts val="0"/>
              </a:spcBef>
              <a:spcAft>
                <a:spcPts val="0"/>
              </a:spcAft>
              <a:buNone/>
            </a:pPr>
            <a:r>
              <a:rPr b="1" lang="en" sz="1800">
                <a:solidFill>
                  <a:srgbClr val="FFFFFF"/>
                </a:solidFill>
                <a:latin typeface="Helvetica Neue"/>
                <a:ea typeface="Helvetica Neue"/>
                <a:cs typeface="Helvetica Neue"/>
                <a:sym typeface="Helvetica Neue"/>
              </a:rPr>
              <a:t>Note that peek does not requires a parameter to take in</a:t>
            </a:r>
            <a:endParaRPr b="1" sz="1800">
              <a:solidFill>
                <a:srgbClr val="FFFFFF"/>
              </a:solidFill>
              <a:latin typeface="Helvetica Neue"/>
              <a:ea typeface="Helvetica Neue"/>
              <a:cs typeface="Helvetica Neue"/>
              <a:sym typeface="Helvetica Neue"/>
            </a:endParaRPr>
          </a:p>
        </p:txBody>
      </p:sp>
      <p:sp>
        <p:nvSpPr>
          <p:cNvPr id="233" name="Google Shape;233;p34"/>
          <p:cNvSpPr txBox="1"/>
          <p:nvPr/>
        </p:nvSpPr>
        <p:spPr>
          <a:xfrm>
            <a:off x="464725" y="3860350"/>
            <a:ext cx="6764400" cy="739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3600">
                <a:solidFill>
                  <a:srgbClr val="FFFFFF"/>
                </a:solidFill>
                <a:latin typeface="Helvetica Neue"/>
                <a:ea typeface="Helvetica Neue"/>
                <a:cs typeface="Helvetica Neue"/>
                <a:sym typeface="Helvetica Neue"/>
              </a:rPr>
              <a:t>Queue Peek Function</a:t>
            </a:r>
            <a:endParaRPr sz="4800">
              <a:solidFill>
                <a:srgbClr val="FFFFFF"/>
              </a:solidFill>
              <a:latin typeface="Helvetica Neue"/>
              <a:ea typeface="Helvetica Neue"/>
              <a:cs typeface="Helvetica Neue"/>
              <a:sym typeface="Helvetica Neue"/>
            </a:endParaRPr>
          </a:p>
        </p:txBody>
      </p:sp>
      <p:sp>
        <p:nvSpPr>
          <p:cNvPr id="234" name="Google Shape;234;p34"/>
          <p:cNvSpPr txBox="1"/>
          <p:nvPr/>
        </p:nvSpPr>
        <p:spPr>
          <a:xfrm>
            <a:off x="501050" y="4427775"/>
            <a:ext cx="5806200" cy="6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Helvetica Neue"/>
                <a:ea typeface="Helvetica Neue"/>
                <a:cs typeface="Helvetica Neue"/>
                <a:sym typeface="Helvetica Neue"/>
              </a:rPr>
              <a:t>First in First out </a:t>
            </a:r>
            <a:r>
              <a:rPr b="1" lang="en" sz="1800">
                <a:solidFill>
                  <a:srgbClr val="FFFFFF"/>
                </a:solidFill>
                <a:latin typeface="Helvetica Neue"/>
                <a:ea typeface="Helvetica Neue"/>
                <a:cs typeface="Helvetica Neue"/>
                <a:sym typeface="Helvetica Neue"/>
              </a:rPr>
              <a:t>(LIFO) </a:t>
            </a:r>
            <a:r>
              <a:rPr lang="en" sz="1800">
                <a:solidFill>
                  <a:srgbClr val="FFFFFF"/>
                </a:solidFill>
                <a:latin typeface="Helvetica Neue"/>
                <a:ea typeface="Helvetica Neue"/>
                <a:cs typeface="Helvetica Neue"/>
                <a:sym typeface="Helvetica Neue"/>
              </a:rPr>
              <a:t>structure</a:t>
            </a:r>
            <a:endParaRPr sz="1800">
              <a:solidFill>
                <a:srgbClr val="FFFFFF"/>
              </a:solidFill>
              <a:latin typeface="Helvetica Neue"/>
              <a:ea typeface="Helvetica Neue"/>
              <a:cs typeface="Helvetica Neue"/>
              <a:sym typeface="Helvetica Neue"/>
            </a:endParaRPr>
          </a:p>
        </p:txBody>
      </p:sp>
      <p:sp>
        <p:nvSpPr>
          <p:cNvPr id="235" name="Google Shape;235;p34"/>
          <p:cNvSpPr txBox="1"/>
          <p:nvPr/>
        </p:nvSpPr>
        <p:spPr>
          <a:xfrm>
            <a:off x="7383875" y="4574075"/>
            <a:ext cx="1250700" cy="429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rgbClr val="FFFFFF"/>
                </a:solidFill>
                <a:latin typeface="Helvetica Neue"/>
                <a:ea typeface="Helvetica Neue"/>
                <a:cs typeface="Helvetica Neue"/>
                <a:sym typeface="Helvetica Neue"/>
              </a:rPr>
              <a:t>A</a:t>
            </a:r>
            <a:endParaRPr b="1" sz="1800">
              <a:solidFill>
                <a:srgbClr val="FFFFFF"/>
              </a:solidFill>
              <a:latin typeface="Helvetica Neue"/>
              <a:ea typeface="Helvetica Neue"/>
              <a:cs typeface="Helvetica Neue"/>
              <a:sym typeface="Helvetica Neue"/>
            </a:endParaRPr>
          </a:p>
        </p:txBody>
      </p:sp>
      <p:graphicFrame>
        <p:nvGraphicFramePr>
          <p:cNvPr id="236" name="Google Shape;236;p34"/>
          <p:cNvGraphicFramePr/>
          <p:nvPr/>
        </p:nvGraphicFramePr>
        <p:xfrm>
          <a:off x="7608250" y="502100"/>
          <a:ext cx="3000000" cy="3000000"/>
        </p:xfrm>
        <a:graphic>
          <a:graphicData uri="http://schemas.openxmlformats.org/drawingml/2006/table">
            <a:tbl>
              <a:tblPr>
                <a:noFill/>
                <a:tableStyleId>{CDA56FE6-5FFB-4A2A-948F-9723B6248BFD}</a:tableStyleId>
              </a:tblPr>
              <a:tblGrid>
                <a:gridCol w="816625"/>
              </a:tblGrid>
              <a:tr h="577275">
                <a:tc>
                  <a:txBody>
                    <a:bodyPr/>
                    <a:lstStyle/>
                    <a:p>
                      <a:pPr indent="0" lvl="0" marL="0" rtl="0" algn="ctr">
                        <a:spcBef>
                          <a:spcPts val="0"/>
                        </a:spcBef>
                        <a:spcAft>
                          <a:spcPts val="0"/>
                        </a:spcAft>
                        <a:buNone/>
                      </a:pPr>
                      <a:r>
                        <a:rPr b="1" lang="en" sz="2400">
                          <a:solidFill>
                            <a:srgbClr val="FFFFFF"/>
                          </a:solidFill>
                          <a:latin typeface="Helvetica Neue"/>
                          <a:ea typeface="Helvetica Neue"/>
                          <a:cs typeface="Helvetica Neue"/>
                          <a:sym typeface="Helvetica Neue"/>
                        </a:rPr>
                        <a:t>4</a:t>
                      </a:r>
                      <a:endParaRPr b="1" sz="2400">
                        <a:solidFill>
                          <a:srgbClr val="FFFFFF"/>
                        </a:solidFill>
                        <a:latin typeface="Helvetica Neue"/>
                        <a:ea typeface="Helvetica Neue"/>
                        <a:cs typeface="Helvetica Neue"/>
                        <a:sym typeface="Helvetica Neue"/>
                      </a:endParaRPr>
                    </a:p>
                  </a:txBody>
                  <a:tcPr marT="91425" marB="91425" marR="91425" marL="91425">
                    <a:lnL cap="flat" cmpd="sng" w="28575">
                      <a:solidFill>
                        <a:srgbClr val="FFFFFF"/>
                      </a:solidFill>
                      <a:prstDash val="solid"/>
                      <a:round/>
                      <a:headEnd len="sm" w="sm" type="none"/>
                      <a:tailEnd len="sm" w="sm" type="none"/>
                    </a:lnL>
                    <a:lnR cap="flat" cmpd="sng" w="28575">
                      <a:solidFill>
                        <a:srgbClr val="FFFFFF"/>
                      </a:solidFill>
                      <a:prstDash val="solid"/>
                      <a:round/>
                      <a:headEnd len="sm" w="sm" type="none"/>
                      <a:tailEnd len="sm" w="sm" type="none"/>
                    </a:lnR>
                    <a:lnT cap="flat" cmpd="sng" w="28575">
                      <a:solidFill>
                        <a:srgbClr val="FFFFFF"/>
                      </a:solidFill>
                      <a:prstDash val="solid"/>
                      <a:round/>
                      <a:headEnd len="sm" w="sm" type="none"/>
                      <a:tailEnd len="sm" w="sm" type="none"/>
                    </a:lnT>
                    <a:lnB cap="flat" cmpd="sng" w="28575">
                      <a:solidFill>
                        <a:srgbClr val="FFFFFF"/>
                      </a:solidFill>
                      <a:prstDash val="solid"/>
                      <a:round/>
                      <a:headEnd len="sm" w="sm" type="none"/>
                      <a:tailEnd len="sm" w="sm" type="none"/>
                    </a:lnB>
                  </a:tcPr>
                </a:tc>
              </a:tr>
              <a:tr h="577275">
                <a:tc>
                  <a:txBody>
                    <a:bodyPr/>
                    <a:lstStyle/>
                    <a:p>
                      <a:pPr indent="0" lvl="0" marL="0" rtl="0" algn="ctr">
                        <a:spcBef>
                          <a:spcPts val="0"/>
                        </a:spcBef>
                        <a:spcAft>
                          <a:spcPts val="0"/>
                        </a:spcAft>
                        <a:buNone/>
                      </a:pPr>
                      <a:r>
                        <a:rPr b="1" lang="en" sz="2400">
                          <a:solidFill>
                            <a:srgbClr val="FFFFFF"/>
                          </a:solidFill>
                          <a:latin typeface="Helvetica Neue"/>
                          <a:ea typeface="Helvetica Neue"/>
                          <a:cs typeface="Helvetica Neue"/>
                          <a:sym typeface="Helvetica Neue"/>
                        </a:rPr>
                        <a:t>2</a:t>
                      </a:r>
                      <a:endParaRPr b="1" sz="2400">
                        <a:solidFill>
                          <a:srgbClr val="FFFFFF"/>
                        </a:solidFill>
                        <a:latin typeface="Helvetica Neue"/>
                        <a:ea typeface="Helvetica Neue"/>
                        <a:cs typeface="Helvetica Neue"/>
                        <a:sym typeface="Helvetica Neue"/>
                      </a:endParaRPr>
                    </a:p>
                  </a:txBody>
                  <a:tcPr marT="91425" marB="91425" marR="91425" marL="91425">
                    <a:lnL cap="flat" cmpd="sng" w="28575">
                      <a:solidFill>
                        <a:srgbClr val="FFFFFF"/>
                      </a:solidFill>
                      <a:prstDash val="solid"/>
                      <a:round/>
                      <a:headEnd len="sm" w="sm" type="none"/>
                      <a:tailEnd len="sm" w="sm" type="none"/>
                    </a:lnL>
                    <a:lnR cap="flat" cmpd="sng" w="28575">
                      <a:solidFill>
                        <a:srgbClr val="FFFFFF"/>
                      </a:solidFill>
                      <a:prstDash val="solid"/>
                      <a:round/>
                      <a:headEnd len="sm" w="sm" type="none"/>
                      <a:tailEnd len="sm" w="sm" type="none"/>
                    </a:lnR>
                    <a:lnT cap="flat" cmpd="sng" w="28575">
                      <a:solidFill>
                        <a:srgbClr val="FFFFFF"/>
                      </a:solidFill>
                      <a:prstDash val="solid"/>
                      <a:round/>
                      <a:headEnd len="sm" w="sm" type="none"/>
                      <a:tailEnd len="sm" w="sm" type="none"/>
                    </a:lnT>
                    <a:lnB cap="flat" cmpd="sng" w="28575">
                      <a:solidFill>
                        <a:srgbClr val="FFFFFF"/>
                      </a:solidFill>
                      <a:prstDash val="solid"/>
                      <a:round/>
                      <a:headEnd len="sm" w="sm" type="none"/>
                      <a:tailEnd len="sm" w="sm" type="none"/>
                    </a:lnB>
                  </a:tcPr>
                </a:tc>
              </a:tr>
              <a:tr h="577275">
                <a:tc>
                  <a:txBody>
                    <a:bodyPr/>
                    <a:lstStyle/>
                    <a:p>
                      <a:pPr indent="0" lvl="0" marL="0" rtl="0" algn="ctr">
                        <a:spcBef>
                          <a:spcPts val="0"/>
                        </a:spcBef>
                        <a:spcAft>
                          <a:spcPts val="0"/>
                        </a:spcAft>
                        <a:buNone/>
                      </a:pPr>
                      <a:r>
                        <a:rPr b="1" lang="en" sz="2400">
                          <a:solidFill>
                            <a:srgbClr val="FFFFFF"/>
                          </a:solidFill>
                          <a:latin typeface="Helvetica Neue"/>
                          <a:ea typeface="Helvetica Neue"/>
                          <a:cs typeface="Helvetica Neue"/>
                          <a:sym typeface="Helvetica Neue"/>
                        </a:rPr>
                        <a:t>9</a:t>
                      </a:r>
                      <a:endParaRPr b="1" sz="2400">
                        <a:solidFill>
                          <a:srgbClr val="FFFFFF"/>
                        </a:solidFill>
                        <a:latin typeface="Helvetica Neue"/>
                        <a:ea typeface="Helvetica Neue"/>
                        <a:cs typeface="Helvetica Neue"/>
                        <a:sym typeface="Helvetica Neue"/>
                      </a:endParaRPr>
                    </a:p>
                  </a:txBody>
                  <a:tcPr marT="91425" marB="91425" marR="91425" marL="91425">
                    <a:lnL cap="flat" cmpd="sng" w="28575">
                      <a:solidFill>
                        <a:srgbClr val="FFFFFF"/>
                      </a:solidFill>
                      <a:prstDash val="solid"/>
                      <a:round/>
                      <a:headEnd len="sm" w="sm" type="none"/>
                      <a:tailEnd len="sm" w="sm" type="none"/>
                    </a:lnL>
                    <a:lnR cap="flat" cmpd="sng" w="28575">
                      <a:solidFill>
                        <a:srgbClr val="FFFFFF"/>
                      </a:solidFill>
                      <a:prstDash val="solid"/>
                      <a:round/>
                      <a:headEnd len="sm" w="sm" type="none"/>
                      <a:tailEnd len="sm" w="sm" type="none"/>
                    </a:lnR>
                    <a:lnT cap="flat" cmpd="sng" w="28575">
                      <a:solidFill>
                        <a:srgbClr val="FFFFFF"/>
                      </a:solidFill>
                      <a:prstDash val="solid"/>
                      <a:round/>
                      <a:headEnd len="sm" w="sm" type="none"/>
                      <a:tailEnd len="sm" w="sm" type="none"/>
                    </a:lnT>
                    <a:lnB cap="flat" cmpd="sng" w="28575">
                      <a:solidFill>
                        <a:srgbClr val="FFFFFF"/>
                      </a:solidFill>
                      <a:prstDash val="solid"/>
                      <a:round/>
                      <a:headEnd len="sm" w="sm" type="none"/>
                      <a:tailEnd len="sm" w="sm" type="none"/>
                    </a:lnB>
                  </a:tcPr>
                </a:tc>
              </a:tr>
              <a:tr h="577275">
                <a:tc>
                  <a:txBody>
                    <a:bodyPr/>
                    <a:lstStyle/>
                    <a:p>
                      <a:pPr indent="0" lvl="0" marL="0" rtl="0" algn="ctr">
                        <a:spcBef>
                          <a:spcPts val="0"/>
                        </a:spcBef>
                        <a:spcAft>
                          <a:spcPts val="0"/>
                        </a:spcAft>
                        <a:buNone/>
                      </a:pPr>
                      <a:r>
                        <a:rPr b="1" lang="en" sz="2400">
                          <a:solidFill>
                            <a:srgbClr val="FFFFFF"/>
                          </a:solidFill>
                          <a:latin typeface="Helvetica Neue"/>
                          <a:ea typeface="Helvetica Neue"/>
                          <a:cs typeface="Helvetica Neue"/>
                          <a:sym typeface="Helvetica Neue"/>
                        </a:rPr>
                        <a:t>3</a:t>
                      </a:r>
                      <a:endParaRPr b="1" sz="2400">
                        <a:solidFill>
                          <a:srgbClr val="FFFFFF"/>
                        </a:solidFill>
                        <a:latin typeface="Helvetica Neue"/>
                        <a:ea typeface="Helvetica Neue"/>
                        <a:cs typeface="Helvetica Neue"/>
                        <a:sym typeface="Helvetica Neue"/>
                      </a:endParaRPr>
                    </a:p>
                  </a:txBody>
                  <a:tcPr marT="91425" marB="91425" marR="91425" marL="91425">
                    <a:lnL cap="flat" cmpd="sng" w="28575">
                      <a:solidFill>
                        <a:srgbClr val="FFFFFF"/>
                      </a:solidFill>
                      <a:prstDash val="solid"/>
                      <a:round/>
                      <a:headEnd len="sm" w="sm" type="none"/>
                      <a:tailEnd len="sm" w="sm" type="none"/>
                    </a:lnL>
                    <a:lnR cap="flat" cmpd="sng" w="28575">
                      <a:solidFill>
                        <a:srgbClr val="FFFFFF"/>
                      </a:solidFill>
                      <a:prstDash val="solid"/>
                      <a:round/>
                      <a:headEnd len="sm" w="sm" type="none"/>
                      <a:tailEnd len="sm" w="sm" type="none"/>
                    </a:lnR>
                    <a:lnT cap="flat" cmpd="sng" w="28575">
                      <a:solidFill>
                        <a:srgbClr val="FFFFFF"/>
                      </a:solidFill>
                      <a:prstDash val="solid"/>
                      <a:round/>
                      <a:headEnd len="sm" w="sm" type="none"/>
                      <a:tailEnd len="sm" w="sm" type="none"/>
                    </a:lnT>
                    <a:lnB cap="flat" cmpd="sng" w="28575">
                      <a:solidFill>
                        <a:srgbClr val="FFFFFF"/>
                      </a:solidFill>
                      <a:prstDash val="solid"/>
                      <a:round/>
                      <a:headEnd len="sm" w="sm" type="none"/>
                      <a:tailEnd len="sm" w="sm" type="none"/>
                    </a:lnB>
                  </a:tcPr>
                </a:tc>
              </a:tr>
              <a:tr h="555125">
                <a:tc>
                  <a:txBody>
                    <a:bodyPr/>
                    <a:lstStyle/>
                    <a:p>
                      <a:pPr indent="0" lvl="0" marL="0" rtl="0" algn="ctr">
                        <a:spcBef>
                          <a:spcPts val="0"/>
                        </a:spcBef>
                        <a:spcAft>
                          <a:spcPts val="0"/>
                        </a:spcAft>
                        <a:buNone/>
                      </a:pPr>
                      <a:r>
                        <a:rPr b="1" lang="en" sz="2400">
                          <a:solidFill>
                            <a:srgbClr val="FFFFFF"/>
                          </a:solidFill>
                          <a:latin typeface="Helvetica Neue"/>
                          <a:ea typeface="Helvetica Neue"/>
                          <a:cs typeface="Helvetica Neue"/>
                          <a:sym typeface="Helvetica Neue"/>
                        </a:rPr>
                        <a:t>7</a:t>
                      </a:r>
                      <a:endParaRPr b="1" sz="2400">
                        <a:solidFill>
                          <a:srgbClr val="FFFFFF"/>
                        </a:solidFill>
                        <a:latin typeface="Helvetica Neue"/>
                        <a:ea typeface="Helvetica Neue"/>
                        <a:cs typeface="Helvetica Neue"/>
                        <a:sym typeface="Helvetica Neue"/>
                      </a:endParaRPr>
                    </a:p>
                  </a:txBody>
                  <a:tcPr marT="91425" marB="91425" marR="91425" marL="91425">
                    <a:lnL cap="flat" cmpd="sng" w="28575">
                      <a:solidFill>
                        <a:srgbClr val="FFFFFF"/>
                      </a:solidFill>
                      <a:prstDash val="solid"/>
                      <a:round/>
                      <a:headEnd len="sm" w="sm" type="none"/>
                      <a:tailEnd len="sm" w="sm" type="none"/>
                    </a:lnL>
                    <a:lnR cap="flat" cmpd="sng" w="28575">
                      <a:solidFill>
                        <a:srgbClr val="FFFFFF"/>
                      </a:solidFill>
                      <a:prstDash val="solid"/>
                      <a:round/>
                      <a:headEnd len="sm" w="sm" type="none"/>
                      <a:tailEnd len="sm" w="sm" type="none"/>
                    </a:lnR>
                    <a:lnT cap="flat" cmpd="sng" w="28575">
                      <a:solidFill>
                        <a:srgbClr val="FFFFFF"/>
                      </a:solidFill>
                      <a:prstDash val="solid"/>
                      <a:round/>
                      <a:headEnd len="sm" w="sm" type="none"/>
                      <a:tailEnd len="sm" w="sm" type="none"/>
                    </a:lnT>
                    <a:lnB cap="flat" cmpd="sng" w="28575">
                      <a:solidFill>
                        <a:srgbClr val="FFFFFF"/>
                      </a:solidFill>
                      <a:prstDash val="solid"/>
                      <a:round/>
                      <a:headEnd len="sm" w="sm" type="none"/>
                      <a:tailEnd len="sm" w="sm" type="none"/>
                    </a:lnB>
                  </a:tcPr>
                </a:tc>
              </a:tr>
              <a:tr h="555125">
                <a:tc>
                  <a:txBody>
                    <a:bodyPr/>
                    <a:lstStyle/>
                    <a:p>
                      <a:pPr indent="0" lvl="0" marL="0" rtl="0" algn="ctr">
                        <a:spcBef>
                          <a:spcPts val="0"/>
                        </a:spcBef>
                        <a:spcAft>
                          <a:spcPts val="0"/>
                        </a:spcAft>
                        <a:buNone/>
                      </a:pPr>
                      <a:r>
                        <a:rPr b="1" lang="en" sz="2400">
                          <a:solidFill>
                            <a:srgbClr val="FFFFFF"/>
                          </a:solidFill>
                          <a:latin typeface="Helvetica Neue"/>
                          <a:ea typeface="Helvetica Neue"/>
                          <a:cs typeface="Helvetica Neue"/>
                          <a:sym typeface="Helvetica Neue"/>
                        </a:rPr>
                        <a:t>12</a:t>
                      </a:r>
                      <a:endParaRPr b="1" sz="2400">
                        <a:solidFill>
                          <a:srgbClr val="FFFFFF"/>
                        </a:solidFill>
                        <a:latin typeface="Helvetica Neue"/>
                        <a:ea typeface="Helvetica Neue"/>
                        <a:cs typeface="Helvetica Neue"/>
                        <a:sym typeface="Helvetica Neue"/>
                      </a:endParaRPr>
                    </a:p>
                  </a:txBody>
                  <a:tcPr marT="91425" marB="91425" marR="91425" marL="91425">
                    <a:lnL cap="flat" cmpd="sng" w="28575">
                      <a:solidFill>
                        <a:srgbClr val="FFFFFF"/>
                      </a:solidFill>
                      <a:prstDash val="solid"/>
                      <a:round/>
                      <a:headEnd len="sm" w="sm" type="none"/>
                      <a:tailEnd len="sm" w="sm" type="none"/>
                    </a:lnL>
                    <a:lnR cap="flat" cmpd="sng" w="28575">
                      <a:solidFill>
                        <a:srgbClr val="FFFFFF"/>
                      </a:solidFill>
                      <a:prstDash val="solid"/>
                      <a:round/>
                      <a:headEnd len="sm" w="sm" type="none"/>
                      <a:tailEnd len="sm" w="sm" type="none"/>
                    </a:lnR>
                    <a:lnT cap="flat" cmpd="sng" w="28575">
                      <a:solidFill>
                        <a:srgbClr val="FFFFFF"/>
                      </a:solidFill>
                      <a:prstDash val="solid"/>
                      <a:round/>
                      <a:headEnd len="sm" w="sm" type="none"/>
                      <a:tailEnd len="sm" w="sm" type="none"/>
                    </a:lnT>
                    <a:lnB cap="flat" cmpd="sng" w="28575">
                      <a:solidFill>
                        <a:srgbClr val="FFFFFF"/>
                      </a:solidFill>
                      <a:prstDash val="solid"/>
                      <a:round/>
                      <a:headEnd len="sm" w="sm" type="none"/>
                      <a:tailEnd len="sm" w="sm" type="none"/>
                    </a:lnB>
                  </a:tcPr>
                </a:tc>
              </a:tr>
              <a:tr h="555125">
                <a:tc>
                  <a:txBody>
                    <a:bodyPr/>
                    <a:lstStyle/>
                    <a:p>
                      <a:pPr indent="0" lvl="0" marL="0" rtl="0" algn="ctr">
                        <a:spcBef>
                          <a:spcPts val="0"/>
                        </a:spcBef>
                        <a:spcAft>
                          <a:spcPts val="0"/>
                        </a:spcAft>
                        <a:buNone/>
                      </a:pPr>
                      <a:r>
                        <a:rPr b="1" lang="en" sz="2400">
                          <a:solidFill>
                            <a:srgbClr val="FFFFFF"/>
                          </a:solidFill>
                          <a:latin typeface="Helvetica Neue"/>
                          <a:ea typeface="Helvetica Neue"/>
                          <a:cs typeface="Helvetica Neue"/>
                          <a:sym typeface="Helvetica Neue"/>
                        </a:rPr>
                        <a:t>17</a:t>
                      </a:r>
                      <a:endParaRPr b="1" sz="2400">
                        <a:solidFill>
                          <a:srgbClr val="FFFFFF"/>
                        </a:solidFill>
                        <a:latin typeface="Helvetica Neue"/>
                        <a:ea typeface="Helvetica Neue"/>
                        <a:cs typeface="Helvetica Neue"/>
                        <a:sym typeface="Helvetica Neue"/>
                      </a:endParaRPr>
                    </a:p>
                  </a:txBody>
                  <a:tcPr marT="91425" marB="91425" marR="91425" marL="91425">
                    <a:lnL cap="flat" cmpd="sng" w="28575">
                      <a:solidFill>
                        <a:srgbClr val="FFFFFF"/>
                      </a:solidFill>
                      <a:prstDash val="solid"/>
                      <a:round/>
                      <a:headEnd len="sm" w="sm" type="none"/>
                      <a:tailEnd len="sm" w="sm" type="none"/>
                    </a:lnL>
                    <a:lnR cap="flat" cmpd="sng" w="28575">
                      <a:solidFill>
                        <a:srgbClr val="FFFFFF"/>
                      </a:solidFill>
                      <a:prstDash val="solid"/>
                      <a:round/>
                      <a:headEnd len="sm" w="sm" type="none"/>
                      <a:tailEnd len="sm" w="sm" type="none"/>
                    </a:lnR>
                    <a:lnT cap="flat" cmpd="sng" w="28575">
                      <a:solidFill>
                        <a:srgbClr val="FFFFFF"/>
                      </a:solidFill>
                      <a:prstDash val="solid"/>
                      <a:round/>
                      <a:headEnd len="sm" w="sm" type="none"/>
                      <a:tailEnd len="sm" w="sm" type="none"/>
                    </a:lnT>
                    <a:lnB cap="flat" cmpd="sng" w="28575">
                      <a:solidFill>
                        <a:srgbClr val="FFFFFF"/>
                      </a:solidFill>
                      <a:prstDash val="solid"/>
                      <a:round/>
                      <a:headEnd len="sm" w="sm" type="none"/>
                      <a:tailEnd len="sm" w="sm" type="none"/>
                    </a:lnB>
                  </a:tcPr>
                </a:tc>
              </a:tr>
            </a:tbl>
          </a:graphicData>
        </a:graphic>
      </p:graphicFrame>
      <p:sp>
        <p:nvSpPr>
          <p:cNvPr id="237" name="Google Shape;237;p34"/>
          <p:cNvSpPr/>
          <p:nvPr/>
        </p:nvSpPr>
        <p:spPr>
          <a:xfrm flipH="1" rot="5400000">
            <a:off x="8485350" y="255100"/>
            <a:ext cx="625500" cy="578700"/>
          </a:xfrm>
          <a:prstGeom prst="bentArrow">
            <a:avLst>
              <a:gd fmla="val 25000" name="adj1"/>
              <a:gd fmla="val 25000" name="adj2"/>
              <a:gd fmla="val 25000" name="adj3"/>
              <a:gd fmla="val 43750" name="adj4"/>
            </a:avLst>
          </a:prstGeom>
          <a:solidFill>
            <a:srgbClr val="D9D2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74EA7"/>
        </a:solidFill>
      </p:bgPr>
    </p:bg>
    <p:spTree>
      <p:nvGrpSpPr>
        <p:cNvPr id="241" name="Shape 241"/>
        <p:cNvGrpSpPr/>
        <p:nvPr/>
      </p:nvGrpSpPr>
      <p:grpSpPr>
        <a:xfrm>
          <a:off x="0" y="0"/>
          <a:ext cx="0" cy="0"/>
          <a:chOff x="0" y="0"/>
          <a:chExt cx="0" cy="0"/>
        </a:xfrm>
      </p:grpSpPr>
      <p:sp>
        <p:nvSpPr>
          <p:cNvPr id="242" name="Google Shape;242;p35"/>
          <p:cNvSpPr txBox="1"/>
          <p:nvPr/>
        </p:nvSpPr>
        <p:spPr>
          <a:xfrm>
            <a:off x="493225" y="331500"/>
            <a:ext cx="6591900" cy="403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rgbClr val="FFFFFF"/>
                </a:solidFill>
                <a:latin typeface="Helvetica Neue"/>
                <a:ea typeface="Helvetica Neue"/>
                <a:cs typeface="Helvetica Neue"/>
                <a:sym typeface="Helvetica Neue"/>
              </a:rPr>
              <a:t>A.count() </a:t>
            </a:r>
            <a:r>
              <a:rPr lang="en" sz="1200">
                <a:solidFill>
                  <a:srgbClr val="FFFFFF"/>
                </a:solidFill>
                <a:latin typeface="Helvetica Neue"/>
                <a:ea typeface="Helvetica Neue"/>
                <a:cs typeface="Helvetica Neue"/>
                <a:sym typeface="Helvetica Neue"/>
              </a:rPr>
              <a:t>(returns 7)</a:t>
            </a:r>
            <a:endParaRPr sz="1200">
              <a:solidFill>
                <a:srgbClr val="FFFFFF"/>
              </a:solidFill>
              <a:latin typeface="Helvetica Neue"/>
              <a:ea typeface="Helvetica Neue"/>
              <a:cs typeface="Helvetica Neue"/>
              <a:sym typeface="Helvetica Neue"/>
            </a:endParaRPr>
          </a:p>
          <a:p>
            <a:pPr indent="0" lvl="0" marL="0" rtl="0" algn="l">
              <a:spcBef>
                <a:spcPts val="0"/>
              </a:spcBef>
              <a:spcAft>
                <a:spcPts val="0"/>
              </a:spcAft>
              <a:buNone/>
            </a:pPr>
            <a:r>
              <a:t/>
            </a:r>
            <a:endParaRPr b="1" sz="3600">
              <a:solidFill>
                <a:srgbClr val="FFFFFF"/>
              </a:solidFill>
              <a:latin typeface="Helvetica Neue"/>
              <a:ea typeface="Helvetica Neue"/>
              <a:cs typeface="Helvetica Neue"/>
              <a:sym typeface="Helvetica Neue"/>
            </a:endParaRPr>
          </a:p>
          <a:p>
            <a:pPr indent="0" lvl="0" marL="0" rtl="0" algn="l">
              <a:spcBef>
                <a:spcPts val="0"/>
              </a:spcBef>
              <a:spcAft>
                <a:spcPts val="0"/>
              </a:spcAft>
              <a:buClr>
                <a:schemeClr val="dk1"/>
              </a:buClr>
              <a:buSzPts val="1100"/>
              <a:buFont typeface="Arial"/>
              <a:buNone/>
            </a:pPr>
            <a:r>
              <a:rPr lang="en" sz="1800">
                <a:solidFill>
                  <a:srgbClr val="FFFFFF"/>
                </a:solidFill>
                <a:latin typeface="Helvetica Neue"/>
                <a:ea typeface="Helvetica Neue"/>
                <a:cs typeface="Helvetica Neue"/>
                <a:sym typeface="Helvetica Neue"/>
              </a:rPr>
              <a:t>Outputs 7</a:t>
            </a:r>
            <a:endParaRPr sz="1800">
              <a:solidFill>
                <a:srgbClr val="FFFFFF"/>
              </a:solidFill>
              <a:latin typeface="Helvetica Neue"/>
              <a:ea typeface="Helvetica Neue"/>
              <a:cs typeface="Helvetica Neue"/>
              <a:sym typeface="Helvetica Neue"/>
            </a:endParaRPr>
          </a:p>
          <a:p>
            <a:pPr indent="0" lvl="0" marL="0" rtl="0" algn="l">
              <a:spcBef>
                <a:spcPts val="0"/>
              </a:spcBef>
              <a:spcAft>
                <a:spcPts val="0"/>
              </a:spcAft>
              <a:buClr>
                <a:schemeClr val="dk1"/>
              </a:buClr>
              <a:buSzPts val="1100"/>
              <a:buFont typeface="Arial"/>
              <a:buNone/>
            </a:pPr>
            <a:r>
              <a:t/>
            </a:r>
            <a:endParaRPr sz="1800">
              <a:solidFill>
                <a:srgbClr val="FFFFFF"/>
              </a:solidFill>
              <a:latin typeface="Helvetica Neue"/>
              <a:ea typeface="Helvetica Neue"/>
              <a:cs typeface="Helvetica Neue"/>
              <a:sym typeface="Helvetica Neue"/>
            </a:endParaRPr>
          </a:p>
          <a:p>
            <a:pPr indent="0" lvl="0" marL="0" rtl="0" algn="l">
              <a:spcBef>
                <a:spcPts val="0"/>
              </a:spcBef>
              <a:spcAft>
                <a:spcPts val="0"/>
              </a:spcAft>
              <a:buClr>
                <a:schemeClr val="dk1"/>
              </a:buClr>
              <a:buSzPts val="1100"/>
              <a:buFont typeface="Arial"/>
              <a:buNone/>
            </a:pPr>
            <a:r>
              <a:rPr lang="en" sz="1800">
                <a:solidFill>
                  <a:srgbClr val="FFFFFF"/>
                </a:solidFill>
                <a:latin typeface="Helvetica Neue"/>
                <a:ea typeface="Helvetica Neue"/>
                <a:cs typeface="Helvetica Neue"/>
                <a:sym typeface="Helvetica Neue"/>
              </a:rPr>
              <a:t>A.count() returns an integer type </a:t>
            </a:r>
            <a:endParaRPr sz="1800">
              <a:solidFill>
                <a:srgbClr val="FFFFFF"/>
              </a:solidFill>
              <a:latin typeface="Helvetica Neue"/>
              <a:ea typeface="Helvetica Neue"/>
              <a:cs typeface="Helvetica Neue"/>
              <a:sym typeface="Helvetica Neue"/>
            </a:endParaRPr>
          </a:p>
          <a:p>
            <a:pPr indent="0" lvl="0" marL="0" rtl="0" algn="l">
              <a:spcBef>
                <a:spcPts val="0"/>
              </a:spcBef>
              <a:spcAft>
                <a:spcPts val="0"/>
              </a:spcAft>
              <a:buClr>
                <a:schemeClr val="dk1"/>
              </a:buClr>
              <a:buSzPts val="1100"/>
              <a:buFont typeface="Arial"/>
              <a:buNone/>
            </a:pPr>
            <a:r>
              <a:t/>
            </a:r>
            <a:endParaRPr sz="1800">
              <a:solidFill>
                <a:srgbClr val="FFFFFF"/>
              </a:solidFill>
              <a:latin typeface="Helvetica Neue"/>
              <a:ea typeface="Helvetica Neue"/>
              <a:cs typeface="Helvetica Neue"/>
              <a:sym typeface="Helvetica Neue"/>
            </a:endParaRPr>
          </a:p>
          <a:p>
            <a:pPr indent="0" lvl="0" marL="0" rtl="0" algn="l">
              <a:spcBef>
                <a:spcPts val="0"/>
              </a:spcBef>
              <a:spcAft>
                <a:spcPts val="0"/>
              </a:spcAft>
              <a:buClr>
                <a:schemeClr val="dk1"/>
              </a:buClr>
              <a:buSzPts val="1100"/>
              <a:buFont typeface="Arial"/>
              <a:buNone/>
            </a:pPr>
            <a:r>
              <a:rPr b="1" lang="en" sz="1800">
                <a:solidFill>
                  <a:srgbClr val="FFFFFF"/>
                </a:solidFill>
                <a:latin typeface="Helvetica Neue"/>
                <a:ea typeface="Helvetica Neue"/>
                <a:cs typeface="Helvetica Neue"/>
                <a:sym typeface="Helvetica Neue"/>
              </a:rPr>
              <a:t>Note that count does not require parameter to take in</a:t>
            </a:r>
            <a:endParaRPr b="1" sz="1800">
              <a:solidFill>
                <a:srgbClr val="FFFFFF"/>
              </a:solidFill>
              <a:latin typeface="Helvetica Neue"/>
              <a:ea typeface="Helvetica Neue"/>
              <a:cs typeface="Helvetica Neue"/>
              <a:sym typeface="Helvetica Neue"/>
            </a:endParaRPr>
          </a:p>
          <a:p>
            <a:pPr indent="0" lvl="0" marL="0" rtl="0" algn="l">
              <a:spcBef>
                <a:spcPts val="0"/>
              </a:spcBef>
              <a:spcAft>
                <a:spcPts val="0"/>
              </a:spcAft>
              <a:buNone/>
            </a:pPr>
            <a:r>
              <a:t/>
            </a:r>
            <a:endParaRPr sz="1800">
              <a:solidFill>
                <a:srgbClr val="FFFFFF"/>
              </a:solidFill>
              <a:latin typeface="Helvetica Neue"/>
              <a:ea typeface="Helvetica Neue"/>
              <a:cs typeface="Helvetica Neue"/>
              <a:sym typeface="Helvetica Neue"/>
            </a:endParaRPr>
          </a:p>
        </p:txBody>
      </p:sp>
      <p:sp>
        <p:nvSpPr>
          <p:cNvPr id="243" name="Google Shape;243;p35"/>
          <p:cNvSpPr txBox="1"/>
          <p:nvPr/>
        </p:nvSpPr>
        <p:spPr>
          <a:xfrm>
            <a:off x="464725" y="3860350"/>
            <a:ext cx="6764400" cy="739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3600">
                <a:solidFill>
                  <a:srgbClr val="FFFFFF"/>
                </a:solidFill>
                <a:latin typeface="Helvetica Neue"/>
                <a:ea typeface="Helvetica Neue"/>
                <a:cs typeface="Helvetica Neue"/>
                <a:sym typeface="Helvetica Neue"/>
              </a:rPr>
              <a:t>Queue Peek Function</a:t>
            </a:r>
            <a:endParaRPr sz="4800">
              <a:solidFill>
                <a:srgbClr val="FFFFFF"/>
              </a:solidFill>
              <a:latin typeface="Helvetica Neue"/>
              <a:ea typeface="Helvetica Neue"/>
              <a:cs typeface="Helvetica Neue"/>
              <a:sym typeface="Helvetica Neue"/>
            </a:endParaRPr>
          </a:p>
        </p:txBody>
      </p:sp>
      <p:sp>
        <p:nvSpPr>
          <p:cNvPr id="244" name="Google Shape;244;p35"/>
          <p:cNvSpPr txBox="1"/>
          <p:nvPr/>
        </p:nvSpPr>
        <p:spPr>
          <a:xfrm>
            <a:off x="501050" y="4427775"/>
            <a:ext cx="5806200" cy="6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Helvetica Neue"/>
                <a:ea typeface="Helvetica Neue"/>
                <a:cs typeface="Helvetica Neue"/>
                <a:sym typeface="Helvetica Neue"/>
              </a:rPr>
              <a:t>First in First out </a:t>
            </a:r>
            <a:r>
              <a:rPr b="1" lang="en" sz="1800">
                <a:solidFill>
                  <a:srgbClr val="FFFFFF"/>
                </a:solidFill>
                <a:latin typeface="Helvetica Neue"/>
                <a:ea typeface="Helvetica Neue"/>
                <a:cs typeface="Helvetica Neue"/>
                <a:sym typeface="Helvetica Neue"/>
              </a:rPr>
              <a:t>(LIFO) </a:t>
            </a:r>
            <a:r>
              <a:rPr lang="en" sz="1800">
                <a:solidFill>
                  <a:srgbClr val="FFFFFF"/>
                </a:solidFill>
                <a:latin typeface="Helvetica Neue"/>
                <a:ea typeface="Helvetica Neue"/>
                <a:cs typeface="Helvetica Neue"/>
                <a:sym typeface="Helvetica Neue"/>
              </a:rPr>
              <a:t>structure</a:t>
            </a:r>
            <a:endParaRPr sz="1800">
              <a:solidFill>
                <a:srgbClr val="FFFFFF"/>
              </a:solidFill>
              <a:latin typeface="Helvetica Neue"/>
              <a:ea typeface="Helvetica Neue"/>
              <a:cs typeface="Helvetica Neue"/>
              <a:sym typeface="Helvetica Neue"/>
            </a:endParaRPr>
          </a:p>
        </p:txBody>
      </p:sp>
      <p:sp>
        <p:nvSpPr>
          <p:cNvPr id="245" name="Google Shape;245;p35"/>
          <p:cNvSpPr txBox="1"/>
          <p:nvPr/>
        </p:nvSpPr>
        <p:spPr>
          <a:xfrm>
            <a:off x="7383875" y="4574075"/>
            <a:ext cx="1250700" cy="429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rgbClr val="FFFFFF"/>
                </a:solidFill>
                <a:latin typeface="Helvetica Neue"/>
                <a:ea typeface="Helvetica Neue"/>
                <a:cs typeface="Helvetica Neue"/>
                <a:sym typeface="Helvetica Neue"/>
              </a:rPr>
              <a:t>A</a:t>
            </a:r>
            <a:endParaRPr b="1" sz="1800">
              <a:solidFill>
                <a:srgbClr val="FFFFFF"/>
              </a:solidFill>
              <a:latin typeface="Helvetica Neue"/>
              <a:ea typeface="Helvetica Neue"/>
              <a:cs typeface="Helvetica Neue"/>
              <a:sym typeface="Helvetica Neue"/>
            </a:endParaRPr>
          </a:p>
        </p:txBody>
      </p:sp>
      <p:graphicFrame>
        <p:nvGraphicFramePr>
          <p:cNvPr id="246" name="Google Shape;246;p35"/>
          <p:cNvGraphicFramePr/>
          <p:nvPr/>
        </p:nvGraphicFramePr>
        <p:xfrm>
          <a:off x="7608250" y="502100"/>
          <a:ext cx="3000000" cy="3000000"/>
        </p:xfrm>
        <a:graphic>
          <a:graphicData uri="http://schemas.openxmlformats.org/drawingml/2006/table">
            <a:tbl>
              <a:tblPr>
                <a:noFill/>
                <a:tableStyleId>{CDA56FE6-5FFB-4A2A-948F-9723B6248BFD}</a:tableStyleId>
              </a:tblPr>
              <a:tblGrid>
                <a:gridCol w="816625"/>
              </a:tblGrid>
              <a:tr h="577275">
                <a:tc>
                  <a:txBody>
                    <a:bodyPr/>
                    <a:lstStyle/>
                    <a:p>
                      <a:pPr indent="0" lvl="0" marL="0" rtl="0" algn="ctr">
                        <a:spcBef>
                          <a:spcPts val="0"/>
                        </a:spcBef>
                        <a:spcAft>
                          <a:spcPts val="0"/>
                        </a:spcAft>
                        <a:buNone/>
                      </a:pPr>
                      <a:r>
                        <a:rPr b="1" lang="en" sz="2400">
                          <a:solidFill>
                            <a:srgbClr val="FFFFFF"/>
                          </a:solidFill>
                          <a:latin typeface="Helvetica Neue"/>
                          <a:ea typeface="Helvetica Neue"/>
                          <a:cs typeface="Helvetica Neue"/>
                          <a:sym typeface="Helvetica Neue"/>
                        </a:rPr>
                        <a:t>4</a:t>
                      </a:r>
                      <a:endParaRPr b="1" sz="2400">
                        <a:solidFill>
                          <a:srgbClr val="FFFFFF"/>
                        </a:solidFill>
                        <a:latin typeface="Helvetica Neue"/>
                        <a:ea typeface="Helvetica Neue"/>
                        <a:cs typeface="Helvetica Neue"/>
                        <a:sym typeface="Helvetica Neue"/>
                      </a:endParaRPr>
                    </a:p>
                  </a:txBody>
                  <a:tcPr marT="91425" marB="91425" marR="91425" marL="91425">
                    <a:lnL cap="flat" cmpd="sng" w="28575">
                      <a:solidFill>
                        <a:srgbClr val="FFFFFF"/>
                      </a:solidFill>
                      <a:prstDash val="solid"/>
                      <a:round/>
                      <a:headEnd len="sm" w="sm" type="none"/>
                      <a:tailEnd len="sm" w="sm" type="none"/>
                    </a:lnL>
                    <a:lnR cap="flat" cmpd="sng" w="28575">
                      <a:solidFill>
                        <a:srgbClr val="FFFFFF"/>
                      </a:solidFill>
                      <a:prstDash val="solid"/>
                      <a:round/>
                      <a:headEnd len="sm" w="sm" type="none"/>
                      <a:tailEnd len="sm" w="sm" type="none"/>
                    </a:lnR>
                    <a:lnT cap="flat" cmpd="sng" w="28575">
                      <a:solidFill>
                        <a:srgbClr val="FFFFFF"/>
                      </a:solidFill>
                      <a:prstDash val="solid"/>
                      <a:round/>
                      <a:headEnd len="sm" w="sm" type="none"/>
                      <a:tailEnd len="sm" w="sm" type="none"/>
                    </a:lnT>
                    <a:lnB cap="flat" cmpd="sng" w="28575">
                      <a:solidFill>
                        <a:srgbClr val="FFFFFF"/>
                      </a:solidFill>
                      <a:prstDash val="solid"/>
                      <a:round/>
                      <a:headEnd len="sm" w="sm" type="none"/>
                      <a:tailEnd len="sm" w="sm" type="none"/>
                    </a:lnB>
                  </a:tcPr>
                </a:tc>
              </a:tr>
              <a:tr h="577275">
                <a:tc>
                  <a:txBody>
                    <a:bodyPr/>
                    <a:lstStyle/>
                    <a:p>
                      <a:pPr indent="0" lvl="0" marL="0" rtl="0" algn="ctr">
                        <a:spcBef>
                          <a:spcPts val="0"/>
                        </a:spcBef>
                        <a:spcAft>
                          <a:spcPts val="0"/>
                        </a:spcAft>
                        <a:buNone/>
                      </a:pPr>
                      <a:r>
                        <a:rPr b="1" lang="en" sz="2400">
                          <a:solidFill>
                            <a:srgbClr val="FFFFFF"/>
                          </a:solidFill>
                          <a:latin typeface="Helvetica Neue"/>
                          <a:ea typeface="Helvetica Neue"/>
                          <a:cs typeface="Helvetica Neue"/>
                          <a:sym typeface="Helvetica Neue"/>
                        </a:rPr>
                        <a:t>2</a:t>
                      </a:r>
                      <a:endParaRPr b="1" sz="2400">
                        <a:solidFill>
                          <a:srgbClr val="FFFFFF"/>
                        </a:solidFill>
                        <a:latin typeface="Helvetica Neue"/>
                        <a:ea typeface="Helvetica Neue"/>
                        <a:cs typeface="Helvetica Neue"/>
                        <a:sym typeface="Helvetica Neue"/>
                      </a:endParaRPr>
                    </a:p>
                  </a:txBody>
                  <a:tcPr marT="91425" marB="91425" marR="91425" marL="91425">
                    <a:lnL cap="flat" cmpd="sng" w="28575">
                      <a:solidFill>
                        <a:srgbClr val="FFFFFF"/>
                      </a:solidFill>
                      <a:prstDash val="solid"/>
                      <a:round/>
                      <a:headEnd len="sm" w="sm" type="none"/>
                      <a:tailEnd len="sm" w="sm" type="none"/>
                    </a:lnL>
                    <a:lnR cap="flat" cmpd="sng" w="28575">
                      <a:solidFill>
                        <a:srgbClr val="FFFFFF"/>
                      </a:solidFill>
                      <a:prstDash val="solid"/>
                      <a:round/>
                      <a:headEnd len="sm" w="sm" type="none"/>
                      <a:tailEnd len="sm" w="sm" type="none"/>
                    </a:lnR>
                    <a:lnT cap="flat" cmpd="sng" w="28575">
                      <a:solidFill>
                        <a:srgbClr val="FFFFFF"/>
                      </a:solidFill>
                      <a:prstDash val="solid"/>
                      <a:round/>
                      <a:headEnd len="sm" w="sm" type="none"/>
                      <a:tailEnd len="sm" w="sm" type="none"/>
                    </a:lnT>
                    <a:lnB cap="flat" cmpd="sng" w="28575">
                      <a:solidFill>
                        <a:srgbClr val="FFFFFF"/>
                      </a:solidFill>
                      <a:prstDash val="solid"/>
                      <a:round/>
                      <a:headEnd len="sm" w="sm" type="none"/>
                      <a:tailEnd len="sm" w="sm" type="none"/>
                    </a:lnB>
                  </a:tcPr>
                </a:tc>
              </a:tr>
              <a:tr h="577275">
                <a:tc>
                  <a:txBody>
                    <a:bodyPr/>
                    <a:lstStyle/>
                    <a:p>
                      <a:pPr indent="0" lvl="0" marL="0" rtl="0" algn="ctr">
                        <a:spcBef>
                          <a:spcPts val="0"/>
                        </a:spcBef>
                        <a:spcAft>
                          <a:spcPts val="0"/>
                        </a:spcAft>
                        <a:buNone/>
                      </a:pPr>
                      <a:r>
                        <a:rPr b="1" lang="en" sz="2400">
                          <a:solidFill>
                            <a:srgbClr val="FFFFFF"/>
                          </a:solidFill>
                          <a:latin typeface="Helvetica Neue"/>
                          <a:ea typeface="Helvetica Neue"/>
                          <a:cs typeface="Helvetica Neue"/>
                          <a:sym typeface="Helvetica Neue"/>
                        </a:rPr>
                        <a:t>9</a:t>
                      </a:r>
                      <a:endParaRPr b="1" sz="2400">
                        <a:solidFill>
                          <a:srgbClr val="FFFFFF"/>
                        </a:solidFill>
                        <a:latin typeface="Helvetica Neue"/>
                        <a:ea typeface="Helvetica Neue"/>
                        <a:cs typeface="Helvetica Neue"/>
                        <a:sym typeface="Helvetica Neue"/>
                      </a:endParaRPr>
                    </a:p>
                  </a:txBody>
                  <a:tcPr marT="91425" marB="91425" marR="91425" marL="91425">
                    <a:lnL cap="flat" cmpd="sng" w="28575">
                      <a:solidFill>
                        <a:srgbClr val="FFFFFF"/>
                      </a:solidFill>
                      <a:prstDash val="solid"/>
                      <a:round/>
                      <a:headEnd len="sm" w="sm" type="none"/>
                      <a:tailEnd len="sm" w="sm" type="none"/>
                    </a:lnL>
                    <a:lnR cap="flat" cmpd="sng" w="28575">
                      <a:solidFill>
                        <a:srgbClr val="FFFFFF"/>
                      </a:solidFill>
                      <a:prstDash val="solid"/>
                      <a:round/>
                      <a:headEnd len="sm" w="sm" type="none"/>
                      <a:tailEnd len="sm" w="sm" type="none"/>
                    </a:lnR>
                    <a:lnT cap="flat" cmpd="sng" w="28575">
                      <a:solidFill>
                        <a:srgbClr val="FFFFFF"/>
                      </a:solidFill>
                      <a:prstDash val="solid"/>
                      <a:round/>
                      <a:headEnd len="sm" w="sm" type="none"/>
                      <a:tailEnd len="sm" w="sm" type="none"/>
                    </a:lnT>
                    <a:lnB cap="flat" cmpd="sng" w="28575">
                      <a:solidFill>
                        <a:srgbClr val="FFFFFF"/>
                      </a:solidFill>
                      <a:prstDash val="solid"/>
                      <a:round/>
                      <a:headEnd len="sm" w="sm" type="none"/>
                      <a:tailEnd len="sm" w="sm" type="none"/>
                    </a:lnB>
                  </a:tcPr>
                </a:tc>
              </a:tr>
              <a:tr h="577275">
                <a:tc>
                  <a:txBody>
                    <a:bodyPr/>
                    <a:lstStyle/>
                    <a:p>
                      <a:pPr indent="0" lvl="0" marL="0" rtl="0" algn="ctr">
                        <a:spcBef>
                          <a:spcPts val="0"/>
                        </a:spcBef>
                        <a:spcAft>
                          <a:spcPts val="0"/>
                        </a:spcAft>
                        <a:buNone/>
                      </a:pPr>
                      <a:r>
                        <a:rPr b="1" lang="en" sz="2400">
                          <a:solidFill>
                            <a:srgbClr val="FFFFFF"/>
                          </a:solidFill>
                          <a:latin typeface="Helvetica Neue"/>
                          <a:ea typeface="Helvetica Neue"/>
                          <a:cs typeface="Helvetica Neue"/>
                          <a:sym typeface="Helvetica Neue"/>
                        </a:rPr>
                        <a:t>3</a:t>
                      </a:r>
                      <a:endParaRPr b="1" sz="2400">
                        <a:solidFill>
                          <a:srgbClr val="FFFFFF"/>
                        </a:solidFill>
                        <a:latin typeface="Helvetica Neue"/>
                        <a:ea typeface="Helvetica Neue"/>
                        <a:cs typeface="Helvetica Neue"/>
                        <a:sym typeface="Helvetica Neue"/>
                      </a:endParaRPr>
                    </a:p>
                  </a:txBody>
                  <a:tcPr marT="91425" marB="91425" marR="91425" marL="91425">
                    <a:lnL cap="flat" cmpd="sng" w="28575">
                      <a:solidFill>
                        <a:srgbClr val="FFFFFF"/>
                      </a:solidFill>
                      <a:prstDash val="solid"/>
                      <a:round/>
                      <a:headEnd len="sm" w="sm" type="none"/>
                      <a:tailEnd len="sm" w="sm" type="none"/>
                    </a:lnL>
                    <a:lnR cap="flat" cmpd="sng" w="28575">
                      <a:solidFill>
                        <a:srgbClr val="FFFFFF"/>
                      </a:solidFill>
                      <a:prstDash val="solid"/>
                      <a:round/>
                      <a:headEnd len="sm" w="sm" type="none"/>
                      <a:tailEnd len="sm" w="sm" type="none"/>
                    </a:lnR>
                    <a:lnT cap="flat" cmpd="sng" w="28575">
                      <a:solidFill>
                        <a:srgbClr val="FFFFFF"/>
                      </a:solidFill>
                      <a:prstDash val="solid"/>
                      <a:round/>
                      <a:headEnd len="sm" w="sm" type="none"/>
                      <a:tailEnd len="sm" w="sm" type="none"/>
                    </a:lnT>
                    <a:lnB cap="flat" cmpd="sng" w="28575">
                      <a:solidFill>
                        <a:srgbClr val="FFFFFF"/>
                      </a:solidFill>
                      <a:prstDash val="solid"/>
                      <a:round/>
                      <a:headEnd len="sm" w="sm" type="none"/>
                      <a:tailEnd len="sm" w="sm" type="none"/>
                    </a:lnB>
                  </a:tcPr>
                </a:tc>
              </a:tr>
              <a:tr h="555125">
                <a:tc>
                  <a:txBody>
                    <a:bodyPr/>
                    <a:lstStyle/>
                    <a:p>
                      <a:pPr indent="0" lvl="0" marL="0" rtl="0" algn="ctr">
                        <a:spcBef>
                          <a:spcPts val="0"/>
                        </a:spcBef>
                        <a:spcAft>
                          <a:spcPts val="0"/>
                        </a:spcAft>
                        <a:buNone/>
                      </a:pPr>
                      <a:r>
                        <a:rPr b="1" lang="en" sz="2400">
                          <a:solidFill>
                            <a:srgbClr val="FFFFFF"/>
                          </a:solidFill>
                          <a:latin typeface="Helvetica Neue"/>
                          <a:ea typeface="Helvetica Neue"/>
                          <a:cs typeface="Helvetica Neue"/>
                          <a:sym typeface="Helvetica Neue"/>
                        </a:rPr>
                        <a:t>7</a:t>
                      </a:r>
                      <a:endParaRPr b="1" sz="2400">
                        <a:solidFill>
                          <a:srgbClr val="FFFFFF"/>
                        </a:solidFill>
                        <a:latin typeface="Helvetica Neue"/>
                        <a:ea typeface="Helvetica Neue"/>
                        <a:cs typeface="Helvetica Neue"/>
                        <a:sym typeface="Helvetica Neue"/>
                      </a:endParaRPr>
                    </a:p>
                  </a:txBody>
                  <a:tcPr marT="91425" marB="91425" marR="91425" marL="91425">
                    <a:lnL cap="flat" cmpd="sng" w="28575">
                      <a:solidFill>
                        <a:srgbClr val="FFFFFF"/>
                      </a:solidFill>
                      <a:prstDash val="solid"/>
                      <a:round/>
                      <a:headEnd len="sm" w="sm" type="none"/>
                      <a:tailEnd len="sm" w="sm" type="none"/>
                    </a:lnL>
                    <a:lnR cap="flat" cmpd="sng" w="28575">
                      <a:solidFill>
                        <a:srgbClr val="FFFFFF"/>
                      </a:solidFill>
                      <a:prstDash val="solid"/>
                      <a:round/>
                      <a:headEnd len="sm" w="sm" type="none"/>
                      <a:tailEnd len="sm" w="sm" type="none"/>
                    </a:lnR>
                    <a:lnT cap="flat" cmpd="sng" w="28575">
                      <a:solidFill>
                        <a:srgbClr val="FFFFFF"/>
                      </a:solidFill>
                      <a:prstDash val="solid"/>
                      <a:round/>
                      <a:headEnd len="sm" w="sm" type="none"/>
                      <a:tailEnd len="sm" w="sm" type="none"/>
                    </a:lnT>
                    <a:lnB cap="flat" cmpd="sng" w="28575">
                      <a:solidFill>
                        <a:srgbClr val="FFFFFF"/>
                      </a:solidFill>
                      <a:prstDash val="solid"/>
                      <a:round/>
                      <a:headEnd len="sm" w="sm" type="none"/>
                      <a:tailEnd len="sm" w="sm" type="none"/>
                    </a:lnB>
                  </a:tcPr>
                </a:tc>
              </a:tr>
              <a:tr h="555125">
                <a:tc>
                  <a:txBody>
                    <a:bodyPr/>
                    <a:lstStyle/>
                    <a:p>
                      <a:pPr indent="0" lvl="0" marL="0" rtl="0" algn="ctr">
                        <a:spcBef>
                          <a:spcPts val="0"/>
                        </a:spcBef>
                        <a:spcAft>
                          <a:spcPts val="0"/>
                        </a:spcAft>
                        <a:buNone/>
                      </a:pPr>
                      <a:r>
                        <a:rPr b="1" lang="en" sz="2400">
                          <a:solidFill>
                            <a:srgbClr val="FFFFFF"/>
                          </a:solidFill>
                          <a:latin typeface="Helvetica Neue"/>
                          <a:ea typeface="Helvetica Neue"/>
                          <a:cs typeface="Helvetica Neue"/>
                          <a:sym typeface="Helvetica Neue"/>
                        </a:rPr>
                        <a:t>12</a:t>
                      </a:r>
                      <a:endParaRPr b="1" sz="2400">
                        <a:solidFill>
                          <a:srgbClr val="FFFFFF"/>
                        </a:solidFill>
                        <a:latin typeface="Helvetica Neue"/>
                        <a:ea typeface="Helvetica Neue"/>
                        <a:cs typeface="Helvetica Neue"/>
                        <a:sym typeface="Helvetica Neue"/>
                      </a:endParaRPr>
                    </a:p>
                  </a:txBody>
                  <a:tcPr marT="91425" marB="91425" marR="91425" marL="91425">
                    <a:lnL cap="flat" cmpd="sng" w="28575">
                      <a:solidFill>
                        <a:srgbClr val="FFFFFF"/>
                      </a:solidFill>
                      <a:prstDash val="solid"/>
                      <a:round/>
                      <a:headEnd len="sm" w="sm" type="none"/>
                      <a:tailEnd len="sm" w="sm" type="none"/>
                    </a:lnL>
                    <a:lnR cap="flat" cmpd="sng" w="28575">
                      <a:solidFill>
                        <a:srgbClr val="FFFFFF"/>
                      </a:solidFill>
                      <a:prstDash val="solid"/>
                      <a:round/>
                      <a:headEnd len="sm" w="sm" type="none"/>
                      <a:tailEnd len="sm" w="sm" type="none"/>
                    </a:lnR>
                    <a:lnT cap="flat" cmpd="sng" w="28575">
                      <a:solidFill>
                        <a:srgbClr val="FFFFFF"/>
                      </a:solidFill>
                      <a:prstDash val="solid"/>
                      <a:round/>
                      <a:headEnd len="sm" w="sm" type="none"/>
                      <a:tailEnd len="sm" w="sm" type="none"/>
                    </a:lnT>
                    <a:lnB cap="flat" cmpd="sng" w="28575">
                      <a:solidFill>
                        <a:srgbClr val="FFFFFF"/>
                      </a:solidFill>
                      <a:prstDash val="solid"/>
                      <a:round/>
                      <a:headEnd len="sm" w="sm" type="none"/>
                      <a:tailEnd len="sm" w="sm" type="none"/>
                    </a:lnB>
                  </a:tcPr>
                </a:tc>
              </a:tr>
              <a:tr h="555125">
                <a:tc>
                  <a:txBody>
                    <a:bodyPr/>
                    <a:lstStyle/>
                    <a:p>
                      <a:pPr indent="0" lvl="0" marL="0" rtl="0" algn="ctr">
                        <a:spcBef>
                          <a:spcPts val="0"/>
                        </a:spcBef>
                        <a:spcAft>
                          <a:spcPts val="0"/>
                        </a:spcAft>
                        <a:buNone/>
                      </a:pPr>
                      <a:r>
                        <a:rPr b="1" lang="en" sz="2400">
                          <a:solidFill>
                            <a:srgbClr val="FFFFFF"/>
                          </a:solidFill>
                          <a:latin typeface="Helvetica Neue"/>
                          <a:ea typeface="Helvetica Neue"/>
                          <a:cs typeface="Helvetica Neue"/>
                          <a:sym typeface="Helvetica Neue"/>
                        </a:rPr>
                        <a:t>17</a:t>
                      </a:r>
                      <a:endParaRPr b="1" sz="2400">
                        <a:solidFill>
                          <a:srgbClr val="FFFFFF"/>
                        </a:solidFill>
                        <a:latin typeface="Helvetica Neue"/>
                        <a:ea typeface="Helvetica Neue"/>
                        <a:cs typeface="Helvetica Neue"/>
                        <a:sym typeface="Helvetica Neue"/>
                      </a:endParaRPr>
                    </a:p>
                  </a:txBody>
                  <a:tcPr marT="91425" marB="91425" marR="91425" marL="91425">
                    <a:lnL cap="flat" cmpd="sng" w="28575">
                      <a:solidFill>
                        <a:srgbClr val="FFFFFF"/>
                      </a:solidFill>
                      <a:prstDash val="solid"/>
                      <a:round/>
                      <a:headEnd len="sm" w="sm" type="none"/>
                      <a:tailEnd len="sm" w="sm" type="none"/>
                    </a:lnL>
                    <a:lnR cap="flat" cmpd="sng" w="28575">
                      <a:solidFill>
                        <a:srgbClr val="FFFFFF"/>
                      </a:solidFill>
                      <a:prstDash val="solid"/>
                      <a:round/>
                      <a:headEnd len="sm" w="sm" type="none"/>
                      <a:tailEnd len="sm" w="sm" type="none"/>
                    </a:lnR>
                    <a:lnT cap="flat" cmpd="sng" w="28575">
                      <a:solidFill>
                        <a:srgbClr val="FFFFFF"/>
                      </a:solidFill>
                      <a:prstDash val="solid"/>
                      <a:round/>
                      <a:headEnd len="sm" w="sm" type="none"/>
                      <a:tailEnd len="sm" w="sm" type="none"/>
                    </a:lnT>
                    <a:lnB cap="flat" cmpd="sng" w="28575">
                      <a:solidFill>
                        <a:srgbClr val="FFFFFF"/>
                      </a:solidFill>
                      <a:prstDash val="solid"/>
                      <a:round/>
                      <a:headEnd len="sm" w="sm" type="none"/>
                      <a:tailEnd len="sm" w="sm" type="none"/>
                    </a:lnB>
                  </a:tcPr>
                </a:tc>
              </a:tr>
            </a:tbl>
          </a:graphicData>
        </a:graphic>
      </p:graphicFrame>
      <p:sp>
        <p:nvSpPr>
          <p:cNvPr id="247" name="Google Shape;247;p35"/>
          <p:cNvSpPr/>
          <p:nvPr/>
        </p:nvSpPr>
        <p:spPr>
          <a:xfrm flipH="1" rot="5400000">
            <a:off x="8485350" y="255100"/>
            <a:ext cx="625500" cy="578700"/>
          </a:xfrm>
          <a:prstGeom prst="bentArrow">
            <a:avLst>
              <a:gd fmla="val 25000" name="adj1"/>
              <a:gd fmla="val 25000" name="adj2"/>
              <a:gd fmla="val 25000" name="adj3"/>
              <a:gd fmla="val 43750" name="adj4"/>
            </a:avLst>
          </a:prstGeom>
          <a:solidFill>
            <a:srgbClr val="D9D2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74EA7"/>
        </a:solidFill>
      </p:bgPr>
    </p:bg>
    <p:spTree>
      <p:nvGrpSpPr>
        <p:cNvPr id="251" name="Shape 251"/>
        <p:cNvGrpSpPr/>
        <p:nvPr/>
      </p:nvGrpSpPr>
      <p:grpSpPr>
        <a:xfrm>
          <a:off x="0" y="0"/>
          <a:ext cx="0" cy="0"/>
          <a:chOff x="0" y="0"/>
          <a:chExt cx="0" cy="0"/>
        </a:xfrm>
      </p:grpSpPr>
      <p:sp>
        <p:nvSpPr>
          <p:cNvPr id="252" name="Google Shape;252;p36"/>
          <p:cNvSpPr txBox="1"/>
          <p:nvPr/>
        </p:nvSpPr>
        <p:spPr>
          <a:xfrm>
            <a:off x="493225" y="331500"/>
            <a:ext cx="6591900" cy="403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rgbClr val="FFFFFF"/>
                </a:solidFill>
                <a:latin typeface="Helvetica Neue"/>
                <a:ea typeface="Helvetica Neue"/>
                <a:cs typeface="Helvetica Neue"/>
                <a:sym typeface="Helvetica Neue"/>
              </a:rPr>
              <a:t>A.clear() </a:t>
            </a:r>
            <a:endParaRPr sz="1200">
              <a:solidFill>
                <a:srgbClr val="FFFFFF"/>
              </a:solidFill>
              <a:latin typeface="Helvetica Neue"/>
              <a:ea typeface="Helvetica Neue"/>
              <a:cs typeface="Helvetica Neue"/>
              <a:sym typeface="Helvetica Neue"/>
            </a:endParaRPr>
          </a:p>
          <a:p>
            <a:pPr indent="0" lvl="0" marL="0" rtl="0" algn="l">
              <a:spcBef>
                <a:spcPts val="0"/>
              </a:spcBef>
              <a:spcAft>
                <a:spcPts val="0"/>
              </a:spcAft>
              <a:buNone/>
            </a:pPr>
            <a:r>
              <a:t/>
            </a:r>
            <a:endParaRPr b="1" sz="3600">
              <a:solidFill>
                <a:srgbClr val="FFFFFF"/>
              </a:solidFill>
              <a:latin typeface="Helvetica Neue"/>
              <a:ea typeface="Helvetica Neue"/>
              <a:cs typeface="Helvetica Neue"/>
              <a:sym typeface="Helvetica Neue"/>
            </a:endParaRPr>
          </a:p>
          <a:p>
            <a:pPr indent="0" lvl="0" marL="0" rtl="0" algn="l">
              <a:spcBef>
                <a:spcPts val="0"/>
              </a:spcBef>
              <a:spcAft>
                <a:spcPts val="0"/>
              </a:spcAft>
              <a:buNone/>
            </a:pPr>
            <a:r>
              <a:rPr lang="en" sz="1800">
                <a:solidFill>
                  <a:srgbClr val="FFFFFF"/>
                </a:solidFill>
                <a:latin typeface="Helvetica Neue"/>
                <a:ea typeface="Helvetica Neue"/>
                <a:cs typeface="Helvetica Neue"/>
                <a:sym typeface="Helvetica Neue"/>
              </a:rPr>
              <a:t>Outputs empty structure</a:t>
            </a:r>
            <a:endParaRPr sz="1800">
              <a:solidFill>
                <a:srgbClr val="FFFFFF"/>
              </a:solidFill>
              <a:latin typeface="Helvetica Neue"/>
              <a:ea typeface="Helvetica Neue"/>
              <a:cs typeface="Helvetica Neue"/>
              <a:sym typeface="Helvetica Neue"/>
            </a:endParaRPr>
          </a:p>
          <a:p>
            <a:pPr indent="0" lvl="0" marL="0" rtl="0" algn="l">
              <a:spcBef>
                <a:spcPts val="0"/>
              </a:spcBef>
              <a:spcAft>
                <a:spcPts val="0"/>
              </a:spcAft>
              <a:buNone/>
            </a:pPr>
            <a:r>
              <a:t/>
            </a:r>
            <a:endParaRPr sz="1800">
              <a:solidFill>
                <a:srgbClr val="FFFFFF"/>
              </a:solidFill>
              <a:latin typeface="Helvetica Neue"/>
              <a:ea typeface="Helvetica Neue"/>
              <a:cs typeface="Helvetica Neue"/>
              <a:sym typeface="Helvetica Neue"/>
            </a:endParaRPr>
          </a:p>
          <a:p>
            <a:pPr indent="0" lvl="0" marL="0" rtl="0" algn="l">
              <a:spcBef>
                <a:spcPts val="0"/>
              </a:spcBef>
              <a:spcAft>
                <a:spcPts val="0"/>
              </a:spcAft>
              <a:buNone/>
            </a:pPr>
            <a:r>
              <a:rPr lang="en" sz="1800">
                <a:solidFill>
                  <a:srgbClr val="FFFFFF"/>
                </a:solidFill>
                <a:latin typeface="Helvetica Neue"/>
                <a:ea typeface="Helvetica Neue"/>
                <a:cs typeface="Helvetica Neue"/>
                <a:sym typeface="Helvetica Neue"/>
              </a:rPr>
              <a:t>Wipes out the rest of the queue</a:t>
            </a:r>
            <a:endParaRPr sz="1800">
              <a:solidFill>
                <a:srgbClr val="FFFFFF"/>
              </a:solidFill>
              <a:latin typeface="Helvetica Neue"/>
              <a:ea typeface="Helvetica Neue"/>
              <a:cs typeface="Helvetica Neue"/>
              <a:sym typeface="Helvetica Neue"/>
            </a:endParaRPr>
          </a:p>
          <a:p>
            <a:pPr indent="0" lvl="0" marL="0" rtl="0" algn="l">
              <a:spcBef>
                <a:spcPts val="0"/>
              </a:spcBef>
              <a:spcAft>
                <a:spcPts val="0"/>
              </a:spcAft>
              <a:buNone/>
            </a:pPr>
            <a:r>
              <a:t/>
            </a:r>
            <a:endParaRPr sz="1800">
              <a:solidFill>
                <a:srgbClr val="FFFFFF"/>
              </a:solidFill>
              <a:latin typeface="Helvetica Neue"/>
              <a:ea typeface="Helvetica Neue"/>
              <a:cs typeface="Helvetica Neue"/>
              <a:sym typeface="Helvetica Neue"/>
            </a:endParaRPr>
          </a:p>
        </p:txBody>
      </p:sp>
      <p:sp>
        <p:nvSpPr>
          <p:cNvPr id="253" name="Google Shape;253;p36"/>
          <p:cNvSpPr txBox="1"/>
          <p:nvPr/>
        </p:nvSpPr>
        <p:spPr>
          <a:xfrm>
            <a:off x="464725" y="3860350"/>
            <a:ext cx="6764400" cy="739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3600">
                <a:solidFill>
                  <a:srgbClr val="FFFFFF"/>
                </a:solidFill>
                <a:latin typeface="Helvetica Neue"/>
                <a:ea typeface="Helvetica Neue"/>
                <a:cs typeface="Helvetica Neue"/>
                <a:sym typeface="Helvetica Neue"/>
              </a:rPr>
              <a:t>Queue Clear Function</a:t>
            </a:r>
            <a:endParaRPr sz="4800">
              <a:solidFill>
                <a:srgbClr val="FFFFFF"/>
              </a:solidFill>
              <a:latin typeface="Helvetica Neue"/>
              <a:ea typeface="Helvetica Neue"/>
              <a:cs typeface="Helvetica Neue"/>
              <a:sym typeface="Helvetica Neue"/>
            </a:endParaRPr>
          </a:p>
        </p:txBody>
      </p:sp>
      <p:sp>
        <p:nvSpPr>
          <p:cNvPr id="254" name="Google Shape;254;p36"/>
          <p:cNvSpPr txBox="1"/>
          <p:nvPr/>
        </p:nvSpPr>
        <p:spPr>
          <a:xfrm>
            <a:off x="501050" y="4427775"/>
            <a:ext cx="5806200" cy="6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Helvetica Neue"/>
                <a:ea typeface="Helvetica Neue"/>
                <a:cs typeface="Helvetica Neue"/>
                <a:sym typeface="Helvetica Neue"/>
              </a:rPr>
              <a:t>First in First out </a:t>
            </a:r>
            <a:r>
              <a:rPr b="1" lang="en" sz="1800">
                <a:solidFill>
                  <a:srgbClr val="FFFFFF"/>
                </a:solidFill>
                <a:latin typeface="Helvetica Neue"/>
                <a:ea typeface="Helvetica Neue"/>
                <a:cs typeface="Helvetica Neue"/>
                <a:sym typeface="Helvetica Neue"/>
              </a:rPr>
              <a:t>(LIFO) </a:t>
            </a:r>
            <a:r>
              <a:rPr lang="en" sz="1800">
                <a:solidFill>
                  <a:srgbClr val="FFFFFF"/>
                </a:solidFill>
                <a:latin typeface="Helvetica Neue"/>
                <a:ea typeface="Helvetica Neue"/>
                <a:cs typeface="Helvetica Neue"/>
                <a:sym typeface="Helvetica Neue"/>
              </a:rPr>
              <a:t>structure</a:t>
            </a:r>
            <a:endParaRPr sz="1800">
              <a:solidFill>
                <a:srgbClr val="FFFFFF"/>
              </a:solidFill>
              <a:latin typeface="Helvetica Neue"/>
              <a:ea typeface="Helvetica Neue"/>
              <a:cs typeface="Helvetica Neue"/>
              <a:sym typeface="Helvetica Neue"/>
            </a:endParaRPr>
          </a:p>
        </p:txBody>
      </p:sp>
      <p:sp>
        <p:nvSpPr>
          <p:cNvPr id="255" name="Google Shape;255;p36"/>
          <p:cNvSpPr txBox="1"/>
          <p:nvPr/>
        </p:nvSpPr>
        <p:spPr>
          <a:xfrm>
            <a:off x="7391213" y="1353550"/>
            <a:ext cx="1250700" cy="429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rgbClr val="FFFFFF"/>
                </a:solidFill>
                <a:latin typeface="Helvetica Neue"/>
                <a:ea typeface="Helvetica Neue"/>
                <a:cs typeface="Helvetica Neue"/>
                <a:sym typeface="Helvetica Neue"/>
              </a:rPr>
              <a:t>A</a:t>
            </a:r>
            <a:endParaRPr b="1" sz="1800">
              <a:solidFill>
                <a:srgbClr val="FFFFFF"/>
              </a:solidFill>
              <a:latin typeface="Helvetica Neue"/>
              <a:ea typeface="Helvetica Neue"/>
              <a:cs typeface="Helvetica Neue"/>
              <a:sym typeface="Helvetica Neue"/>
            </a:endParaRPr>
          </a:p>
        </p:txBody>
      </p:sp>
      <p:graphicFrame>
        <p:nvGraphicFramePr>
          <p:cNvPr id="256" name="Google Shape;256;p36"/>
          <p:cNvGraphicFramePr/>
          <p:nvPr/>
        </p:nvGraphicFramePr>
        <p:xfrm>
          <a:off x="7608250" y="502100"/>
          <a:ext cx="3000000" cy="3000000"/>
        </p:xfrm>
        <a:graphic>
          <a:graphicData uri="http://schemas.openxmlformats.org/drawingml/2006/table">
            <a:tbl>
              <a:tblPr>
                <a:noFill/>
                <a:tableStyleId>{CDA56FE6-5FFB-4A2A-948F-9723B6248BFD}</a:tableStyleId>
              </a:tblPr>
              <a:tblGrid>
                <a:gridCol w="816625"/>
              </a:tblGrid>
              <a:tr h="577275">
                <a:tc>
                  <a:txBody>
                    <a:bodyPr/>
                    <a:lstStyle/>
                    <a:p>
                      <a:pPr indent="0" lvl="0" marL="0" rtl="0" algn="ctr">
                        <a:spcBef>
                          <a:spcPts val="0"/>
                        </a:spcBef>
                        <a:spcAft>
                          <a:spcPts val="0"/>
                        </a:spcAft>
                        <a:buNone/>
                      </a:pPr>
                      <a:r>
                        <a:t/>
                      </a:r>
                      <a:endParaRPr b="1" sz="2400">
                        <a:solidFill>
                          <a:srgbClr val="FFFFFF"/>
                        </a:solidFill>
                        <a:latin typeface="Helvetica Neue"/>
                        <a:ea typeface="Helvetica Neue"/>
                        <a:cs typeface="Helvetica Neue"/>
                        <a:sym typeface="Helvetica Neue"/>
                      </a:endParaRPr>
                    </a:p>
                  </a:txBody>
                  <a:tcPr marT="91425" marB="91425" marR="91425" marL="91425">
                    <a:lnL cap="flat" cmpd="sng" w="28575">
                      <a:solidFill>
                        <a:srgbClr val="FFFFFF"/>
                      </a:solidFill>
                      <a:prstDash val="solid"/>
                      <a:round/>
                      <a:headEnd len="sm" w="sm" type="none"/>
                      <a:tailEnd len="sm" w="sm" type="none"/>
                    </a:lnL>
                    <a:lnR cap="flat" cmpd="sng" w="28575">
                      <a:solidFill>
                        <a:srgbClr val="FFFFFF"/>
                      </a:solidFill>
                      <a:prstDash val="solid"/>
                      <a:round/>
                      <a:headEnd len="sm" w="sm" type="none"/>
                      <a:tailEnd len="sm" w="sm" type="none"/>
                    </a:lnR>
                    <a:lnT cap="flat" cmpd="sng" w="28575">
                      <a:solidFill>
                        <a:srgbClr val="FFFFFF"/>
                      </a:solidFill>
                      <a:prstDash val="solid"/>
                      <a:round/>
                      <a:headEnd len="sm" w="sm" type="none"/>
                      <a:tailEnd len="sm" w="sm" type="none"/>
                    </a:lnT>
                    <a:lnB cap="flat" cmpd="sng" w="28575">
                      <a:solidFill>
                        <a:srgbClr val="FFFFFF"/>
                      </a:solidFill>
                      <a:prstDash val="solid"/>
                      <a:round/>
                      <a:headEnd len="sm" w="sm" type="none"/>
                      <a:tailEnd len="sm" w="sm" type="none"/>
                    </a:lnB>
                  </a:tcPr>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74EA7"/>
        </a:solidFill>
      </p:bgPr>
    </p:bg>
    <p:spTree>
      <p:nvGrpSpPr>
        <p:cNvPr id="260" name="Shape 260"/>
        <p:cNvGrpSpPr/>
        <p:nvPr/>
      </p:nvGrpSpPr>
      <p:grpSpPr>
        <a:xfrm>
          <a:off x="0" y="0"/>
          <a:ext cx="0" cy="0"/>
          <a:chOff x="0" y="0"/>
          <a:chExt cx="0" cy="0"/>
        </a:xfrm>
      </p:grpSpPr>
      <p:sp>
        <p:nvSpPr>
          <p:cNvPr id="261" name="Google Shape;261;p37"/>
          <p:cNvSpPr txBox="1"/>
          <p:nvPr/>
        </p:nvSpPr>
        <p:spPr>
          <a:xfrm>
            <a:off x="493225" y="331500"/>
            <a:ext cx="6591900" cy="403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rgbClr val="FFFFFF"/>
                </a:solidFill>
                <a:latin typeface="Helvetica Neue"/>
                <a:ea typeface="Helvetica Neue"/>
                <a:cs typeface="Helvetica Neue"/>
                <a:sym typeface="Helvetica Neue"/>
              </a:rPr>
              <a:t>Queue Implementation</a:t>
            </a:r>
            <a:endParaRPr b="1" sz="3600">
              <a:solidFill>
                <a:srgbClr val="FFFFFF"/>
              </a:solidFill>
              <a:latin typeface="Helvetica Neue"/>
              <a:ea typeface="Helvetica Neue"/>
              <a:cs typeface="Helvetica Neue"/>
              <a:sym typeface="Helvetica Neue"/>
            </a:endParaRPr>
          </a:p>
          <a:p>
            <a:pPr indent="0" lvl="0" marL="0" rtl="0" algn="l">
              <a:spcBef>
                <a:spcPts val="0"/>
              </a:spcBef>
              <a:spcAft>
                <a:spcPts val="0"/>
              </a:spcAft>
              <a:buNone/>
            </a:pPr>
            <a:r>
              <a:t/>
            </a:r>
            <a:endParaRPr b="1" sz="3600">
              <a:solidFill>
                <a:srgbClr val="FFFFFF"/>
              </a:solidFill>
              <a:latin typeface="Helvetica Neue"/>
              <a:ea typeface="Helvetica Neue"/>
              <a:cs typeface="Helvetica Neue"/>
              <a:sym typeface="Helvetica Neue"/>
            </a:endParaRPr>
          </a:p>
          <a:p>
            <a:pPr indent="0" lvl="0" marL="0" rtl="0" algn="l">
              <a:spcBef>
                <a:spcPts val="0"/>
              </a:spcBef>
              <a:spcAft>
                <a:spcPts val="0"/>
              </a:spcAft>
              <a:buNone/>
            </a:pPr>
            <a:r>
              <a:rPr lang="en" sz="1800">
                <a:solidFill>
                  <a:srgbClr val="FFFFFF"/>
                </a:solidFill>
                <a:latin typeface="Helvetica Neue"/>
                <a:ea typeface="Helvetica Neue"/>
                <a:cs typeface="Helvetica Neue"/>
                <a:sym typeface="Helvetica Neue"/>
              </a:rPr>
              <a:t>Implement a Queue Class with the following methods:</a:t>
            </a:r>
            <a:endParaRPr sz="1800">
              <a:solidFill>
                <a:srgbClr val="FFFFFF"/>
              </a:solidFill>
              <a:latin typeface="Helvetica Neue"/>
              <a:ea typeface="Helvetica Neue"/>
              <a:cs typeface="Helvetica Neue"/>
              <a:sym typeface="Helvetica Neue"/>
            </a:endParaRPr>
          </a:p>
          <a:p>
            <a:pPr indent="-342900" lvl="0" marL="457200" rtl="0" algn="l">
              <a:spcBef>
                <a:spcPts val="0"/>
              </a:spcBef>
              <a:spcAft>
                <a:spcPts val="0"/>
              </a:spcAft>
              <a:buClr>
                <a:srgbClr val="FFFFFF"/>
              </a:buClr>
              <a:buSzPts val="1800"/>
              <a:buFont typeface="Helvetica Neue"/>
              <a:buChar char="-"/>
            </a:pPr>
            <a:r>
              <a:rPr lang="en" sz="1800">
                <a:solidFill>
                  <a:srgbClr val="FFFFFF"/>
                </a:solidFill>
                <a:latin typeface="Helvetica Neue"/>
                <a:ea typeface="Helvetica Neue"/>
                <a:cs typeface="Helvetica Neue"/>
                <a:sym typeface="Helvetica Neue"/>
              </a:rPr>
              <a:t>Dequeue</a:t>
            </a:r>
            <a:endParaRPr sz="1800">
              <a:solidFill>
                <a:srgbClr val="FFFFFF"/>
              </a:solidFill>
              <a:latin typeface="Helvetica Neue"/>
              <a:ea typeface="Helvetica Neue"/>
              <a:cs typeface="Helvetica Neue"/>
              <a:sym typeface="Helvetica Neue"/>
            </a:endParaRPr>
          </a:p>
          <a:p>
            <a:pPr indent="-342900" lvl="0" marL="457200" rtl="0" algn="l">
              <a:spcBef>
                <a:spcPts val="0"/>
              </a:spcBef>
              <a:spcAft>
                <a:spcPts val="0"/>
              </a:spcAft>
              <a:buClr>
                <a:srgbClr val="FFFFFF"/>
              </a:buClr>
              <a:buSzPts val="1800"/>
              <a:buFont typeface="Helvetica Neue"/>
              <a:buChar char="-"/>
            </a:pPr>
            <a:r>
              <a:rPr lang="en" sz="1800">
                <a:solidFill>
                  <a:srgbClr val="FFFFFF"/>
                </a:solidFill>
                <a:latin typeface="Helvetica Neue"/>
                <a:ea typeface="Helvetica Neue"/>
                <a:cs typeface="Helvetica Neue"/>
                <a:sym typeface="Helvetica Neue"/>
              </a:rPr>
              <a:t>Enqueue</a:t>
            </a:r>
            <a:endParaRPr sz="1800">
              <a:solidFill>
                <a:srgbClr val="FFFFFF"/>
              </a:solidFill>
              <a:latin typeface="Helvetica Neue"/>
              <a:ea typeface="Helvetica Neue"/>
              <a:cs typeface="Helvetica Neue"/>
              <a:sym typeface="Helvetica Neue"/>
            </a:endParaRPr>
          </a:p>
          <a:p>
            <a:pPr indent="-342900" lvl="0" marL="457200" rtl="0" algn="l">
              <a:spcBef>
                <a:spcPts val="0"/>
              </a:spcBef>
              <a:spcAft>
                <a:spcPts val="0"/>
              </a:spcAft>
              <a:buClr>
                <a:srgbClr val="FFFFFF"/>
              </a:buClr>
              <a:buSzPts val="1800"/>
              <a:buFont typeface="Helvetica Neue"/>
              <a:buChar char="-"/>
            </a:pPr>
            <a:r>
              <a:rPr lang="en" sz="1800">
                <a:solidFill>
                  <a:srgbClr val="FFFFFF"/>
                </a:solidFill>
                <a:latin typeface="Helvetica Neue"/>
                <a:ea typeface="Helvetica Neue"/>
                <a:cs typeface="Helvetica Neue"/>
                <a:sym typeface="Helvetica Neue"/>
              </a:rPr>
              <a:t>Peek</a:t>
            </a:r>
            <a:endParaRPr sz="1800">
              <a:solidFill>
                <a:srgbClr val="FFFFFF"/>
              </a:solidFill>
              <a:latin typeface="Helvetica Neue"/>
              <a:ea typeface="Helvetica Neue"/>
              <a:cs typeface="Helvetica Neue"/>
              <a:sym typeface="Helvetica Neue"/>
            </a:endParaRPr>
          </a:p>
          <a:p>
            <a:pPr indent="-342900" lvl="0" marL="457200" rtl="0" algn="l">
              <a:spcBef>
                <a:spcPts val="0"/>
              </a:spcBef>
              <a:spcAft>
                <a:spcPts val="0"/>
              </a:spcAft>
              <a:buClr>
                <a:srgbClr val="FFFFFF"/>
              </a:buClr>
              <a:buSzPts val="1800"/>
              <a:buFont typeface="Helvetica Neue"/>
              <a:buChar char="-"/>
            </a:pPr>
            <a:r>
              <a:rPr lang="en" sz="1800">
                <a:solidFill>
                  <a:srgbClr val="FFFFFF"/>
                </a:solidFill>
                <a:latin typeface="Helvetica Neue"/>
                <a:ea typeface="Helvetica Neue"/>
                <a:cs typeface="Helvetica Neue"/>
                <a:sym typeface="Helvetica Neue"/>
              </a:rPr>
              <a:t>Count</a:t>
            </a:r>
            <a:endParaRPr sz="1800">
              <a:solidFill>
                <a:srgbClr val="FFFFFF"/>
              </a:solidFill>
              <a:latin typeface="Helvetica Neue"/>
              <a:ea typeface="Helvetica Neue"/>
              <a:cs typeface="Helvetica Neue"/>
              <a:sym typeface="Helvetica Neue"/>
            </a:endParaRPr>
          </a:p>
          <a:p>
            <a:pPr indent="-342900" lvl="0" marL="457200" rtl="0" algn="l">
              <a:spcBef>
                <a:spcPts val="0"/>
              </a:spcBef>
              <a:spcAft>
                <a:spcPts val="0"/>
              </a:spcAft>
              <a:buClr>
                <a:srgbClr val="FFFFFF"/>
              </a:buClr>
              <a:buSzPts val="1800"/>
              <a:buFont typeface="Helvetica Neue"/>
              <a:buChar char="-"/>
            </a:pPr>
            <a:r>
              <a:rPr lang="en" sz="1800">
                <a:solidFill>
                  <a:srgbClr val="FFFFFF"/>
                </a:solidFill>
                <a:latin typeface="Helvetica Neue"/>
                <a:ea typeface="Helvetica Neue"/>
                <a:cs typeface="Helvetica Neue"/>
                <a:sym typeface="Helvetica Neue"/>
              </a:rPr>
              <a:t>Clear</a:t>
            </a:r>
            <a:endParaRPr sz="1800">
              <a:solidFill>
                <a:srgbClr val="FFFFFF"/>
              </a:solidFill>
              <a:latin typeface="Helvetica Neue"/>
              <a:ea typeface="Helvetica Neue"/>
              <a:cs typeface="Helvetica Neue"/>
              <a:sym typeface="Helvetica Neue"/>
            </a:endParaRPr>
          </a:p>
          <a:p>
            <a:pPr indent="0" lvl="0" marL="0" rtl="0" algn="l">
              <a:spcBef>
                <a:spcPts val="0"/>
              </a:spcBef>
              <a:spcAft>
                <a:spcPts val="0"/>
              </a:spcAft>
              <a:buNone/>
            </a:pPr>
            <a:r>
              <a:t/>
            </a:r>
            <a:endParaRPr sz="1800">
              <a:solidFill>
                <a:srgbClr val="FFFFFF"/>
              </a:solidFill>
              <a:latin typeface="Helvetica Neue"/>
              <a:ea typeface="Helvetica Neue"/>
              <a:cs typeface="Helvetica Neue"/>
              <a:sym typeface="Helvetica Neue"/>
            </a:endParaRPr>
          </a:p>
          <a:p>
            <a:pPr indent="0" lvl="0" marL="0" rtl="0" algn="l">
              <a:spcBef>
                <a:spcPts val="0"/>
              </a:spcBef>
              <a:spcAft>
                <a:spcPts val="0"/>
              </a:spcAft>
              <a:buNone/>
            </a:pPr>
            <a:r>
              <a:rPr lang="en" sz="1800">
                <a:solidFill>
                  <a:srgbClr val="FFFFFF"/>
                </a:solidFill>
                <a:latin typeface="Helvetica Neue"/>
                <a:ea typeface="Helvetica Neue"/>
                <a:cs typeface="Helvetica Neue"/>
                <a:sym typeface="Helvetica Neue"/>
              </a:rPr>
              <a:t>Submit on Moodle </a:t>
            </a:r>
            <a:endParaRPr sz="1800">
              <a:solidFill>
                <a:srgbClr val="FFFFFF"/>
              </a:solidFill>
              <a:latin typeface="Helvetica Neue"/>
              <a:ea typeface="Helvetica Neue"/>
              <a:cs typeface="Helvetica Neue"/>
              <a:sym typeface="Helvetica Neue"/>
            </a:endParaRPr>
          </a:p>
          <a:p>
            <a:pPr indent="0" lvl="0" marL="0" rtl="0" algn="l">
              <a:spcBef>
                <a:spcPts val="0"/>
              </a:spcBef>
              <a:spcAft>
                <a:spcPts val="0"/>
              </a:spcAft>
              <a:buNone/>
            </a:pPr>
            <a:r>
              <a:t/>
            </a:r>
            <a:endParaRPr sz="1800">
              <a:solidFill>
                <a:srgbClr val="FFFFFF"/>
              </a:solidFill>
              <a:latin typeface="Helvetica Neue"/>
              <a:ea typeface="Helvetica Neue"/>
              <a:cs typeface="Helvetica Neue"/>
              <a:sym typeface="Helvetica Neue"/>
            </a:endParaRPr>
          </a:p>
          <a:p>
            <a:pPr indent="0" lvl="0" marL="0" rtl="0" algn="l">
              <a:spcBef>
                <a:spcPts val="0"/>
              </a:spcBef>
              <a:spcAft>
                <a:spcPts val="0"/>
              </a:spcAft>
              <a:buNone/>
            </a:pPr>
            <a:r>
              <a:rPr lang="en" sz="1800">
                <a:solidFill>
                  <a:srgbClr val="FFFFFF"/>
                </a:solidFill>
                <a:latin typeface="Helvetica Neue"/>
                <a:ea typeface="Helvetica Neue"/>
                <a:cs typeface="Helvetica Neue"/>
                <a:sym typeface="Helvetica Neue"/>
              </a:rPr>
              <a:t>Ref code here:  </a:t>
            </a:r>
            <a:r>
              <a:rPr b="1" lang="en" sz="1800">
                <a:solidFill>
                  <a:srgbClr val="FFFFFF"/>
                </a:solidFill>
                <a:latin typeface="Helvetica Neue"/>
                <a:ea typeface="Helvetica Neue"/>
                <a:cs typeface="Helvetica Neue"/>
                <a:sym typeface="Helvetica Neue"/>
              </a:rPr>
              <a:t>https://goo.gl/MWW1nA </a:t>
            </a:r>
            <a:endParaRPr b="1" sz="1800">
              <a:solidFill>
                <a:srgbClr val="FFFFFF"/>
              </a:solidFill>
              <a:latin typeface="Helvetica Neue"/>
              <a:ea typeface="Helvetica Neue"/>
              <a:cs typeface="Helvetica Neue"/>
              <a:sym typeface="Helvetica Neue"/>
            </a:endParaRPr>
          </a:p>
        </p:txBody>
      </p:sp>
      <p:sp>
        <p:nvSpPr>
          <p:cNvPr id="262" name="Google Shape;262;p37"/>
          <p:cNvSpPr txBox="1"/>
          <p:nvPr/>
        </p:nvSpPr>
        <p:spPr>
          <a:xfrm>
            <a:off x="4172675" y="3869700"/>
            <a:ext cx="4521900" cy="7392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None/>
            </a:pPr>
            <a:r>
              <a:rPr b="1" lang="en" sz="3600">
                <a:solidFill>
                  <a:srgbClr val="FFFFFF"/>
                </a:solidFill>
                <a:latin typeface="Helvetica Neue"/>
                <a:ea typeface="Helvetica Neue"/>
                <a:cs typeface="Helvetica Neue"/>
                <a:sym typeface="Helvetica Neue"/>
              </a:rPr>
              <a:t>Lab / Homework</a:t>
            </a:r>
            <a:endParaRPr sz="4800">
              <a:solidFill>
                <a:srgbClr val="FFFFFF"/>
              </a:solidFill>
              <a:latin typeface="Helvetica Neue"/>
              <a:ea typeface="Helvetica Neue"/>
              <a:cs typeface="Helvetica Neue"/>
              <a:sym typeface="Helvetica Neue"/>
            </a:endParaRPr>
          </a:p>
        </p:txBody>
      </p:sp>
      <p:sp>
        <p:nvSpPr>
          <p:cNvPr id="263" name="Google Shape;263;p37"/>
          <p:cNvSpPr txBox="1"/>
          <p:nvPr/>
        </p:nvSpPr>
        <p:spPr>
          <a:xfrm>
            <a:off x="2881025" y="4437125"/>
            <a:ext cx="5806200" cy="6534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1800">
                <a:solidFill>
                  <a:srgbClr val="FFFFFF"/>
                </a:solidFill>
                <a:latin typeface="Helvetica Neue"/>
                <a:ea typeface="Helvetica Neue"/>
                <a:cs typeface="Helvetica Neue"/>
                <a:sym typeface="Helvetica Neue"/>
              </a:rPr>
              <a:t>Implement a Queue Class</a:t>
            </a:r>
            <a:endParaRPr sz="1800">
              <a:solidFill>
                <a:srgbClr val="FFFFFF"/>
              </a:solidFill>
              <a:latin typeface="Helvetica Neue"/>
              <a:ea typeface="Helvetica Neue"/>
              <a:cs typeface="Helvetica Neue"/>
              <a:sym typeface="Helvetica Neue"/>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74EA7"/>
        </a:solidFill>
      </p:bgPr>
    </p:bg>
    <p:spTree>
      <p:nvGrpSpPr>
        <p:cNvPr id="267" name="Shape 267"/>
        <p:cNvGrpSpPr/>
        <p:nvPr/>
      </p:nvGrpSpPr>
      <p:grpSpPr>
        <a:xfrm>
          <a:off x="0" y="0"/>
          <a:ext cx="0" cy="0"/>
          <a:chOff x="0" y="0"/>
          <a:chExt cx="0" cy="0"/>
        </a:xfrm>
      </p:grpSpPr>
      <p:sp>
        <p:nvSpPr>
          <p:cNvPr id="268" name="Google Shape;268;p38"/>
          <p:cNvSpPr txBox="1"/>
          <p:nvPr/>
        </p:nvSpPr>
        <p:spPr>
          <a:xfrm>
            <a:off x="540925" y="3105950"/>
            <a:ext cx="6764400" cy="739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4800">
                <a:solidFill>
                  <a:srgbClr val="FFFFFF"/>
                </a:solidFill>
                <a:latin typeface="Helvetica Neue"/>
                <a:ea typeface="Helvetica Neue"/>
                <a:cs typeface="Helvetica Neue"/>
                <a:sym typeface="Helvetica Neue"/>
              </a:rPr>
              <a:t>LinkedList</a:t>
            </a:r>
            <a:endParaRPr b="1" sz="4800">
              <a:solidFill>
                <a:srgbClr val="FFFFFF"/>
              </a:solidFill>
              <a:latin typeface="Helvetica Neue"/>
              <a:ea typeface="Helvetica Neue"/>
              <a:cs typeface="Helvetica Neue"/>
              <a:sym typeface="Helvetica Neue"/>
            </a:endParaRPr>
          </a:p>
          <a:p>
            <a:pPr indent="0" lvl="0" marL="0" rtl="0" algn="ctr">
              <a:lnSpc>
                <a:spcPct val="100000"/>
              </a:lnSpc>
              <a:spcBef>
                <a:spcPts val="0"/>
              </a:spcBef>
              <a:spcAft>
                <a:spcPts val="0"/>
              </a:spcAft>
              <a:buNone/>
            </a:pPr>
            <a:r>
              <a:t/>
            </a:r>
            <a:endParaRPr b="1" sz="4800">
              <a:solidFill>
                <a:srgbClr val="FFFFFF"/>
              </a:solidFill>
              <a:latin typeface="Helvetica Neue"/>
              <a:ea typeface="Helvetica Neue"/>
              <a:cs typeface="Helvetica Neue"/>
              <a:sym typeface="Helvetica Neue"/>
            </a:endParaRPr>
          </a:p>
          <a:p>
            <a:pPr indent="0" lvl="0" marL="50800" marR="50800" rtl="0" algn="l">
              <a:lnSpc>
                <a:spcPct val="109090"/>
              </a:lnSpc>
              <a:spcBef>
                <a:spcPts val="1100"/>
              </a:spcBef>
              <a:spcAft>
                <a:spcPts val="0"/>
              </a:spcAft>
              <a:buClr>
                <a:schemeClr val="dk1"/>
              </a:buClr>
              <a:buSzPts val="1100"/>
              <a:buFont typeface="Arial"/>
              <a:buNone/>
            </a:pPr>
            <a:r>
              <a:t/>
            </a:r>
            <a:endParaRPr sz="4800">
              <a:solidFill>
                <a:srgbClr val="FFFFFF"/>
              </a:solidFill>
              <a:highlight>
                <a:srgbClr val="EEEEEE"/>
              </a:highlight>
              <a:latin typeface="Consolas"/>
              <a:ea typeface="Consolas"/>
              <a:cs typeface="Consolas"/>
              <a:sym typeface="Consolas"/>
            </a:endParaRPr>
          </a:p>
          <a:p>
            <a:pPr indent="0" lvl="0" marL="0" rtl="0" algn="ctr">
              <a:lnSpc>
                <a:spcPct val="100000"/>
              </a:lnSpc>
              <a:spcBef>
                <a:spcPts val="800"/>
              </a:spcBef>
              <a:spcAft>
                <a:spcPts val="0"/>
              </a:spcAft>
              <a:buClr>
                <a:schemeClr val="dk1"/>
              </a:buClr>
              <a:buSzPts val="1100"/>
              <a:buFont typeface="Arial"/>
              <a:buNone/>
            </a:pPr>
            <a:r>
              <a:t/>
            </a:r>
            <a:endParaRPr b="1" sz="4800">
              <a:solidFill>
                <a:srgbClr val="FFFFFF"/>
              </a:solidFill>
              <a:latin typeface="Helvetica Neue"/>
              <a:ea typeface="Helvetica Neue"/>
              <a:cs typeface="Helvetica Neue"/>
              <a:sym typeface="Helvetica Neue"/>
            </a:endParaRPr>
          </a:p>
          <a:p>
            <a:pPr indent="0" lvl="0" marL="0" rtl="0" algn="ctr">
              <a:lnSpc>
                <a:spcPct val="100000"/>
              </a:lnSpc>
              <a:spcBef>
                <a:spcPts val="0"/>
              </a:spcBef>
              <a:spcAft>
                <a:spcPts val="0"/>
              </a:spcAft>
              <a:buClr>
                <a:schemeClr val="dk1"/>
              </a:buClr>
              <a:buSzPts val="1100"/>
              <a:buFont typeface="Arial"/>
              <a:buNone/>
            </a:pPr>
            <a:r>
              <a:t/>
            </a:r>
            <a:endParaRPr sz="4800">
              <a:solidFill>
                <a:srgbClr val="FFFFFF"/>
              </a:solidFill>
              <a:latin typeface="Helvetica Neue"/>
              <a:ea typeface="Helvetica Neue"/>
              <a:cs typeface="Helvetica Neue"/>
              <a:sym typeface="Helvetica Neue"/>
            </a:endParaRPr>
          </a:p>
          <a:p>
            <a:pPr indent="0" lvl="0" marL="0" rtl="0" algn="ctr">
              <a:lnSpc>
                <a:spcPct val="100000"/>
              </a:lnSpc>
              <a:spcBef>
                <a:spcPts val="0"/>
              </a:spcBef>
              <a:spcAft>
                <a:spcPts val="0"/>
              </a:spcAft>
              <a:buNone/>
            </a:pPr>
            <a:r>
              <a:t/>
            </a:r>
            <a:endParaRPr sz="4800">
              <a:solidFill>
                <a:srgbClr val="FFFFFF"/>
              </a:solidFill>
              <a:latin typeface="Helvetica Neue"/>
              <a:ea typeface="Helvetica Neue"/>
              <a:cs typeface="Helvetica Neue"/>
              <a:sym typeface="Helvetica Neue"/>
            </a:endParaRPr>
          </a:p>
        </p:txBody>
      </p:sp>
      <p:sp>
        <p:nvSpPr>
          <p:cNvPr id="269" name="Google Shape;269;p38"/>
          <p:cNvSpPr txBox="1"/>
          <p:nvPr/>
        </p:nvSpPr>
        <p:spPr>
          <a:xfrm>
            <a:off x="577250" y="3825775"/>
            <a:ext cx="5806200" cy="6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Helvetica Neue"/>
                <a:ea typeface="Helvetica Neue"/>
                <a:cs typeface="Helvetica Neue"/>
                <a:sym typeface="Helvetica Neue"/>
              </a:rPr>
              <a:t>Node implementation of a stack</a:t>
            </a:r>
            <a:endParaRPr sz="1800">
              <a:solidFill>
                <a:srgbClr val="FFFFFF"/>
              </a:solidFill>
              <a:latin typeface="Helvetica Neue"/>
              <a:ea typeface="Helvetica Neue"/>
              <a:cs typeface="Helvetica Neue"/>
              <a:sym typeface="Helvetica Neue"/>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74EA7"/>
        </a:solidFill>
      </p:bgPr>
    </p:bg>
    <p:spTree>
      <p:nvGrpSpPr>
        <p:cNvPr id="273" name="Shape 273"/>
        <p:cNvGrpSpPr/>
        <p:nvPr/>
      </p:nvGrpSpPr>
      <p:grpSpPr>
        <a:xfrm>
          <a:off x="0" y="0"/>
          <a:ext cx="0" cy="0"/>
          <a:chOff x="0" y="0"/>
          <a:chExt cx="0" cy="0"/>
        </a:xfrm>
      </p:grpSpPr>
      <p:sp>
        <p:nvSpPr>
          <p:cNvPr id="274" name="Google Shape;274;p39"/>
          <p:cNvSpPr txBox="1"/>
          <p:nvPr/>
        </p:nvSpPr>
        <p:spPr>
          <a:xfrm>
            <a:off x="655550" y="1887575"/>
            <a:ext cx="7225200" cy="266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solidFill>
                  <a:srgbClr val="D9D2E9"/>
                </a:solidFill>
                <a:latin typeface="Helvetica Neue"/>
                <a:ea typeface="Helvetica Neue"/>
                <a:cs typeface="Helvetica Neue"/>
                <a:sym typeface="Helvetica Neue"/>
              </a:rPr>
              <a:t>LinkedLists </a:t>
            </a:r>
            <a:r>
              <a:rPr b="1" lang="en" sz="3000">
                <a:solidFill>
                  <a:srgbClr val="D9D2E9"/>
                </a:solidFill>
                <a:latin typeface="Helvetica Neue"/>
                <a:ea typeface="Helvetica Neue"/>
                <a:cs typeface="Helvetica Neue"/>
                <a:sym typeface="Helvetica Neue"/>
              </a:rPr>
              <a:t>are stacks that are built with nodes, instead of vanilla arrays</a:t>
            </a:r>
            <a:endParaRPr b="1" sz="3000">
              <a:solidFill>
                <a:srgbClr val="FFFFFF"/>
              </a:solidFill>
              <a:latin typeface="Helvetica Neue"/>
              <a:ea typeface="Helvetica Neue"/>
              <a:cs typeface="Helvetica Neue"/>
              <a:sym typeface="Helvetica Neue"/>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74EA7"/>
        </a:solidFill>
      </p:bgPr>
    </p:bg>
    <p:spTree>
      <p:nvGrpSpPr>
        <p:cNvPr id="278" name="Shape 278"/>
        <p:cNvGrpSpPr/>
        <p:nvPr/>
      </p:nvGrpSpPr>
      <p:grpSpPr>
        <a:xfrm>
          <a:off x="0" y="0"/>
          <a:ext cx="0" cy="0"/>
          <a:chOff x="0" y="0"/>
          <a:chExt cx="0" cy="0"/>
        </a:xfrm>
      </p:grpSpPr>
      <p:grpSp>
        <p:nvGrpSpPr>
          <p:cNvPr id="279" name="Google Shape;279;p40"/>
          <p:cNvGrpSpPr/>
          <p:nvPr/>
        </p:nvGrpSpPr>
        <p:grpSpPr>
          <a:xfrm>
            <a:off x="1828800" y="669925"/>
            <a:ext cx="5429250" cy="2990850"/>
            <a:chOff x="1152" y="950"/>
            <a:chExt cx="3420" cy="1884"/>
          </a:xfrm>
        </p:grpSpPr>
        <p:sp>
          <p:nvSpPr>
            <p:cNvPr id="280" name="Google Shape;280;p40"/>
            <p:cNvSpPr/>
            <p:nvPr/>
          </p:nvSpPr>
          <p:spPr>
            <a:xfrm>
              <a:off x="1488" y="1910"/>
              <a:ext cx="600" cy="300"/>
            </a:xfrm>
            <a:prstGeom prst="rect">
              <a:avLst/>
            </a:prstGeom>
            <a:noFill/>
            <a:ln cap="flat" cmpd="sng" w="9525">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600">
                <a:solidFill>
                  <a:srgbClr val="000000"/>
                </a:solidFill>
                <a:latin typeface="Arial"/>
                <a:ea typeface="Arial"/>
                <a:cs typeface="Arial"/>
                <a:sym typeface="Arial"/>
              </a:endParaRPr>
            </a:p>
          </p:txBody>
        </p:sp>
        <p:grpSp>
          <p:nvGrpSpPr>
            <p:cNvPr id="281" name="Google Shape;281;p40"/>
            <p:cNvGrpSpPr/>
            <p:nvPr/>
          </p:nvGrpSpPr>
          <p:grpSpPr>
            <a:xfrm>
              <a:off x="1606" y="2534"/>
              <a:ext cx="302" cy="300"/>
              <a:chOff x="2278" y="3456"/>
              <a:chExt cx="302" cy="300"/>
            </a:xfrm>
          </p:grpSpPr>
          <p:sp>
            <p:nvSpPr>
              <p:cNvPr id="282" name="Google Shape;282;p40"/>
              <p:cNvSpPr/>
              <p:nvPr/>
            </p:nvSpPr>
            <p:spPr>
              <a:xfrm>
                <a:off x="2280" y="3456"/>
                <a:ext cx="300" cy="300"/>
              </a:xfrm>
              <a:prstGeom prst="ellipse">
                <a:avLst/>
              </a:prstGeom>
              <a:noFill/>
              <a:ln cap="flat" cmpd="sng" w="9525">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600">
                  <a:solidFill>
                    <a:srgbClr val="000000"/>
                  </a:solidFill>
                  <a:latin typeface="Arial"/>
                  <a:ea typeface="Arial"/>
                  <a:cs typeface="Arial"/>
                  <a:sym typeface="Arial"/>
                </a:endParaRPr>
              </a:p>
            </p:txBody>
          </p:sp>
          <p:sp>
            <p:nvSpPr>
              <p:cNvPr id="283" name="Google Shape;283;p40"/>
              <p:cNvSpPr txBox="1"/>
              <p:nvPr/>
            </p:nvSpPr>
            <p:spPr>
              <a:xfrm>
                <a:off x="2278" y="3456"/>
                <a:ext cx="300" cy="300"/>
              </a:xfrm>
              <a:prstGeom prst="rect">
                <a:avLst/>
              </a:prstGeom>
              <a:noFill/>
              <a:ln cap="flat" cmpd="sng" w="9525">
                <a:solidFill>
                  <a:srgbClr val="FFFFFF"/>
                </a:solidFill>
                <a:prstDash val="solid"/>
                <a:round/>
                <a:headEnd len="sm" w="sm" type="none"/>
                <a:tailEnd len="sm" w="sm" type="none"/>
              </a:ln>
            </p:spPr>
            <p:txBody>
              <a:bodyPr anchorCtr="1" anchor="ctr" bIns="45700" lIns="91425" spcFirstLastPara="1" rIns="91425" wrap="square" tIns="45700">
                <a:noAutofit/>
              </a:bodyPr>
              <a:lstStyle/>
              <a:p>
                <a:pPr indent="0" lvl="0" marL="0" marR="0" rtl="0" algn="ctr">
                  <a:spcBef>
                    <a:spcPts val="0"/>
                  </a:spcBef>
                  <a:spcAft>
                    <a:spcPts val="0"/>
                  </a:spcAft>
                  <a:buNone/>
                </a:pPr>
                <a:r>
                  <a:rPr b="1" lang="en" sz="2000">
                    <a:solidFill>
                      <a:srgbClr val="FFFFFF"/>
                    </a:solidFill>
                    <a:latin typeface="Tahoma"/>
                    <a:ea typeface="Tahoma"/>
                    <a:cs typeface="Tahoma"/>
                    <a:sym typeface="Tahoma"/>
                  </a:rPr>
                  <a:t>y</a:t>
                </a:r>
                <a:endParaRPr b="1">
                  <a:solidFill>
                    <a:srgbClr val="FFFFFF"/>
                  </a:solidFill>
                </a:endParaRPr>
              </a:p>
            </p:txBody>
          </p:sp>
        </p:grpSp>
        <p:cxnSp>
          <p:nvCxnSpPr>
            <p:cNvPr id="284" name="Google Shape;284;p40"/>
            <p:cNvCxnSpPr/>
            <p:nvPr/>
          </p:nvCxnSpPr>
          <p:spPr>
            <a:xfrm>
              <a:off x="1728" y="2054"/>
              <a:ext cx="0" cy="600"/>
            </a:xfrm>
            <a:prstGeom prst="straightConnector1">
              <a:avLst/>
            </a:prstGeom>
            <a:noFill/>
            <a:ln cap="flat" cmpd="sng" w="28575">
              <a:solidFill>
                <a:srgbClr val="FFFFFF"/>
              </a:solidFill>
              <a:prstDash val="solid"/>
              <a:round/>
              <a:headEnd len="lg" w="lg" type="oval"/>
              <a:tailEnd len="lg" w="lg" type="triangle"/>
            </a:ln>
          </p:spPr>
        </p:cxnSp>
        <p:sp>
          <p:nvSpPr>
            <p:cNvPr id="285" name="Google Shape;285;p40"/>
            <p:cNvSpPr txBox="1"/>
            <p:nvPr/>
          </p:nvSpPr>
          <p:spPr>
            <a:xfrm>
              <a:off x="1152" y="950"/>
              <a:ext cx="600" cy="300"/>
            </a:xfrm>
            <a:prstGeom prst="rect">
              <a:avLst/>
            </a:prstGeom>
            <a:noFill/>
            <a:ln cap="flat" cmpd="sng" w="9525">
              <a:solidFill>
                <a:srgbClr val="FFFFFF"/>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lang="en" sz="2000">
                  <a:solidFill>
                    <a:srgbClr val="FFFFFF"/>
                  </a:solidFill>
                  <a:latin typeface="Tahoma"/>
                  <a:ea typeface="Tahoma"/>
                  <a:cs typeface="Tahoma"/>
                  <a:sym typeface="Tahoma"/>
                </a:rPr>
                <a:t>top</a:t>
              </a:r>
              <a:endParaRPr>
                <a:solidFill>
                  <a:srgbClr val="FFFFFF"/>
                </a:solidFill>
              </a:endParaRPr>
            </a:p>
          </p:txBody>
        </p:sp>
        <p:grpSp>
          <p:nvGrpSpPr>
            <p:cNvPr id="286" name="Google Shape;286;p40"/>
            <p:cNvGrpSpPr/>
            <p:nvPr/>
          </p:nvGrpSpPr>
          <p:grpSpPr>
            <a:xfrm>
              <a:off x="2767" y="2534"/>
              <a:ext cx="302" cy="300"/>
              <a:chOff x="2278" y="3456"/>
              <a:chExt cx="302" cy="300"/>
            </a:xfrm>
          </p:grpSpPr>
          <p:sp>
            <p:nvSpPr>
              <p:cNvPr id="287" name="Google Shape;287;p40"/>
              <p:cNvSpPr/>
              <p:nvPr/>
            </p:nvSpPr>
            <p:spPr>
              <a:xfrm>
                <a:off x="2280" y="3456"/>
                <a:ext cx="300" cy="300"/>
              </a:xfrm>
              <a:prstGeom prst="ellipse">
                <a:avLst/>
              </a:prstGeom>
              <a:noFill/>
              <a:ln cap="flat" cmpd="sng" w="9525">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600">
                  <a:solidFill>
                    <a:srgbClr val="000000"/>
                  </a:solidFill>
                  <a:latin typeface="Arial"/>
                  <a:ea typeface="Arial"/>
                  <a:cs typeface="Arial"/>
                  <a:sym typeface="Arial"/>
                </a:endParaRPr>
              </a:p>
            </p:txBody>
          </p:sp>
          <p:sp>
            <p:nvSpPr>
              <p:cNvPr id="288" name="Google Shape;288;p40"/>
              <p:cNvSpPr txBox="1"/>
              <p:nvPr/>
            </p:nvSpPr>
            <p:spPr>
              <a:xfrm>
                <a:off x="2278" y="3456"/>
                <a:ext cx="300" cy="300"/>
              </a:xfrm>
              <a:prstGeom prst="rect">
                <a:avLst/>
              </a:prstGeom>
              <a:noFill/>
              <a:ln cap="flat" cmpd="sng" w="9525">
                <a:solidFill>
                  <a:srgbClr val="FFFFFF"/>
                </a:solidFill>
                <a:prstDash val="solid"/>
                <a:round/>
                <a:headEnd len="sm" w="sm" type="none"/>
                <a:tailEnd len="sm" w="sm" type="none"/>
              </a:ln>
            </p:spPr>
            <p:txBody>
              <a:bodyPr anchorCtr="1" anchor="ctr" bIns="45700" lIns="91425" spcFirstLastPara="1" rIns="91425" wrap="square" tIns="45700">
                <a:noAutofit/>
              </a:bodyPr>
              <a:lstStyle/>
              <a:p>
                <a:pPr indent="0" lvl="0" marL="0" marR="0" rtl="0" algn="ctr">
                  <a:spcBef>
                    <a:spcPts val="0"/>
                  </a:spcBef>
                  <a:spcAft>
                    <a:spcPts val="0"/>
                  </a:spcAft>
                  <a:buNone/>
                </a:pPr>
                <a:r>
                  <a:rPr b="1" lang="en" sz="2000">
                    <a:solidFill>
                      <a:srgbClr val="FFFFFF"/>
                    </a:solidFill>
                    <a:latin typeface="Tahoma"/>
                    <a:ea typeface="Tahoma"/>
                    <a:cs typeface="Tahoma"/>
                    <a:sym typeface="Tahoma"/>
                  </a:rPr>
                  <a:t>z</a:t>
                </a:r>
                <a:endParaRPr b="1">
                  <a:solidFill>
                    <a:srgbClr val="FFFFFF"/>
                  </a:solidFill>
                </a:endParaRPr>
              </a:p>
            </p:txBody>
          </p:sp>
        </p:grpSp>
        <p:grpSp>
          <p:nvGrpSpPr>
            <p:cNvPr id="289" name="Google Shape;289;p40"/>
            <p:cNvGrpSpPr/>
            <p:nvPr/>
          </p:nvGrpSpPr>
          <p:grpSpPr>
            <a:xfrm>
              <a:off x="3923" y="2534"/>
              <a:ext cx="302" cy="300"/>
              <a:chOff x="2278" y="3456"/>
              <a:chExt cx="302" cy="300"/>
            </a:xfrm>
          </p:grpSpPr>
          <p:sp>
            <p:nvSpPr>
              <p:cNvPr id="290" name="Google Shape;290;p40"/>
              <p:cNvSpPr/>
              <p:nvPr/>
            </p:nvSpPr>
            <p:spPr>
              <a:xfrm>
                <a:off x="2280" y="3456"/>
                <a:ext cx="300" cy="300"/>
              </a:xfrm>
              <a:prstGeom prst="ellipse">
                <a:avLst/>
              </a:prstGeom>
              <a:noFill/>
              <a:ln cap="flat" cmpd="sng" w="9525">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600">
                  <a:solidFill>
                    <a:srgbClr val="000000"/>
                  </a:solidFill>
                  <a:latin typeface="Arial"/>
                  <a:ea typeface="Arial"/>
                  <a:cs typeface="Arial"/>
                  <a:sym typeface="Arial"/>
                </a:endParaRPr>
              </a:p>
            </p:txBody>
          </p:sp>
          <p:sp>
            <p:nvSpPr>
              <p:cNvPr id="291" name="Google Shape;291;p40"/>
              <p:cNvSpPr txBox="1"/>
              <p:nvPr/>
            </p:nvSpPr>
            <p:spPr>
              <a:xfrm>
                <a:off x="2278" y="3456"/>
                <a:ext cx="300" cy="300"/>
              </a:xfrm>
              <a:prstGeom prst="rect">
                <a:avLst/>
              </a:prstGeom>
              <a:noFill/>
              <a:ln cap="flat" cmpd="sng" w="9525">
                <a:solidFill>
                  <a:srgbClr val="FFFFFF"/>
                </a:solidFill>
                <a:prstDash val="solid"/>
                <a:round/>
                <a:headEnd len="sm" w="sm" type="none"/>
                <a:tailEnd len="sm" w="sm" type="none"/>
              </a:ln>
            </p:spPr>
            <p:txBody>
              <a:bodyPr anchorCtr="1" anchor="ctr" bIns="45700" lIns="91425" spcFirstLastPara="1" rIns="91425" wrap="square" tIns="45700">
                <a:noAutofit/>
              </a:bodyPr>
              <a:lstStyle/>
              <a:p>
                <a:pPr indent="0" lvl="0" marL="0" marR="0" rtl="0" algn="ctr">
                  <a:spcBef>
                    <a:spcPts val="0"/>
                  </a:spcBef>
                  <a:spcAft>
                    <a:spcPts val="0"/>
                  </a:spcAft>
                  <a:buNone/>
                </a:pPr>
                <a:r>
                  <a:rPr b="1" lang="en" sz="2000">
                    <a:solidFill>
                      <a:srgbClr val="FFFFFF"/>
                    </a:solidFill>
                    <a:latin typeface="Tahoma"/>
                    <a:ea typeface="Tahoma"/>
                    <a:cs typeface="Tahoma"/>
                    <a:sym typeface="Tahoma"/>
                  </a:rPr>
                  <a:t>w</a:t>
                </a:r>
                <a:endParaRPr b="1">
                  <a:solidFill>
                    <a:srgbClr val="FFFFFF"/>
                  </a:solidFill>
                </a:endParaRPr>
              </a:p>
            </p:txBody>
          </p:sp>
        </p:grpSp>
        <p:cxnSp>
          <p:nvCxnSpPr>
            <p:cNvPr id="292" name="Google Shape;292;p40"/>
            <p:cNvCxnSpPr/>
            <p:nvPr/>
          </p:nvCxnSpPr>
          <p:spPr>
            <a:xfrm>
              <a:off x="2880" y="2054"/>
              <a:ext cx="0" cy="600"/>
            </a:xfrm>
            <a:prstGeom prst="straightConnector1">
              <a:avLst/>
            </a:prstGeom>
            <a:noFill/>
            <a:ln cap="flat" cmpd="sng" w="28575">
              <a:solidFill>
                <a:srgbClr val="FFFFFF"/>
              </a:solidFill>
              <a:prstDash val="solid"/>
              <a:round/>
              <a:headEnd len="lg" w="lg" type="oval"/>
              <a:tailEnd len="lg" w="lg" type="triangle"/>
            </a:ln>
          </p:spPr>
        </p:cxnSp>
        <p:cxnSp>
          <p:nvCxnSpPr>
            <p:cNvPr id="293" name="Google Shape;293;p40"/>
            <p:cNvCxnSpPr/>
            <p:nvPr/>
          </p:nvCxnSpPr>
          <p:spPr>
            <a:xfrm>
              <a:off x="1344" y="1334"/>
              <a:ext cx="300" cy="600"/>
            </a:xfrm>
            <a:prstGeom prst="straightConnector1">
              <a:avLst/>
            </a:prstGeom>
            <a:noFill/>
            <a:ln cap="flat" cmpd="sng" w="28575">
              <a:solidFill>
                <a:srgbClr val="FFFFFF"/>
              </a:solidFill>
              <a:prstDash val="solid"/>
              <a:round/>
              <a:headEnd len="lg" w="lg" type="oval"/>
              <a:tailEnd len="lg" w="lg" type="triangle"/>
            </a:ln>
          </p:spPr>
        </p:cxnSp>
        <p:cxnSp>
          <p:nvCxnSpPr>
            <p:cNvPr id="294" name="Google Shape;294;p40"/>
            <p:cNvCxnSpPr/>
            <p:nvPr/>
          </p:nvCxnSpPr>
          <p:spPr>
            <a:xfrm>
              <a:off x="4032" y="2054"/>
              <a:ext cx="0" cy="600"/>
            </a:xfrm>
            <a:prstGeom prst="straightConnector1">
              <a:avLst/>
            </a:prstGeom>
            <a:noFill/>
            <a:ln cap="flat" cmpd="sng" w="28575">
              <a:solidFill>
                <a:srgbClr val="FFFFFF"/>
              </a:solidFill>
              <a:prstDash val="solid"/>
              <a:round/>
              <a:headEnd len="lg" w="lg" type="oval"/>
              <a:tailEnd len="lg" w="lg" type="triangle"/>
            </a:ln>
          </p:spPr>
        </p:cxnSp>
        <p:cxnSp>
          <p:nvCxnSpPr>
            <p:cNvPr id="295" name="Google Shape;295;p40"/>
            <p:cNvCxnSpPr/>
            <p:nvPr/>
          </p:nvCxnSpPr>
          <p:spPr>
            <a:xfrm>
              <a:off x="2112" y="2054"/>
              <a:ext cx="600" cy="0"/>
            </a:xfrm>
            <a:prstGeom prst="straightConnector1">
              <a:avLst/>
            </a:prstGeom>
            <a:noFill/>
            <a:ln cap="flat" cmpd="sng" w="28575">
              <a:solidFill>
                <a:srgbClr val="FFFFFF"/>
              </a:solidFill>
              <a:prstDash val="solid"/>
              <a:round/>
              <a:headEnd len="sm" w="sm" type="none"/>
              <a:tailEnd len="lg" w="lg" type="triangle"/>
            </a:ln>
          </p:spPr>
        </p:cxnSp>
        <p:sp>
          <p:nvSpPr>
            <p:cNvPr id="296" name="Google Shape;296;p40"/>
            <p:cNvSpPr/>
            <p:nvPr/>
          </p:nvSpPr>
          <p:spPr>
            <a:xfrm>
              <a:off x="1200" y="1190"/>
              <a:ext cx="300" cy="300"/>
            </a:xfrm>
            <a:prstGeom prst="rect">
              <a:avLst/>
            </a:prstGeom>
            <a:noFill/>
            <a:ln cap="flat" cmpd="sng" w="9525">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600">
                <a:solidFill>
                  <a:srgbClr val="000000"/>
                </a:solidFill>
                <a:latin typeface="Arial"/>
                <a:ea typeface="Arial"/>
                <a:cs typeface="Arial"/>
                <a:sym typeface="Arial"/>
              </a:endParaRPr>
            </a:p>
          </p:txBody>
        </p:sp>
        <p:sp>
          <p:nvSpPr>
            <p:cNvPr id="297" name="Google Shape;297;p40"/>
            <p:cNvSpPr/>
            <p:nvPr/>
          </p:nvSpPr>
          <p:spPr>
            <a:xfrm>
              <a:off x="2640" y="1910"/>
              <a:ext cx="600" cy="300"/>
            </a:xfrm>
            <a:prstGeom prst="rect">
              <a:avLst/>
            </a:prstGeom>
            <a:noFill/>
            <a:ln cap="flat" cmpd="sng" w="9525">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600">
                <a:solidFill>
                  <a:srgbClr val="000000"/>
                </a:solidFill>
                <a:latin typeface="Arial"/>
                <a:ea typeface="Arial"/>
                <a:cs typeface="Arial"/>
                <a:sym typeface="Arial"/>
              </a:endParaRPr>
            </a:p>
          </p:txBody>
        </p:sp>
        <p:sp>
          <p:nvSpPr>
            <p:cNvPr id="298" name="Google Shape;298;p40"/>
            <p:cNvSpPr/>
            <p:nvPr/>
          </p:nvSpPr>
          <p:spPr>
            <a:xfrm>
              <a:off x="3792" y="1910"/>
              <a:ext cx="600" cy="300"/>
            </a:xfrm>
            <a:prstGeom prst="rect">
              <a:avLst/>
            </a:prstGeom>
            <a:noFill/>
            <a:ln cap="flat" cmpd="sng" w="9525">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600">
                <a:solidFill>
                  <a:srgbClr val="000000"/>
                </a:solidFill>
                <a:latin typeface="Arial"/>
                <a:ea typeface="Arial"/>
                <a:cs typeface="Arial"/>
                <a:sym typeface="Arial"/>
              </a:endParaRPr>
            </a:p>
          </p:txBody>
        </p:sp>
        <p:sp>
          <p:nvSpPr>
            <p:cNvPr id="299" name="Google Shape;299;p40"/>
            <p:cNvSpPr/>
            <p:nvPr/>
          </p:nvSpPr>
          <p:spPr>
            <a:xfrm>
              <a:off x="1968" y="1910"/>
              <a:ext cx="300" cy="300"/>
            </a:xfrm>
            <a:prstGeom prst="rect">
              <a:avLst/>
            </a:prstGeom>
            <a:noFill/>
            <a:ln cap="flat" cmpd="sng" w="9525">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600">
                <a:solidFill>
                  <a:srgbClr val="000000"/>
                </a:solidFill>
                <a:latin typeface="Arial"/>
                <a:ea typeface="Arial"/>
                <a:cs typeface="Arial"/>
                <a:sym typeface="Arial"/>
              </a:endParaRPr>
            </a:p>
          </p:txBody>
        </p:sp>
        <p:sp>
          <p:nvSpPr>
            <p:cNvPr id="300" name="Google Shape;300;p40"/>
            <p:cNvSpPr/>
            <p:nvPr/>
          </p:nvSpPr>
          <p:spPr>
            <a:xfrm>
              <a:off x="3120" y="1910"/>
              <a:ext cx="300" cy="300"/>
            </a:xfrm>
            <a:prstGeom prst="rect">
              <a:avLst/>
            </a:prstGeom>
            <a:noFill/>
            <a:ln cap="flat" cmpd="sng" w="9525">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600">
                <a:solidFill>
                  <a:srgbClr val="000000"/>
                </a:solidFill>
                <a:latin typeface="Arial"/>
                <a:ea typeface="Arial"/>
                <a:cs typeface="Arial"/>
                <a:sym typeface="Arial"/>
              </a:endParaRPr>
            </a:p>
          </p:txBody>
        </p:sp>
        <p:sp>
          <p:nvSpPr>
            <p:cNvPr id="301" name="Google Shape;301;p40"/>
            <p:cNvSpPr/>
            <p:nvPr/>
          </p:nvSpPr>
          <p:spPr>
            <a:xfrm>
              <a:off x="4272" y="1910"/>
              <a:ext cx="300" cy="300"/>
            </a:xfrm>
            <a:prstGeom prst="rect">
              <a:avLst/>
            </a:prstGeom>
            <a:noFill/>
            <a:ln cap="flat" cmpd="sng" w="9525">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600">
                <a:solidFill>
                  <a:srgbClr val="000000"/>
                </a:solidFill>
                <a:latin typeface="Arial"/>
                <a:ea typeface="Arial"/>
                <a:cs typeface="Arial"/>
                <a:sym typeface="Arial"/>
              </a:endParaRPr>
            </a:p>
          </p:txBody>
        </p:sp>
        <p:cxnSp>
          <p:nvCxnSpPr>
            <p:cNvPr id="302" name="Google Shape;302;p40"/>
            <p:cNvCxnSpPr/>
            <p:nvPr/>
          </p:nvCxnSpPr>
          <p:spPr>
            <a:xfrm>
              <a:off x="3264" y="2054"/>
              <a:ext cx="600" cy="0"/>
            </a:xfrm>
            <a:prstGeom prst="straightConnector1">
              <a:avLst/>
            </a:prstGeom>
            <a:noFill/>
            <a:ln cap="flat" cmpd="sng" w="28575">
              <a:solidFill>
                <a:srgbClr val="FFFFFF"/>
              </a:solidFill>
              <a:prstDash val="solid"/>
              <a:round/>
              <a:headEnd len="sm" w="sm" type="none"/>
              <a:tailEnd len="lg" w="lg" type="triangle"/>
            </a:ln>
          </p:spPr>
        </p:cxnSp>
      </p:grpSp>
      <p:sp>
        <p:nvSpPr>
          <p:cNvPr id="303" name="Google Shape;303;p40"/>
          <p:cNvSpPr txBox="1"/>
          <p:nvPr/>
        </p:nvSpPr>
        <p:spPr>
          <a:xfrm>
            <a:off x="1600200" y="4114800"/>
            <a:ext cx="5867400" cy="5478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 sz="2800">
                <a:solidFill>
                  <a:srgbClr val="FFFFFF"/>
                </a:solidFill>
                <a:latin typeface="Helvetica Neue"/>
                <a:ea typeface="Helvetica Neue"/>
                <a:cs typeface="Helvetica Neue"/>
                <a:sym typeface="Helvetica Neue"/>
              </a:rPr>
              <a:t>A stack as a sequence of nodes</a:t>
            </a:r>
            <a:endParaRPr b="1">
              <a:solidFill>
                <a:srgbClr val="FFFFFF"/>
              </a:solidFill>
              <a:latin typeface="Helvetica Neue"/>
              <a:ea typeface="Helvetica Neue"/>
              <a:cs typeface="Helvetica Neue"/>
              <a:sym typeface="Helvetica Neue"/>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74EA7"/>
        </a:solidFill>
      </p:bgPr>
    </p:bg>
    <p:spTree>
      <p:nvGrpSpPr>
        <p:cNvPr id="307" name="Shape 307"/>
        <p:cNvGrpSpPr/>
        <p:nvPr/>
      </p:nvGrpSpPr>
      <p:grpSpPr>
        <a:xfrm>
          <a:off x="0" y="0"/>
          <a:ext cx="0" cy="0"/>
          <a:chOff x="0" y="0"/>
          <a:chExt cx="0" cy="0"/>
        </a:xfrm>
      </p:grpSpPr>
      <p:pic>
        <p:nvPicPr>
          <p:cNvPr id="308" name="Google Shape;308;p41"/>
          <p:cNvPicPr preferRelativeResize="0"/>
          <p:nvPr/>
        </p:nvPicPr>
        <p:blipFill>
          <a:blip r:embed="rId3">
            <a:alphaModFix/>
          </a:blip>
          <a:stretch>
            <a:fillRect/>
          </a:stretch>
        </p:blipFill>
        <p:spPr>
          <a:xfrm>
            <a:off x="304800" y="384747"/>
            <a:ext cx="8644025" cy="4309106"/>
          </a:xfrm>
          <a:prstGeom prst="rect">
            <a:avLst/>
          </a:prstGeom>
          <a:noFill/>
          <a:ln>
            <a:noFill/>
          </a:ln>
        </p:spPr>
      </p:pic>
      <p:grpSp>
        <p:nvGrpSpPr>
          <p:cNvPr id="309" name="Google Shape;309;p41"/>
          <p:cNvGrpSpPr/>
          <p:nvPr/>
        </p:nvGrpSpPr>
        <p:grpSpPr>
          <a:xfrm>
            <a:off x="6022575" y="672500"/>
            <a:ext cx="2773846" cy="2094541"/>
            <a:chOff x="4224" y="1680"/>
            <a:chExt cx="1224" cy="924"/>
          </a:xfrm>
        </p:grpSpPr>
        <p:grpSp>
          <p:nvGrpSpPr>
            <p:cNvPr id="310" name="Google Shape;310;p41"/>
            <p:cNvGrpSpPr/>
            <p:nvPr/>
          </p:nvGrpSpPr>
          <p:grpSpPr>
            <a:xfrm>
              <a:off x="4351" y="2304"/>
              <a:ext cx="302" cy="300"/>
              <a:chOff x="2278" y="3456"/>
              <a:chExt cx="302" cy="300"/>
            </a:xfrm>
          </p:grpSpPr>
          <p:sp>
            <p:nvSpPr>
              <p:cNvPr id="311" name="Google Shape;311;p41"/>
              <p:cNvSpPr/>
              <p:nvPr/>
            </p:nvSpPr>
            <p:spPr>
              <a:xfrm>
                <a:off x="2280" y="3456"/>
                <a:ext cx="300" cy="300"/>
              </a:xfrm>
              <a:prstGeom prst="ellipse">
                <a:avLst/>
              </a:prstGeom>
              <a:noFill/>
              <a:ln cap="flat" cmpd="sng" w="9525">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600">
                  <a:solidFill>
                    <a:srgbClr val="000000"/>
                  </a:solidFill>
                  <a:latin typeface="Arial"/>
                  <a:ea typeface="Arial"/>
                  <a:cs typeface="Arial"/>
                  <a:sym typeface="Arial"/>
                </a:endParaRPr>
              </a:p>
            </p:txBody>
          </p:sp>
          <p:sp>
            <p:nvSpPr>
              <p:cNvPr id="312" name="Google Shape;312;p41"/>
              <p:cNvSpPr txBox="1"/>
              <p:nvPr/>
            </p:nvSpPr>
            <p:spPr>
              <a:xfrm>
                <a:off x="2278" y="3456"/>
                <a:ext cx="300" cy="300"/>
              </a:xfrm>
              <a:prstGeom prst="rect">
                <a:avLst/>
              </a:prstGeom>
              <a:noFill/>
              <a:ln cap="flat" cmpd="sng" w="9525">
                <a:solidFill>
                  <a:srgbClr val="FFFFFF"/>
                </a:solidFill>
                <a:prstDash val="solid"/>
                <a:round/>
                <a:headEnd len="sm" w="sm" type="none"/>
                <a:tailEnd len="sm" w="sm" type="none"/>
              </a:ln>
            </p:spPr>
            <p:txBody>
              <a:bodyPr anchorCtr="1" anchor="ctr" bIns="45700" lIns="91425" spcFirstLastPara="1" rIns="91425" wrap="square" tIns="45700">
                <a:noAutofit/>
              </a:bodyPr>
              <a:lstStyle/>
              <a:p>
                <a:pPr indent="0" lvl="0" marL="0" marR="0" rtl="0" algn="ctr">
                  <a:spcBef>
                    <a:spcPts val="0"/>
                  </a:spcBef>
                  <a:spcAft>
                    <a:spcPts val="0"/>
                  </a:spcAft>
                  <a:buNone/>
                </a:pPr>
                <a:r>
                  <a:rPr b="1" lang="en" sz="2000">
                    <a:solidFill>
                      <a:srgbClr val="FFFFFF"/>
                    </a:solidFill>
                    <a:latin typeface="Tahoma"/>
                    <a:ea typeface="Tahoma"/>
                    <a:cs typeface="Tahoma"/>
                    <a:sym typeface="Tahoma"/>
                  </a:rPr>
                  <a:t>y</a:t>
                </a:r>
                <a:endParaRPr b="1">
                  <a:solidFill>
                    <a:srgbClr val="FFFFFF"/>
                  </a:solidFill>
                </a:endParaRPr>
              </a:p>
            </p:txBody>
          </p:sp>
        </p:grpSp>
        <p:cxnSp>
          <p:nvCxnSpPr>
            <p:cNvPr id="313" name="Google Shape;313;p41"/>
            <p:cNvCxnSpPr/>
            <p:nvPr/>
          </p:nvCxnSpPr>
          <p:spPr>
            <a:xfrm>
              <a:off x="4464" y="1824"/>
              <a:ext cx="0" cy="600"/>
            </a:xfrm>
            <a:prstGeom prst="straightConnector1">
              <a:avLst/>
            </a:prstGeom>
            <a:noFill/>
            <a:ln cap="flat" cmpd="sng" w="28575">
              <a:solidFill>
                <a:srgbClr val="FFFFFF"/>
              </a:solidFill>
              <a:prstDash val="solid"/>
              <a:round/>
              <a:headEnd len="lg" w="lg" type="oval"/>
              <a:tailEnd len="lg" w="lg" type="triangle"/>
            </a:ln>
          </p:spPr>
        </p:cxnSp>
        <p:sp>
          <p:nvSpPr>
            <p:cNvPr id="314" name="Google Shape;314;p41"/>
            <p:cNvSpPr/>
            <p:nvPr/>
          </p:nvSpPr>
          <p:spPr>
            <a:xfrm>
              <a:off x="4224" y="1680"/>
              <a:ext cx="600" cy="300"/>
            </a:xfrm>
            <a:prstGeom prst="rect">
              <a:avLst/>
            </a:prstGeom>
            <a:noFill/>
            <a:ln cap="flat" cmpd="sng" w="9525">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600">
                <a:solidFill>
                  <a:srgbClr val="000000"/>
                </a:solidFill>
                <a:latin typeface="Arial"/>
                <a:ea typeface="Arial"/>
                <a:cs typeface="Arial"/>
                <a:sym typeface="Arial"/>
              </a:endParaRPr>
            </a:p>
          </p:txBody>
        </p:sp>
        <p:sp>
          <p:nvSpPr>
            <p:cNvPr id="315" name="Google Shape;315;p41"/>
            <p:cNvSpPr/>
            <p:nvPr/>
          </p:nvSpPr>
          <p:spPr>
            <a:xfrm>
              <a:off x="4704" y="1680"/>
              <a:ext cx="300" cy="300"/>
            </a:xfrm>
            <a:prstGeom prst="rect">
              <a:avLst/>
            </a:prstGeom>
            <a:noFill/>
            <a:ln cap="flat" cmpd="sng" w="9525">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600">
                <a:solidFill>
                  <a:srgbClr val="000000"/>
                </a:solidFill>
                <a:latin typeface="Arial"/>
                <a:ea typeface="Arial"/>
                <a:cs typeface="Arial"/>
                <a:sym typeface="Arial"/>
              </a:endParaRPr>
            </a:p>
          </p:txBody>
        </p:sp>
        <p:cxnSp>
          <p:nvCxnSpPr>
            <p:cNvPr id="316" name="Google Shape;316;p41"/>
            <p:cNvCxnSpPr/>
            <p:nvPr/>
          </p:nvCxnSpPr>
          <p:spPr>
            <a:xfrm>
              <a:off x="4848" y="1824"/>
              <a:ext cx="600" cy="0"/>
            </a:xfrm>
            <a:prstGeom prst="straightConnector1">
              <a:avLst/>
            </a:prstGeom>
            <a:noFill/>
            <a:ln cap="flat" cmpd="sng" w="28575">
              <a:solidFill>
                <a:srgbClr val="FFFFFF"/>
              </a:solidFill>
              <a:prstDash val="solid"/>
              <a:round/>
              <a:headEnd len="sm" w="sm" type="none"/>
              <a:tailEnd len="lg" w="lg" type="triangle"/>
            </a:ln>
          </p:spPr>
        </p:cxn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74EA7"/>
        </a:solidFill>
      </p:bgPr>
    </p:bg>
    <p:spTree>
      <p:nvGrpSpPr>
        <p:cNvPr id="64" name="Shape 64"/>
        <p:cNvGrpSpPr/>
        <p:nvPr/>
      </p:nvGrpSpPr>
      <p:grpSpPr>
        <a:xfrm>
          <a:off x="0" y="0"/>
          <a:ext cx="0" cy="0"/>
          <a:chOff x="0" y="0"/>
          <a:chExt cx="0" cy="0"/>
        </a:xfrm>
      </p:grpSpPr>
      <p:sp>
        <p:nvSpPr>
          <p:cNvPr id="65" name="Google Shape;65;p15"/>
          <p:cNvSpPr txBox="1"/>
          <p:nvPr/>
        </p:nvSpPr>
        <p:spPr>
          <a:xfrm>
            <a:off x="493225" y="1143000"/>
            <a:ext cx="3492900" cy="26604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en" sz="3000">
                <a:solidFill>
                  <a:srgbClr val="FFFFFF"/>
                </a:solidFill>
                <a:latin typeface="Helvetica Neue"/>
                <a:ea typeface="Helvetica Neue"/>
                <a:cs typeface="Helvetica Neue"/>
                <a:sym typeface="Helvetica Neue"/>
              </a:rPr>
              <a:t>Strings</a:t>
            </a:r>
            <a:endParaRPr b="1" sz="3000">
              <a:solidFill>
                <a:srgbClr val="FFFFFF"/>
              </a:solidFill>
              <a:latin typeface="Helvetica Neue"/>
              <a:ea typeface="Helvetica Neue"/>
              <a:cs typeface="Helvetica Neue"/>
              <a:sym typeface="Helvetica Neue"/>
            </a:endParaRPr>
          </a:p>
          <a:p>
            <a:pPr indent="0" lvl="0" marL="0" rtl="0" algn="r">
              <a:spcBef>
                <a:spcPts val="0"/>
              </a:spcBef>
              <a:spcAft>
                <a:spcPts val="0"/>
              </a:spcAft>
              <a:buNone/>
            </a:pPr>
            <a:r>
              <a:t/>
            </a:r>
            <a:endParaRPr b="1" sz="3000">
              <a:solidFill>
                <a:srgbClr val="FFFFFF"/>
              </a:solidFill>
              <a:latin typeface="Helvetica Neue"/>
              <a:ea typeface="Helvetica Neue"/>
              <a:cs typeface="Helvetica Neue"/>
              <a:sym typeface="Helvetica Neue"/>
            </a:endParaRPr>
          </a:p>
          <a:p>
            <a:pPr indent="0" lvl="0" marL="0" rtl="0" algn="r">
              <a:spcBef>
                <a:spcPts val="0"/>
              </a:spcBef>
              <a:spcAft>
                <a:spcPts val="0"/>
              </a:spcAft>
              <a:buNone/>
            </a:pPr>
            <a:r>
              <a:rPr b="1" lang="en" sz="3000">
                <a:solidFill>
                  <a:srgbClr val="FFFFFF"/>
                </a:solidFill>
                <a:latin typeface="Helvetica Neue"/>
                <a:ea typeface="Helvetica Neue"/>
                <a:cs typeface="Helvetica Neue"/>
                <a:sym typeface="Helvetica Neue"/>
              </a:rPr>
              <a:t>Arrays</a:t>
            </a:r>
            <a:endParaRPr b="1" sz="3000">
              <a:solidFill>
                <a:srgbClr val="FFFFFF"/>
              </a:solidFill>
              <a:latin typeface="Helvetica Neue"/>
              <a:ea typeface="Helvetica Neue"/>
              <a:cs typeface="Helvetica Neue"/>
              <a:sym typeface="Helvetica Neue"/>
            </a:endParaRPr>
          </a:p>
          <a:p>
            <a:pPr indent="0" lvl="0" marL="0" rtl="0" algn="r">
              <a:spcBef>
                <a:spcPts val="0"/>
              </a:spcBef>
              <a:spcAft>
                <a:spcPts val="0"/>
              </a:spcAft>
              <a:buNone/>
            </a:pPr>
            <a:r>
              <a:t/>
            </a:r>
            <a:endParaRPr b="1" sz="3000">
              <a:solidFill>
                <a:srgbClr val="FFFFFF"/>
              </a:solidFill>
              <a:latin typeface="Helvetica Neue"/>
              <a:ea typeface="Helvetica Neue"/>
              <a:cs typeface="Helvetica Neue"/>
              <a:sym typeface="Helvetica Neue"/>
            </a:endParaRPr>
          </a:p>
          <a:p>
            <a:pPr indent="0" lvl="0" marL="0" rtl="0" algn="r">
              <a:spcBef>
                <a:spcPts val="0"/>
              </a:spcBef>
              <a:spcAft>
                <a:spcPts val="0"/>
              </a:spcAft>
              <a:buNone/>
            </a:pPr>
            <a:r>
              <a:rPr b="1" lang="en" sz="3000">
                <a:solidFill>
                  <a:srgbClr val="FFFFFF"/>
                </a:solidFill>
                <a:latin typeface="Helvetica Neue"/>
                <a:ea typeface="Helvetica Neue"/>
                <a:cs typeface="Helvetica Neue"/>
                <a:sym typeface="Helvetica Neue"/>
              </a:rPr>
              <a:t>ArrayLists or Lists</a:t>
            </a:r>
            <a:endParaRPr b="1" sz="3000">
              <a:solidFill>
                <a:srgbClr val="FFFFFF"/>
              </a:solidFill>
              <a:latin typeface="Helvetica Neue"/>
              <a:ea typeface="Helvetica Neue"/>
              <a:cs typeface="Helvetica Neue"/>
              <a:sym typeface="Helvetica Neue"/>
            </a:endParaRPr>
          </a:p>
        </p:txBody>
      </p:sp>
      <p:sp>
        <p:nvSpPr>
          <p:cNvPr id="66" name="Google Shape;66;p15"/>
          <p:cNvSpPr txBox="1"/>
          <p:nvPr/>
        </p:nvSpPr>
        <p:spPr>
          <a:xfrm>
            <a:off x="4472925" y="1143000"/>
            <a:ext cx="3492900" cy="71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solidFill>
                  <a:srgbClr val="FFFFFF"/>
                </a:solidFill>
                <a:latin typeface="Helvetica Neue"/>
                <a:ea typeface="Helvetica Neue"/>
                <a:cs typeface="Helvetica Neue"/>
                <a:sym typeface="Helvetica Neue"/>
              </a:rPr>
              <a:t>“This is a string”</a:t>
            </a:r>
            <a:endParaRPr b="1" sz="3000">
              <a:solidFill>
                <a:srgbClr val="FFFFFF"/>
              </a:solidFill>
              <a:latin typeface="Helvetica Neue"/>
              <a:ea typeface="Helvetica Neue"/>
              <a:cs typeface="Helvetica Neue"/>
              <a:sym typeface="Helvetica Neue"/>
            </a:endParaRPr>
          </a:p>
          <a:p>
            <a:pPr indent="0" lvl="0" marL="0" rtl="0" algn="l">
              <a:spcBef>
                <a:spcPts val="0"/>
              </a:spcBef>
              <a:spcAft>
                <a:spcPts val="0"/>
              </a:spcAft>
              <a:buNone/>
            </a:pPr>
            <a:r>
              <a:t/>
            </a:r>
            <a:endParaRPr b="1" sz="3000">
              <a:solidFill>
                <a:srgbClr val="FFFFFF"/>
              </a:solidFill>
              <a:latin typeface="Helvetica Neue"/>
              <a:ea typeface="Helvetica Neue"/>
              <a:cs typeface="Helvetica Neue"/>
              <a:sym typeface="Helvetica Neue"/>
            </a:endParaRPr>
          </a:p>
        </p:txBody>
      </p:sp>
      <p:graphicFrame>
        <p:nvGraphicFramePr>
          <p:cNvPr id="67" name="Google Shape;67;p15"/>
          <p:cNvGraphicFramePr/>
          <p:nvPr/>
        </p:nvGraphicFramePr>
        <p:xfrm>
          <a:off x="4549125" y="2122700"/>
          <a:ext cx="3000000" cy="3000000"/>
        </p:xfrm>
        <a:graphic>
          <a:graphicData uri="http://schemas.openxmlformats.org/drawingml/2006/table">
            <a:tbl>
              <a:tblPr>
                <a:noFill/>
                <a:tableStyleId>{CDA56FE6-5FFB-4A2A-948F-9723B6248BFD}</a:tableStyleId>
              </a:tblPr>
              <a:tblGrid>
                <a:gridCol w="771975"/>
                <a:gridCol w="771975"/>
                <a:gridCol w="771975"/>
                <a:gridCol w="771975"/>
              </a:tblGrid>
              <a:tr h="548600">
                <a:tc>
                  <a:txBody>
                    <a:bodyPr/>
                    <a:lstStyle/>
                    <a:p>
                      <a:pPr indent="0" lvl="0" marL="0" rtl="0" algn="ctr">
                        <a:spcBef>
                          <a:spcPts val="0"/>
                        </a:spcBef>
                        <a:spcAft>
                          <a:spcPts val="0"/>
                        </a:spcAft>
                        <a:buNone/>
                      </a:pPr>
                      <a:r>
                        <a:rPr b="1" lang="en" sz="2400">
                          <a:solidFill>
                            <a:srgbClr val="FFFFFF"/>
                          </a:solidFill>
                          <a:latin typeface="Helvetica Neue"/>
                          <a:ea typeface="Helvetica Neue"/>
                          <a:cs typeface="Helvetica Neue"/>
                          <a:sym typeface="Helvetica Neue"/>
                        </a:rPr>
                        <a:t>1</a:t>
                      </a:r>
                      <a:endParaRPr b="1" sz="2400">
                        <a:solidFill>
                          <a:srgbClr val="FFFFFF"/>
                        </a:solidFill>
                        <a:latin typeface="Helvetica Neue"/>
                        <a:ea typeface="Helvetica Neue"/>
                        <a:cs typeface="Helvetica Neue"/>
                        <a:sym typeface="Helvetica Neue"/>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674EA7"/>
                    </a:solidFill>
                  </a:tcPr>
                </a:tc>
                <a:tc>
                  <a:txBody>
                    <a:bodyPr/>
                    <a:lstStyle/>
                    <a:p>
                      <a:pPr indent="0" lvl="0" marL="0" rtl="0" algn="ctr">
                        <a:spcBef>
                          <a:spcPts val="0"/>
                        </a:spcBef>
                        <a:spcAft>
                          <a:spcPts val="0"/>
                        </a:spcAft>
                        <a:buNone/>
                      </a:pPr>
                      <a:r>
                        <a:rPr b="1" lang="en" sz="2400">
                          <a:solidFill>
                            <a:srgbClr val="FFFFFF"/>
                          </a:solidFill>
                          <a:latin typeface="Helvetica Neue"/>
                          <a:ea typeface="Helvetica Neue"/>
                          <a:cs typeface="Helvetica Neue"/>
                          <a:sym typeface="Helvetica Neue"/>
                        </a:rPr>
                        <a:t>3</a:t>
                      </a:r>
                      <a:endParaRPr b="1" sz="2400">
                        <a:solidFill>
                          <a:srgbClr val="FFFFFF"/>
                        </a:solidFill>
                        <a:latin typeface="Helvetica Neue"/>
                        <a:ea typeface="Helvetica Neue"/>
                        <a:cs typeface="Helvetica Neue"/>
                        <a:sym typeface="Helvetica Neue"/>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674EA7"/>
                    </a:solidFill>
                  </a:tcPr>
                </a:tc>
                <a:tc>
                  <a:txBody>
                    <a:bodyPr/>
                    <a:lstStyle/>
                    <a:p>
                      <a:pPr indent="0" lvl="0" marL="0" rtl="0" algn="ctr">
                        <a:spcBef>
                          <a:spcPts val="0"/>
                        </a:spcBef>
                        <a:spcAft>
                          <a:spcPts val="0"/>
                        </a:spcAft>
                        <a:buNone/>
                      </a:pPr>
                      <a:r>
                        <a:rPr b="1" lang="en" sz="2400">
                          <a:solidFill>
                            <a:srgbClr val="FFFFFF"/>
                          </a:solidFill>
                          <a:latin typeface="Helvetica Neue"/>
                          <a:ea typeface="Helvetica Neue"/>
                          <a:cs typeface="Helvetica Neue"/>
                          <a:sym typeface="Helvetica Neue"/>
                        </a:rPr>
                        <a:t>7</a:t>
                      </a:r>
                      <a:endParaRPr b="1" sz="2400">
                        <a:solidFill>
                          <a:srgbClr val="FFFFFF"/>
                        </a:solidFill>
                        <a:latin typeface="Helvetica Neue"/>
                        <a:ea typeface="Helvetica Neue"/>
                        <a:cs typeface="Helvetica Neue"/>
                        <a:sym typeface="Helvetica Neue"/>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674EA7"/>
                    </a:solidFill>
                  </a:tcPr>
                </a:tc>
                <a:tc>
                  <a:txBody>
                    <a:bodyPr/>
                    <a:lstStyle/>
                    <a:p>
                      <a:pPr indent="0" lvl="0" marL="0" rtl="0" algn="ctr">
                        <a:spcBef>
                          <a:spcPts val="0"/>
                        </a:spcBef>
                        <a:spcAft>
                          <a:spcPts val="0"/>
                        </a:spcAft>
                        <a:buNone/>
                      </a:pPr>
                      <a:r>
                        <a:rPr b="1" lang="en" sz="2400">
                          <a:solidFill>
                            <a:srgbClr val="FFFFFF"/>
                          </a:solidFill>
                          <a:latin typeface="Helvetica Neue"/>
                          <a:ea typeface="Helvetica Neue"/>
                          <a:cs typeface="Helvetica Neue"/>
                          <a:sym typeface="Helvetica Neue"/>
                        </a:rPr>
                        <a:t>9</a:t>
                      </a:r>
                      <a:endParaRPr b="1" sz="2400">
                        <a:solidFill>
                          <a:srgbClr val="FFFFFF"/>
                        </a:solidFill>
                        <a:latin typeface="Helvetica Neue"/>
                        <a:ea typeface="Helvetica Neue"/>
                        <a:cs typeface="Helvetica Neue"/>
                        <a:sym typeface="Helvetica Neue"/>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674EA7"/>
                    </a:solidFill>
                  </a:tcPr>
                </a:tc>
              </a:tr>
            </a:tbl>
          </a:graphicData>
        </a:graphic>
      </p:graphicFrame>
      <p:graphicFrame>
        <p:nvGraphicFramePr>
          <p:cNvPr id="68" name="Google Shape;68;p15"/>
          <p:cNvGraphicFramePr/>
          <p:nvPr/>
        </p:nvGraphicFramePr>
        <p:xfrm>
          <a:off x="4549125" y="3059225"/>
          <a:ext cx="3000000" cy="3000000"/>
        </p:xfrm>
        <a:graphic>
          <a:graphicData uri="http://schemas.openxmlformats.org/drawingml/2006/table">
            <a:tbl>
              <a:tblPr>
                <a:noFill/>
                <a:tableStyleId>{CDA56FE6-5FFB-4A2A-948F-9723B6248BFD}</a:tableStyleId>
              </a:tblPr>
              <a:tblGrid>
                <a:gridCol w="771975"/>
                <a:gridCol w="771975"/>
                <a:gridCol w="771975"/>
                <a:gridCol w="771975"/>
              </a:tblGrid>
              <a:tr h="548600">
                <a:tc>
                  <a:txBody>
                    <a:bodyPr/>
                    <a:lstStyle/>
                    <a:p>
                      <a:pPr indent="0" lvl="0" marL="0" rtl="0" algn="ctr">
                        <a:spcBef>
                          <a:spcPts val="0"/>
                        </a:spcBef>
                        <a:spcAft>
                          <a:spcPts val="0"/>
                        </a:spcAft>
                        <a:buNone/>
                      </a:pPr>
                      <a:r>
                        <a:rPr b="1" lang="en" sz="2400">
                          <a:solidFill>
                            <a:srgbClr val="FFFFFF"/>
                          </a:solidFill>
                          <a:latin typeface="Helvetica Neue"/>
                          <a:ea typeface="Helvetica Neue"/>
                          <a:cs typeface="Helvetica Neue"/>
                          <a:sym typeface="Helvetica Neue"/>
                        </a:rPr>
                        <a:t>1</a:t>
                      </a:r>
                      <a:endParaRPr b="1" sz="2400">
                        <a:solidFill>
                          <a:srgbClr val="FFFFFF"/>
                        </a:solidFill>
                        <a:latin typeface="Helvetica Neue"/>
                        <a:ea typeface="Helvetica Neue"/>
                        <a:cs typeface="Helvetica Neue"/>
                        <a:sym typeface="Helvetica Neue"/>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674EA7"/>
                    </a:solidFill>
                  </a:tcPr>
                </a:tc>
                <a:tc>
                  <a:txBody>
                    <a:bodyPr/>
                    <a:lstStyle/>
                    <a:p>
                      <a:pPr indent="0" lvl="0" marL="0" rtl="0" algn="ctr">
                        <a:spcBef>
                          <a:spcPts val="0"/>
                        </a:spcBef>
                        <a:spcAft>
                          <a:spcPts val="0"/>
                        </a:spcAft>
                        <a:buNone/>
                      </a:pPr>
                      <a:r>
                        <a:rPr b="1" lang="en" sz="2400">
                          <a:solidFill>
                            <a:srgbClr val="FFFFFF"/>
                          </a:solidFill>
                          <a:latin typeface="Helvetica Neue"/>
                          <a:ea typeface="Helvetica Neue"/>
                          <a:cs typeface="Helvetica Neue"/>
                          <a:sym typeface="Helvetica Neue"/>
                        </a:rPr>
                        <a:t>3</a:t>
                      </a:r>
                      <a:endParaRPr b="1" sz="2400">
                        <a:solidFill>
                          <a:srgbClr val="FFFFFF"/>
                        </a:solidFill>
                        <a:latin typeface="Helvetica Neue"/>
                        <a:ea typeface="Helvetica Neue"/>
                        <a:cs typeface="Helvetica Neue"/>
                        <a:sym typeface="Helvetica Neue"/>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674EA7"/>
                    </a:solidFill>
                  </a:tcPr>
                </a:tc>
                <a:tc>
                  <a:txBody>
                    <a:bodyPr/>
                    <a:lstStyle/>
                    <a:p>
                      <a:pPr indent="0" lvl="0" marL="0" rtl="0" algn="ctr">
                        <a:spcBef>
                          <a:spcPts val="0"/>
                        </a:spcBef>
                        <a:spcAft>
                          <a:spcPts val="0"/>
                        </a:spcAft>
                        <a:buNone/>
                      </a:pPr>
                      <a:r>
                        <a:rPr b="1" lang="en" sz="2400">
                          <a:solidFill>
                            <a:srgbClr val="FFFFFF"/>
                          </a:solidFill>
                          <a:latin typeface="Helvetica Neue"/>
                          <a:ea typeface="Helvetica Neue"/>
                          <a:cs typeface="Helvetica Neue"/>
                          <a:sym typeface="Helvetica Neue"/>
                        </a:rPr>
                        <a:t>7</a:t>
                      </a:r>
                      <a:endParaRPr b="1" sz="2400">
                        <a:solidFill>
                          <a:srgbClr val="FFFFFF"/>
                        </a:solidFill>
                        <a:latin typeface="Helvetica Neue"/>
                        <a:ea typeface="Helvetica Neue"/>
                        <a:cs typeface="Helvetica Neue"/>
                        <a:sym typeface="Helvetica Neue"/>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674EA7"/>
                    </a:solidFill>
                  </a:tcPr>
                </a:tc>
                <a:tc>
                  <a:txBody>
                    <a:bodyPr/>
                    <a:lstStyle/>
                    <a:p>
                      <a:pPr indent="0" lvl="0" marL="0" rtl="0" algn="ctr">
                        <a:spcBef>
                          <a:spcPts val="0"/>
                        </a:spcBef>
                        <a:spcAft>
                          <a:spcPts val="0"/>
                        </a:spcAft>
                        <a:buNone/>
                      </a:pPr>
                      <a:r>
                        <a:rPr b="1" lang="en" sz="2400">
                          <a:solidFill>
                            <a:srgbClr val="FFFFFF"/>
                          </a:solidFill>
                          <a:latin typeface="Helvetica Neue"/>
                          <a:ea typeface="Helvetica Neue"/>
                          <a:cs typeface="Helvetica Neue"/>
                          <a:sym typeface="Helvetica Neue"/>
                        </a:rPr>
                        <a:t>9</a:t>
                      </a:r>
                      <a:endParaRPr b="1" sz="2400">
                        <a:solidFill>
                          <a:srgbClr val="FFFFFF"/>
                        </a:solidFill>
                        <a:latin typeface="Helvetica Neue"/>
                        <a:ea typeface="Helvetica Neue"/>
                        <a:cs typeface="Helvetica Neue"/>
                        <a:sym typeface="Helvetica Neue"/>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674EA7"/>
                    </a:solidFill>
                  </a:tcPr>
                </a:tc>
              </a:tr>
            </a:tbl>
          </a:graphicData>
        </a:graphic>
      </p:graphicFrame>
      <p:sp>
        <p:nvSpPr>
          <p:cNvPr id="69" name="Google Shape;69;p15"/>
          <p:cNvSpPr txBox="1"/>
          <p:nvPr/>
        </p:nvSpPr>
        <p:spPr>
          <a:xfrm>
            <a:off x="482375" y="3836625"/>
            <a:ext cx="7411800" cy="84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Helvetica Neue"/>
                <a:ea typeface="Helvetica Neue"/>
                <a:cs typeface="Helvetica Neue"/>
                <a:sym typeface="Helvetica Neue"/>
              </a:rPr>
              <a:t>ArrayLists or Lists are </a:t>
            </a:r>
            <a:r>
              <a:rPr b="1" lang="en" sz="1800">
                <a:solidFill>
                  <a:srgbClr val="FFFFFF"/>
                </a:solidFill>
                <a:latin typeface="Helvetica Neue"/>
                <a:ea typeface="Helvetica Neue"/>
                <a:cs typeface="Helvetica Neue"/>
                <a:sym typeface="Helvetica Neue"/>
              </a:rPr>
              <a:t>mutable </a:t>
            </a:r>
            <a:r>
              <a:rPr lang="en" sz="1800">
                <a:solidFill>
                  <a:srgbClr val="FFFFFF"/>
                </a:solidFill>
                <a:latin typeface="Helvetica Neue"/>
                <a:ea typeface="Helvetica Neue"/>
                <a:cs typeface="Helvetica Neue"/>
                <a:sym typeface="Helvetica Neue"/>
              </a:rPr>
              <a:t>while arrays are </a:t>
            </a:r>
            <a:r>
              <a:rPr b="1" lang="en" sz="1800">
                <a:solidFill>
                  <a:srgbClr val="FFFFFF"/>
                </a:solidFill>
                <a:latin typeface="Helvetica Neue"/>
                <a:ea typeface="Helvetica Neue"/>
                <a:cs typeface="Helvetica Neue"/>
                <a:sym typeface="Helvetica Neue"/>
              </a:rPr>
              <a:t>not mutable</a:t>
            </a:r>
            <a:r>
              <a:rPr lang="en" sz="1800">
                <a:solidFill>
                  <a:srgbClr val="FFFFFF"/>
                </a:solidFill>
                <a:latin typeface="Helvetica Neue"/>
                <a:ea typeface="Helvetica Neue"/>
                <a:cs typeface="Helvetica Neue"/>
                <a:sym typeface="Helvetica Neue"/>
              </a:rPr>
              <a:t> or </a:t>
            </a:r>
            <a:r>
              <a:rPr b="1" lang="en" sz="1800">
                <a:solidFill>
                  <a:srgbClr val="FFFFFF"/>
                </a:solidFill>
                <a:latin typeface="Helvetica Neue"/>
                <a:ea typeface="Helvetica Neue"/>
                <a:cs typeface="Helvetica Neue"/>
                <a:sym typeface="Helvetica Neue"/>
              </a:rPr>
              <a:t>immutable</a:t>
            </a:r>
            <a:endParaRPr b="1" sz="1800">
              <a:solidFill>
                <a:srgbClr val="FFFFFF"/>
              </a:solidFill>
              <a:latin typeface="Helvetica Neue"/>
              <a:ea typeface="Helvetica Neue"/>
              <a:cs typeface="Helvetica Neue"/>
              <a:sym typeface="Helvetica Neue"/>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74EA7"/>
        </a:solidFill>
      </p:bgPr>
    </p:bg>
    <p:spTree>
      <p:nvGrpSpPr>
        <p:cNvPr id="320" name="Shape 320"/>
        <p:cNvGrpSpPr/>
        <p:nvPr/>
      </p:nvGrpSpPr>
      <p:grpSpPr>
        <a:xfrm>
          <a:off x="0" y="0"/>
          <a:ext cx="0" cy="0"/>
          <a:chOff x="0" y="0"/>
          <a:chExt cx="0" cy="0"/>
        </a:xfrm>
      </p:grpSpPr>
      <p:sp>
        <p:nvSpPr>
          <p:cNvPr id="321" name="Google Shape;321;p42"/>
          <p:cNvSpPr txBox="1"/>
          <p:nvPr/>
        </p:nvSpPr>
        <p:spPr>
          <a:xfrm>
            <a:off x="655550" y="1887575"/>
            <a:ext cx="7225200" cy="266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solidFill>
                  <a:srgbClr val="D9D2E9"/>
                </a:solidFill>
                <a:latin typeface="Helvetica Neue"/>
                <a:ea typeface="Helvetica Neue"/>
                <a:cs typeface="Helvetica Neue"/>
                <a:sym typeface="Helvetica Neue"/>
              </a:rPr>
              <a:t>Stacks are represented by a Node reference called top, and links between nodes keep the list together</a:t>
            </a:r>
            <a:endParaRPr b="1" sz="3000">
              <a:solidFill>
                <a:srgbClr val="D9D2E9"/>
              </a:solidFill>
              <a:latin typeface="Helvetica Neue"/>
              <a:ea typeface="Helvetica Neue"/>
              <a:cs typeface="Helvetica Neue"/>
              <a:sym typeface="Helvetica Neue"/>
            </a:endParaRPr>
          </a:p>
          <a:p>
            <a:pPr indent="0" lvl="0" marL="0" rtl="0" algn="l">
              <a:spcBef>
                <a:spcPts val="0"/>
              </a:spcBef>
              <a:spcAft>
                <a:spcPts val="0"/>
              </a:spcAft>
              <a:buNone/>
            </a:pPr>
            <a:r>
              <a:t/>
            </a:r>
            <a:endParaRPr b="1" sz="3000">
              <a:solidFill>
                <a:srgbClr val="D9D2E9"/>
              </a:solidFill>
              <a:latin typeface="Helvetica Neue"/>
              <a:ea typeface="Helvetica Neue"/>
              <a:cs typeface="Helvetica Neue"/>
              <a:sym typeface="Helvetica Neue"/>
            </a:endParaRPr>
          </a:p>
          <a:p>
            <a:pPr indent="0" lvl="0" marL="0" rtl="0" algn="l">
              <a:spcBef>
                <a:spcPts val="0"/>
              </a:spcBef>
              <a:spcAft>
                <a:spcPts val="0"/>
              </a:spcAft>
              <a:buNone/>
            </a:pPr>
            <a:r>
              <a:t/>
            </a:r>
            <a:endParaRPr b="1" sz="3000">
              <a:solidFill>
                <a:srgbClr val="D9D2E9"/>
              </a:solidFill>
              <a:latin typeface="Helvetica Neue"/>
              <a:ea typeface="Helvetica Neue"/>
              <a:cs typeface="Helvetica Neue"/>
              <a:sym typeface="Helvetica Neue"/>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74EA7"/>
        </a:solidFill>
      </p:bgPr>
    </p:bg>
    <p:spTree>
      <p:nvGrpSpPr>
        <p:cNvPr id="325" name="Shape 325"/>
        <p:cNvGrpSpPr/>
        <p:nvPr/>
      </p:nvGrpSpPr>
      <p:grpSpPr>
        <a:xfrm>
          <a:off x="0" y="0"/>
          <a:ext cx="0" cy="0"/>
          <a:chOff x="0" y="0"/>
          <a:chExt cx="0" cy="0"/>
        </a:xfrm>
      </p:grpSpPr>
      <p:pic>
        <p:nvPicPr>
          <p:cNvPr id="326" name="Google Shape;326;p43"/>
          <p:cNvPicPr preferRelativeResize="0"/>
          <p:nvPr/>
        </p:nvPicPr>
        <p:blipFill>
          <a:blip r:embed="rId3">
            <a:alphaModFix/>
          </a:blip>
          <a:stretch>
            <a:fillRect/>
          </a:stretch>
        </p:blipFill>
        <p:spPr>
          <a:xfrm>
            <a:off x="1517509" y="0"/>
            <a:ext cx="6493341" cy="5143502"/>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74EA7"/>
        </a:solidFill>
      </p:bgPr>
    </p:bg>
    <p:spTree>
      <p:nvGrpSpPr>
        <p:cNvPr id="330" name="Shape 330"/>
        <p:cNvGrpSpPr/>
        <p:nvPr/>
      </p:nvGrpSpPr>
      <p:grpSpPr>
        <a:xfrm>
          <a:off x="0" y="0"/>
          <a:ext cx="0" cy="0"/>
          <a:chOff x="0" y="0"/>
          <a:chExt cx="0" cy="0"/>
        </a:xfrm>
      </p:grpSpPr>
      <p:sp>
        <p:nvSpPr>
          <p:cNvPr id="331" name="Google Shape;331;p44"/>
          <p:cNvSpPr/>
          <p:nvPr/>
        </p:nvSpPr>
        <p:spPr>
          <a:xfrm>
            <a:off x="2438400" y="2270125"/>
            <a:ext cx="762000" cy="466800"/>
          </a:xfrm>
          <a:prstGeom prst="rect">
            <a:avLst/>
          </a:prstGeom>
          <a:noFill/>
          <a:ln cap="flat" cmpd="sng" w="9525">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600">
              <a:solidFill>
                <a:srgbClr val="000000"/>
              </a:solidFill>
              <a:latin typeface="Arial"/>
              <a:ea typeface="Arial"/>
              <a:cs typeface="Arial"/>
              <a:sym typeface="Arial"/>
            </a:endParaRPr>
          </a:p>
        </p:txBody>
      </p:sp>
      <p:grpSp>
        <p:nvGrpSpPr>
          <p:cNvPr id="332" name="Google Shape;332;p44"/>
          <p:cNvGrpSpPr/>
          <p:nvPr/>
        </p:nvGrpSpPr>
        <p:grpSpPr>
          <a:xfrm>
            <a:off x="2625725" y="3260725"/>
            <a:ext cx="479425" cy="476250"/>
            <a:chOff x="2278" y="3456"/>
            <a:chExt cx="302" cy="300"/>
          </a:xfrm>
        </p:grpSpPr>
        <p:sp>
          <p:nvSpPr>
            <p:cNvPr id="333" name="Google Shape;333;p44"/>
            <p:cNvSpPr/>
            <p:nvPr/>
          </p:nvSpPr>
          <p:spPr>
            <a:xfrm>
              <a:off x="2280" y="3456"/>
              <a:ext cx="300" cy="300"/>
            </a:xfrm>
            <a:prstGeom prst="ellipse">
              <a:avLst/>
            </a:prstGeom>
            <a:noFill/>
            <a:ln cap="flat" cmpd="sng" w="9525">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600">
                <a:solidFill>
                  <a:srgbClr val="000000"/>
                </a:solidFill>
                <a:latin typeface="Arial"/>
                <a:ea typeface="Arial"/>
                <a:cs typeface="Arial"/>
                <a:sym typeface="Arial"/>
              </a:endParaRPr>
            </a:p>
          </p:txBody>
        </p:sp>
        <p:sp>
          <p:nvSpPr>
            <p:cNvPr id="334" name="Google Shape;334;p44"/>
            <p:cNvSpPr txBox="1"/>
            <p:nvPr/>
          </p:nvSpPr>
          <p:spPr>
            <a:xfrm>
              <a:off x="2278" y="3456"/>
              <a:ext cx="300" cy="300"/>
            </a:xfrm>
            <a:prstGeom prst="rect">
              <a:avLst/>
            </a:prstGeom>
            <a:noFill/>
            <a:ln cap="flat" cmpd="sng" w="9525">
              <a:solidFill>
                <a:srgbClr val="FFFFFF"/>
              </a:solidFill>
              <a:prstDash val="solid"/>
              <a:round/>
              <a:headEnd len="sm" w="sm" type="none"/>
              <a:tailEnd len="sm" w="sm" type="none"/>
            </a:ln>
          </p:spPr>
          <p:txBody>
            <a:bodyPr anchorCtr="1" anchor="ctr" bIns="45700" lIns="91425" spcFirstLastPara="1" rIns="91425" wrap="square" tIns="45700">
              <a:noAutofit/>
            </a:bodyPr>
            <a:lstStyle/>
            <a:p>
              <a:pPr indent="0" lvl="0" marL="0" marR="0" rtl="0" algn="ctr">
                <a:spcBef>
                  <a:spcPts val="0"/>
                </a:spcBef>
                <a:spcAft>
                  <a:spcPts val="0"/>
                </a:spcAft>
                <a:buNone/>
              </a:pPr>
              <a:r>
                <a:rPr b="1" lang="en" sz="2000">
                  <a:solidFill>
                    <a:srgbClr val="FFFFFF"/>
                  </a:solidFill>
                  <a:latin typeface="Tahoma"/>
                  <a:ea typeface="Tahoma"/>
                  <a:cs typeface="Tahoma"/>
                  <a:sym typeface="Tahoma"/>
                </a:rPr>
                <a:t>y</a:t>
              </a:r>
              <a:endParaRPr b="1">
                <a:solidFill>
                  <a:srgbClr val="FFFFFF"/>
                </a:solidFill>
              </a:endParaRPr>
            </a:p>
          </p:txBody>
        </p:sp>
      </p:grpSp>
      <p:cxnSp>
        <p:nvCxnSpPr>
          <p:cNvPr id="335" name="Google Shape;335;p44"/>
          <p:cNvCxnSpPr/>
          <p:nvPr/>
        </p:nvCxnSpPr>
        <p:spPr>
          <a:xfrm>
            <a:off x="2819400" y="2498725"/>
            <a:ext cx="1500" cy="762000"/>
          </a:xfrm>
          <a:prstGeom prst="straightConnector1">
            <a:avLst/>
          </a:prstGeom>
          <a:noFill/>
          <a:ln cap="flat" cmpd="sng" w="28575">
            <a:solidFill>
              <a:srgbClr val="FFFFFF"/>
            </a:solidFill>
            <a:prstDash val="solid"/>
            <a:round/>
            <a:headEnd len="lg" w="lg" type="oval"/>
            <a:tailEnd len="lg" w="lg" type="triangle"/>
          </a:ln>
        </p:spPr>
      </p:cxnSp>
      <p:sp>
        <p:nvSpPr>
          <p:cNvPr id="336" name="Google Shape;336;p44"/>
          <p:cNvSpPr txBox="1"/>
          <p:nvPr/>
        </p:nvSpPr>
        <p:spPr>
          <a:xfrm>
            <a:off x="1905000" y="746125"/>
            <a:ext cx="685800" cy="396900"/>
          </a:xfrm>
          <a:prstGeom prst="rect">
            <a:avLst/>
          </a:prstGeom>
          <a:noFill/>
          <a:ln cap="flat" cmpd="sng" w="9525">
            <a:solidFill>
              <a:srgbClr val="FFFFFF"/>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b="1" lang="en" sz="2000">
                <a:solidFill>
                  <a:srgbClr val="FFFFFF"/>
                </a:solidFill>
                <a:latin typeface="Tahoma"/>
                <a:ea typeface="Tahoma"/>
                <a:cs typeface="Tahoma"/>
                <a:sym typeface="Tahoma"/>
              </a:rPr>
              <a:t>top</a:t>
            </a:r>
            <a:endParaRPr b="1">
              <a:solidFill>
                <a:srgbClr val="FFFFFF"/>
              </a:solidFill>
            </a:endParaRPr>
          </a:p>
        </p:txBody>
      </p:sp>
      <p:grpSp>
        <p:nvGrpSpPr>
          <p:cNvPr id="337" name="Google Shape;337;p44"/>
          <p:cNvGrpSpPr/>
          <p:nvPr/>
        </p:nvGrpSpPr>
        <p:grpSpPr>
          <a:xfrm>
            <a:off x="4468813" y="3260725"/>
            <a:ext cx="479425" cy="476250"/>
            <a:chOff x="2278" y="3456"/>
            <a:chExt cx="302" cy="300"/>
          </a:xfrm>
        </p:grpSpPr>
        <p:sp>
          <p:nvSpPr>
            <p:cNvPr id="338" name="Google Shape;338;p44"/>
            <p:cNvSpPr/>
            <p:nvPr/>
          </p:nvSpPr>
          <p:spPr>
            <a:xfrm>
              <a:off x="2280" y="3456"/>
              <a:ext cx="300" cy="300"/>
            </a:xfrm>
            <a:prstGeom prst="ellipse">
              <a:avLst/>
            </a:prstGeom>
            <a:noFill/>
            <a:ln cap="flat" cmpd="sng" w="9525">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600">
                <a:solidFill>
                  <a:srgbClr val="000000"/>
                </a:solidFill>
                <a:latin typeface="Arial"/>
                <a:ea typeface="Arial"/>
                <a:cs typeface="Arial"/>
                <a:sym typeface="Arial"/>
              </a:endParaRPr>
            </a:p>
          </p:txBody>
        </p:sp>
        <p:sp>
          <p:nvSpPr>
            <p:cNvPr id="339" name="Google Shape;339;p44"/>
            <p:cNvSpPr txBox="1"/>
            <p:nvPr/>
          </p:nvSpPr>
          <p:spPr>
            <a:xfrm>
              <a:off x="2278" y="3456"/>
              <a:ext cx="300" cy="300"/>
            </a:xfrm>
            <a:prstGeom prst="rect">
              <a:avLst/>
            </a:prstGeom>
            <a:noFill/>
            <a:ln cap="flat" cmpd="sng" w="9525">
              <a:solidFill>
                <a:srgbClr val="FFFFFF"/>
              </a:solidFill>
              <a:prstDash val="solid"/>
              <a:round/>
              <a:headEnd len="sm" w="sm" type="none"/>
              <a:tailEnd len="sm" w="sm" type="none"/>
            </a:ln>
          </p:spPr>
          <p:txBody>
            <a:bodyPr anchorCtr="1" anchor="ctr" bIns="45700" lIns="91425" spcFirstLastPara="1" rIns="91425" wrap="square" tIns="45700">
              <a:noAutofit/>
            </a:bodyPr>
            <a:lstStyle/>
            <a:p>
              <a:pPr indent="0" lvl="0" marL="0" marR="0" rtl="0" algn="ctr">
                <a:spcBef>
                  <a:spcPts val="0"/>
                </a:spcBef>
                <a:spcAft>
                  <a:spcPts val="0"/>
                </a:spcAft>
                <a:buNone/>
              </a:pPr>
              <a:r>
                <a:rPr b="1" lang="en" sz="2000">
                  <a:solidFill>
                    <a:srgbClr val="FFFFFF"/>
                  </a:solidFill>
                  <a:latin typeface="Tahoma"/>
                  <a:ea typeface="Tahoma"/>
                  <a:cs typeface="Tahoma"/>
                  <a:sym typeface="Tahoma"/>
                </a:rPr>
                <a:t>z</a:t>
              </a:r>
              <a:endParaRPr b="1">
                <a:solidFill>
                  <a:srgbClr val="FFFFFF"/>
                </a:solidFill>
              </a:endParaRPr>
            </a:p>
          </p:txBody>
        </p:sp>
      </p:grpSp>
      <p:grpSp>
        <p:nvGrpSpPr>
          <p:cNvPr id="340" name="Google Shape;340;p44"/>
          <p:cNvGrpSpPr/>
          <p:nvPr/>
        </p:nvGrpSpPr>
        <p:grpSpPr>
          <a:xfrm>
            <a:off x="6303963" y="3260725"/>
            <a:ext cx="479425" cy="476250"/>
            <a:chOff x="2278" y="3456"/>
            <a:chExt cx="302" cy="300"/>
          </a:xfrm>
        </p:grpSpPr>
        <p:sp>
          <p:nvSpPr>
            <p:cNvPr id="341" name="Google Shape;341;p44"/>
            <p:cNvSpPr/>
            <p:nvPr/>
          </p:nvSpPr>
          <p:spPr>
            <a:xfrm>
              <a:off x="2280" y="3456"/>
              <a:ext cx="300" cy="300"/>
            </a:xfrm>
            <a:prstGeom prst="ellipse">
              <a:avLst/>
            </a:prstGeom>
            <a:noFill/>
            <a:ln cap="flat" cmpd="sng" w="9525">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600">
                <a:solidFill>
                  <a:srgbClr val="000000"/>
                </a:solidFill>
                <a:latin typeface="Arial"/>
                <a:ea typeface="Arial"/>
                <a:cs typeface="Arial"/>
                <a:sym typeface="Arial"/>
              </a:endParaRPr>
            </a:p>
          </p:txBody>
        </p:sp>
        <p:sp>
          <p:nvSpPr>
            <p:cNvPr id="342" name="Google Shape;342;p44"/>
            <p:cNvSpPr txBox="1"/>
            <p:nvPr/>
          </p:nvSpPr>
          <p:spPr>
            <a:xfrm>
              <a:off x="2278" y="3456"/>
              <a:ext cx="300" cy="300"/>
            </a:xfrm>
            <a:prstGeom prst="rect">
              <a:avLst/>
            </a:prstGeom>
            <a:noFill/>
            <a:ln cap="flat" cmpd="sng" w="9525">
              <a:solidFill>
                <a:srgbClr val="FFFFFF"/>
              </a:solidFill>
              <a:prstDash val="solid"/>
              <a:round/>
              <a:headEnd len="sm" w="sm" type="none"/>
              <a:tailEnd len="sm" w="sm" type="none"/>
            </a:ln>
          </p:spPr>
          <p:txBody>
            <a:bodyPr anchorCtr="1" anchor="ctr" bIns="45700" lIns="91425" spcFirstLastPara="1" rIns="91425" wrap="square" tIns="45700">
              <a:noAutofit/>
            </a:bodyPr>
            <a:lstStyle/>
            <a:p>
              <a:pPr indent="0" lvl="0" marL="0" marR="0" rtl="0" algn="ctr">
                <a:spcBef>
                  <a:spcPts val="0"/>
                </a:spcBef>
                <a:spcAft>
                  <a:spcPts val="0"/>
                </a:spcAft>
                <a:buNone/>
              </a:pPr>
              <a:r>
                <a:rPr b="1" lang="en" sz="2000">
                  <a:solidFill>
                    <a:srgbClr val="FFFFFF"/>
                  </a:solidFill>
                  <a:latin typeface="Tahoma"/>
                  <a:ea typeface="Tahoma"/>
                  <a:cs typeface="Tahoma"/>
                  <a:sym typeface="Tahoma"/>
                </a:rPr>
                <a:t>w</a:t>
              </a:r>
              <a:endParaRPr b="1">
                <a:solidFill>
                  <a:srgbClr val="FFFFFF"/>
                </a:solidFill>
              </a:endParaRPr>
            </a:p>
          </p:txBody>
        </p:sp>
      </p:grpSp>
      <p:cxnSp>
        <p:nvCxnSpPr>
          <p:cNvPr id="343" name="Google Shape;343;p44"/>
          <p:cNvCxnSpPr/>
          <p:nvPr/>
        </p:nvCxnSpPr>
        <p:spPr>
          <a:xfrm>
            <a:off x="4648200" y="2498725"/>
            <a:ext cx="1500" cy="762000"/>
          </a:xfrm>
          <a:prstGeom prst="straightConnector1">
            <a:avLst/>
          </a:prstGeom>
          <a:noFill/>
          <a:ln cap="flat" cmpd="sng" w="28575">
            <a:solidFill>
              <a:srgbClr val="FFFFFF"/>
            </a:solidFill>
            <a:prstDash val="solid"/>
            <a:round/>
            <a:headEnd len="lg" w="lg" type="oval"/>
            <a:tailEnd len="lg" w="lg" type="triangle"/>
          </a:ln>
        </p:spPr>
      </p:cxnSp>
      <p:cxnSp>
        <p:nvCxnSpPr>
          <p:cNvPr id="344" name="Google Shape;344;p44"/>
          <p:cNvCxnSpPr/>
          <p:nvPr/>
        </p:nvCxnSpPr>
        <p:spPr>
          <a:xfrm>
            <a:off x="2209800" y="1355725"/>
            <a:ext cx="609600" cy="838200"/>
          </a:xfrm>
          <a:prstGeom prst="straightConnector1">
            <a:avLst/>
          </a:prstGeom>
          <a:noFill/>
          <a:ln cap="flat" cmpd="sng" w="28575">
            <a:solidFill>
              <a:srgbClr val="FFFFFF"/>
            </a:solidFill>
            <a:prstDash val="solid"/>
            <a:round/>
            <a:headEnd len="lg" w="lg" type="oval"/>
            <a:tailEnd len="lg" w="lg" type="triangle"/>
          </a:ln>
        </p:spPr>
      </p:cxnSp>
      <p:cxnSp>
        <p:nvCxnSpPr>
          <p:cNvPr id="345" name="Google Shape;345;p44"/>
          <p:cNvCxnSpPr/>
          <p:nvPr/>
        </p:nvCxnSpPr>
        <p:spPr>
          <a:xfrm>
            <a:off x="6477000" y="2498725"/>
            <a:ext cx="1500" cy="762000"/>
          </a:xfrm>
          <a:prstGeom prst="straightConnector1">
            <a:avLst/>
          </a:prstGeom>
          <a:noFill/>
          <a:ln cap="flat" cmpd="sng" w="28575">
            <a:solidFill>
              <a:srgbClr val="FFFFFF"/>
            </a:solidFill>
            <a:prstDash val="solid"/>
            <a:round/>
            <a:headEnd len="lg" w="lg" type="oval"/>
            <a:tailEnd len="lg" w="lg" type="triangle"/>
          </a:ln>
        </p:spPr>
      </p:cxnSp>
      <p:cxnSp>
        <p:nvCxnSpPr>
          <p:cNvPr id="346" name="Google Shape;346;p44"/>
          <p:cNvCxnSpPr/>
          <p:nvPr/>
        </p:nvCxnSpPr>
        <p:spPr>
          <a:xfrm>
            <a:off x="3429000" y="2498725"/>
            <a:ext cx="762000" cy="0"/>
          </a:xfrm>
          <a:prstGeom prst="straightConnector1">
            <a:avLst/>
          </a:prstGeom>
          <a:noFill/>
          <a:ln cap="flat" cmpd="sng" w="28575">
            <a:solidFill>
              <a:srgbClr val="FFFFFF"/>
            </a:solidFill>
            <a:prstDash val="solid"/>
            <a:round/>
            <a:headEnd len="sm" w="sm" type="none"/>
            <a:tailEnd len="lg" w="lg" type="triangle"/>
          </a:ln>
        </p:spPr>
      </p:cxnSp>
      <p:sp>
        <p:nvSpPr>
          <p:cNvPr id="347" name="Google Shape;347;p44"/>
          <p:cNvSpPr/>
          <p:nvPr/>
        </p:nvSpPr>
        <p:spPr>
          <a:xfrm>
            <a:off x="1981200" y="1203325"/>
            <a:ext cx="466800" cy="466800"/>
          </a:xfrm>
          <a:prstGeom prst="rect">
            <a:avLst/>
          </a:prstGeom>
          <a:noFill/>
          <a:ln cap="flat" cmpd="sng" w="9525">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600">
              <a:solidFill>
                <a:srgbClr val="000000"/>
              </a:solidFill>
              <a:latin typeface="Arial"/>
              <a:ea typeface="Arial"/>
              <a:cs typeface="Arial"/>
              <a:sym typeface="Arial"/>
            </a:endParaRPr>
          </a:p>
        </p:txBody>
      </p:sp>
      <p:sp>
        <p:nvSpPr>
          <p:cNvPr id="348" name="Google Shape;348;p44"/>
          <p:cNvSpPr/>
          <p:nvPr/>
        </p:nvSpPr>
        <p:spPr>
          <a:xfrm>
            <a:off x="4267200" y="2270125"/>
            <a:ext cx="762000" cy="466800"/>
          </a:xfrm>
          <a:prstGeom prst="rect">
            <a:avLst/>
          </a:prstGeom>
          <a:noFill/>
          <a:ln cap="flat" cmpd="sng" w="9525">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600">
              <a:solidFill>
                <a:srgbClr val="000000"/>
              </a:solidFill>
              <a:latin typeface="Arial"/>
              <a:ea typeface="Arial"/>
              <a:cs typeface="Arial"/>
              <a:sym typeface="Arial"/>
            </a:endParaRPr>
          </a:p>
        </p:txBody>
      </p:sp>
      <p:sp>
        <p:nvSpPr>
          <p:cNvPr id="349" name="Google Shape;349;p44"/>
          <p:cNvSpPr/>
          <p:nvPr/>
        </p:nvSpPr>
        <p:spPr>
          <a:xfrm>
            <a:off x="6096000" y="2270125"/>
            <a:ext cx="762000" cy="466800"/>
          </a:xfrm>
          <a:prstGeom prst="rect">
            <a:avLst/>
          </a:prstGeom>
          <a:noFill/>
          <a:ln cap="flat" cmpd="sng" w="9525">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600">
              <a:solidFill>
                <a:srgbClr val="000000"/>
              </a:solidFill>
              <a:latin typeface="Arial"/>
              <a:ea typeface="Arial"/>
              <a:cs typeface="Arial"/>
              <a:sym typeface="Arial"/>
            </a:endParaRPr>
          </a:p>
        </p:txBody>
      </p:sp>
      <p:sp>
        <p:nvSpPr>
          <p:cNvPr id="350" name="Google Shape;350;p44"/>
          <p:cNvSpPr/>
          <p:nvPr/>
        </p:nvSpPr>
        <p:spPr>
          <a:xfrm>
            <a:off x="3200400" y="2270125"/>
            <a:ext cx="466800" cy="466800"/>
          </a:xfrm>
          <a:prstGeom prst="rect">
            <a:avLst/>
          </a:prstGeom>
          <a:noFill/>
          <a:ln cap="flat" cmpd="sng" w="9525">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600">
              <a:solidFill>
                <a:srgbClr val="000000"/>
              </a:solidFill>
              <a:latin typeface="Arial"/>
              <a:ea typeface="Arial"/>
              <a:cs typeface="Arial"/>
              <a:sym typeface="Arial"/>
            </a:endParaRPr>
          </a:p>
        </p:txBody>
      </p:sp>
      <p:sp>
        <p:nvSpPr>
          <p:cNvPr id="351" name="Google Shape;351;p44"/>
          <p:cNvSpPr/>
          <p:nvPr/>
        </p:nvSpPr>
        <p:spPr>
          <a:xfrm>
            <a:off x="5029200" y="2270125"/>
            <a:ext cx="466800" cy="466800"/>
          </a:xfrm>
          <a:prstGeom prst="rect">
            <a:avLst/>
          </a:prstGeom>
          <a:noFill/>
          <a:ln cap="flat" cmpd="sng" w="9525">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600">
              <a:solidFill>
                <a:srgbClr val="000000"/>
              </a:solidFill>
              <a:latin typeface="Arial"/>
              <a:ea typeface="Arial"/>
              <a:cs typeface="Arial"/>
              <a:sym typeface="Arial"/>
            </a:endParaRPr>
          </a:p>
        </p:txBody>
      </p:sp>
      <p:sp>
        <p:nvSpPr>
          <p:cNvPr id="352" name="Google Shape;352;p44"/>
          <p:cNvSpPr/>
          <p:nvPr/>
        </p:nvSpPr>
        <p:spPr>
          <a:xfrm>
            <a:off x="6858000" y="2270125"/>
            <a:ext cx="466800" cy="466800"/>
          </a:xfrm>
          <a:prstGeom prst="rect">
            <a:avLst/>
          </a:prstGeom>
          <a:noFill/>
          <a:ln cap="flat" cmpd="sng" w="9525">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600">
              <a:solidFill>
                <a:srgbClr val="000000"/>
              </a:solidFill>
              <a:latin typeface="Arial"/>
              <a:ea typeface="Arial"/>
              <a:cs typeface="Arial"/>
              <a:sym typeface="Arial"/>
            </a:endParaRPr>
          </a:p>
        </p:txBody>
      </p:sp>
      <p:sp>
        <p:nvSpPr>
          <p:cNvPr id="353" name="Google Shape;353;p44"/>
          <p:cNvSpPr/>
          <p:nvPr/>
        </p:nvSpPr>
        <p:spPr>
          <a:xfrm>
            <a:off x="6848475" y="2778125"/>
            <a:ext cx="810900" cy="366600"/>
          </a:xfrm>
          <a:prstGeom prst="rect">
            <a:avLst/>
          </a:prstGeom>
          <a:noFill/>
          <a:ln cap="flat" cmpd="sng" w="9525">
            <a:solidFill>
              <a:srgbClr val="FFFFFF"/>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b="1" lang="en" sz="1800">
                <a:solidFill>
                  <a:srgbClr val="FFFFFF"/>
                </a:solidFill>
                <a:latin typeface="Tahoma"/>
                <a:ea typeface="Tahoma"/>
                <a:cs typeface="Tahoma"/>
                <a:sym typeface="Tahoma"/>
              </a:rPr>
              <a:t>null</a:t>
            </a:r>
            <a:endParaRPr b="1">
              <a:solidFill>
                <a:srgbClr val="FFFFFF"/>
              </a:solidFill>
            </a:endParaRPr>
          </a:p>
        </p:txBody>
      </p:sp>
      <p:cxnSp>
        <p:nvCxnSpPr>
          <p:cNvPr id="354" name="Google Shape;354;p44"/>
          <p:cNvCxnSpPr/>
          <p:nvPr/>
        </p:nvCxnSpPr>
        <p:spPr>
          <a:xfrm>
            <a:off x="5257800" y="2498725"/>
            <a:ext cx="762000" cy="0"/>
          </a:xfrm>
          <a:prstGeom prst="straightConnector1">
            <a:avLst/>
          </a:prstGeom>
          <a:noFill/>
          <a:ln cap="flat" cmpd="sng" w="28575">
            <a:solidFill>
              <a:srgbClr val="FFFFFF"/>
            </a:solidFill>
            <a:prstDash val="solid"/>
            <a:round/>
            <a:headEnd len="sm" w="sm" type="none"/>
            <a:tailEnd len="lg" w="lg" type="triangle"/>
          </a:ln>
        </p:spPr>
      </p:cxnSp>
      <p:sp>
        <p:nvSpPr>
          <p:cNvPr id="355" name="Google Shape;355;p44"/>
          <p:cNvSpPr txBox="1"/>
          <p:nvPr/>
        </p:nvSpPr>
        <p:spPr>
          <a:xfrm>
            <a:off x="4495800" y="1219200"/>
            <a:ext cx="685800" cy="406500"/>
          </a:xfrm>
          <a:prstGeom prst="rect">
            <a:avLst/>
          </a:prstGeom>
          <a:noFill/>
          <a:ln cap="flat" cmpd="sng" w="952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b="1" lang="en" sz="2000">
                <a:solidFill>
                  <a:srgbClr val="FFFFFF"/>
                </a:solidFill>
                <a:latin typeface="Tahoma"/>
                <a:ea typeface="Tahoma"/>
                <a:cs typeface="Tahoma"/>
                <a:sym typeface="Tahoma"/>
              </a:rPr>
              <a:t>3</a:t>
            </a:r>
            <a:endParaRPr b="1">
              <a:solidFill>
                <a:srgbClr val="FFFFFF"/>
              </a:solidFill>
            </a:endParaRPr>
          </a:p>
        </p:txBody>
      </p:sp>
      <p:sp>
        <p:nvSpPr>
          <p:cNvPr id="356" name="Google Shape;356;p44"/>
          <p:cNvSpPr txBox="1"/>
          <p:nvPr/>
        </p:nvSpPr>
        <p:spPr>
          <a:xfrm>
            <a:off x="4495800" y="762000"/>
            <a:ext cx="1124400" cy="399900"/>
          </a:xfrm>
          <a:prstGeom prst="rect">
            <a:avLst/>
          </a:prstGeom>
          <a:noFill/>
          <a:ln cap="flat" cmpd="sng" w="9525">
            <a:solidFill>
              <a:srgbClr val="FFFFFF"/>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b="1" lang="en" sz="2000">
                <a:solidFill>
                  <a:srgbClr val="FFFFFF"/>
                </a:solidFill>
                <a:latin typeface="Tahoma"/>
                <a:ea typeface="Tahoma"/>
                <a:cs typeface="Tahoma"/>
                <a:sym typeface="Tahoma"/>
              </a:rPr>
              <a:t>count</a:t>
            </a:r>
            <a:endParaRPr b="1">
              <a:solidFill>
                <a:srgbClr val="FFFFFF"/>
              </a:solidFill>
            </a:endParaRPr>
          </a:p>
        </p:txBody>
      </p:sp>
      <p:sp>
        <p:nvSpPr>
          <p:cNvPr id="357" name="Google Shape;357;p44"/>
          <p:cNvSpPr txBox="1"/>
          <p:nvPr/>
        </p:nvSpPr>
        <p:spPr>
          <a:xfrm>
            <a:off x="464725" y="4165150"/>
            <a:ext cx="6764400" cy="739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3600">
                <a:solidFill>
                  <a:srgbClr val="FFFFFF"/>
                </a:solidFill>
                <a:latin typeface="Helvetica Neue"/>
                <a:ea typeface="Helvetica Neue"/>
                <a:cs typeface="Helvetica Neue"/>
                <a:sym typeface="Helvetica Neue"/>
              </a:rPr>
              <a:t>Push Operation</a:t>
            </a:r>
            <a:endParaRPr sz="4800">
              <a:solidFill>
                <a:srgbClr val="FFFFFF"/>
              </a:solidFill>
              <a:latin typeface="Helvetica Neue"/>
              <a:ea typeface="Helvetica Neue"/>
              <a:cs typeface="Helvetica Neue"/>
              <a:sym typeface="Helvetica Neue"/>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74EA7"/>
        </a:solidFill>
      </p:bgPr>
    </p:bg>
    <p:spTree>
      <p:nvGrpSpPr>
        <p:cNvPr id="361" name="Shape 361"/>
        <p:cNvGrpSpPr/>
        <p:nvPr/>
      </p:nvGrpSpPr>
      <p:grpSpPr>
        <a:xfrm>
          <a:off x="0" y="0"/>
          <a:ext cx="0" cy="0"/>
          <a:chOff x="0" y="0"/>
          <a:chExt cx="0" cy="0"/>
        </a:xfrm>
      </p:grpSpPr>
      <p:sp>
        <p:nvSpPr>
          <p:cNvPr id="362" name="Google Shape;362;p45"/>
          <p:cNvSpPr/>
          <p:nvPr/>
        </p:nvSpPr>
        <p:spPr>
          <a:xfrm>
            <a:off x="2438400" y="2270125"/>
            <a:ext cx="762000" cy="466800"/>
          </a:xfrm>
          <a:prstGeom prst="rect">
            <a:avLst/>
          </a:prstGeom>
          <a:noFill/>
          <a:ln cap="flat" cmpd="sng" w="9525">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600">
              <a:solidFill>
                <a:srgbClr val="000000"/>
              </a:solidFill>
              <a:latin typeface="Arial"/>
              <a:ea typeface="Arial"/>
              <a:cs typeface="Arial"/>
              <a:sym typeface="Arial"/>
            </a:endParaRPr>
          </a:p>
        </p:txBody>
      </p:sp>
      <p:grpSp>
        <p:nvGrpSpPr>
          <p:cNvPr id="363" name="Google Shape;363;p45"/>
          <p:cNvGrpSpPr/>
          <p:nvPr/>
        </p:nvGrpSpPr>
        <p:grpSpPr>
          <a:xfrm>
            <a:off x="2625725" y="3260725"/>
            <a:ext cx="479425" cy="476250"/>
            <a:chOff x="2278" y="3456"/>
            <a:chExt cx="302" cy="300"/>
          </a:xfrm>
        </p:grpSpPr>
        <p:sp>
          <p:nvSpPr>
            <p:cNvPr id="364" name="Google Shape;364;p45"/>
            <p:cNvSpPr/>
            <p:nvPr/>
          </p:nvSpPr>
          <p:spPr>
            <a:xfrm>
              <a:off x="2280" y="3456"/>
              <a:ext cx="300" cy="300"/>
            </a:xfrm>
            <a:prstGeom prst="ellipse">
              <a:avLst/>
            </a:prstGeom>
            <a:noFill/>
            <a:ln cap="flat" cmpd="sng" w="9525">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600">
                <a:solidFill>
                  <a:srgbClr val="000000"/>
                </a:solidFill>
                <a:latin typeface="Arial"/>
                <a:ea typeface="Arial"/>
                <a:cs typeface="Arial"/>
                <a:sym typeface="Arial"/>
              </a:endParaRPr>
            </a:p>
          </p:txBody>
        </p:sp>
        <p:sp>
          <p:nvSpPr>
            <p:cNvPr id="365" name="Google Shape;365;p45"/>
            <p:cNvSpPr txBox="1"/>
            <p:nvPr/>
          </p:nvSpPr>
          <p:spPr>
            <a:xfrm>
              <a:off x="2278" y="3456"/>
              <a:ext cx="300" cy="300"/>
            </a:xfrm>
            <a:prstGeom prst="rect">
              <a:avLst/>
            </a:prstGeom>
            <a:noFill/>
            <a:ln cap="flat" cmpd="sng" w="9525">
              <a:solidFill>
                <a:srgbClr val="FFFFFF"/>
              </a:solidFill>
              <a:prstDash val="solid"/>
              <a:round/>
              <a:headEnd len="sm" w="sm" type="none"/>
              <a:tailEnd len="sm" w="sm" type="none"/>
            </a:ln>
          </p:spPr>
          <p:txBody>
            <a:bodyPr anchorCtr="1" anchor="ctr" bIns="45700" lIns="91425" spcFirstLastPara="1" rIns="91425" wrap="square" tIns="45700">
              <a:noAutofit/>
            </a:bodyPr>
            <a:lstStyle/>
            <a:p>
              <a:pPr indent="0" lvl="0" marL="0" marR="0" rtl="0" algn="ctr">
                <a:spcBef>
                  <a:spcPts val="0"/>
                </a:spcBef>
                <a:spcAft>
                  <a:spcPts val="0"/>
                </a:spcAft>
                <a:buNone/>
              </a:pPr>
              <a:r>
                <a:rPr b="1" lang="en" sz="2000">
                  <a:solidFill>
                    <a:srgbClr val="FFFFFF"/>
                  </a:solidFill>
                  <a:latin typeface="Tahoma"/>
                  <a:ea typeface="Tahoma"/>
                  <a:cs typeface="Tahoma"/>
                  <a:sym typeface="Tahoma"/>
                </a:rPr>
                <a:t>y</a:t>
              </a:r>
              <a:endParaRPr b="1">
                <a:solidFill>
                  <a:srgbClr val="FFFFFF"/>
                </a:solidFill>
              </a:endParaRPr>
            </a:p>
          </p:txBody>
        </p:sp>
      </p:grpSp>
      <p:cxnSp>
        <p:nvCxnSpPr>
          <p:cNvPr id="366" name="Google Shape;366;p45"/>
          <p:cNvCxnSpPr/>
          <p:nvPr/>
        </p:nvCxnSpPr>
        <p:spPr>
          <a:xfrm>
            <a:off x="2819400" y="2498725"/>
            <a:ext cx="1500" cy="762000"/>
          </a:xfrm>
          <a:prstGeom prst="straightConnector1">
            <a:avLst/>
          </a:prstGeom>
          <a:noFill/>
          <a:ln cap="flat" cmpd="sng" w="28575">
            <a:solidFill>
              <a:srgbClr val="FFFFFF"/>
            </a:solidFill>
            <a:prstDash val="solid"/>
            <a:round/>
            <a:headEnd len="lg" w="lg" type="oval"/>
            <a:tailEnd len="lg" w="lg" type="triangle"/>
          </a:ln>
        </p:spPr>
      </p:cxnSp>
      <p:sp>
        <p:nvSpPr>
          <p:cNvPr id="367" name="Google Shape;367;p45"/>
          <p:cNvSpPr txBox="1"/>
          <p:nvPr/>
        </p:nvSpPr>
        <p:spPr>
          <a:xfrm>
            <a:off x="1905000" y="746125"/>
            <a:ext cx="685800" cy="396900"/>
          </a:xfrm>
          <a:prstGeom prst="rect">
            <a:avLst/>
          </a:prstGeom>
          <a:noFill/>
          <a:ln cap="flat" cmpd="sng" w="9525">
            <a:solidFill>
              <a:srgbClr val="FFFFFF"/>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b="1" lang="en" sz="2000">
                <a:solidFill>
                  <a:srgbClr val="FFFFFF"/>
                </a:solidFill>
                <a:latin typeface="Tahoma"/>
                <a:ea typeface="Tahoma"/>
                <a:cs typeface="Tahoma"/>
                <a:sym typeface="Tahoma"/>
              </a:rPr>
              <a:t>top</a:t>
            </a:r>
            <a:endParaRPr b="1">
              <a:solidFill>
                <a:srgbClr val="FFFFFF"/>
              </a:solidFill>
            </a:endParaRPr>
          </a:p>
        </p:txBody>
      </p:sp>
      <p:grpSp>
        <p:nvGrpSpPr>
          <p:cNvPr id="368" name="Google Shape;368;p45"/>
          <p:cNvGrpSpPr/>
          <p:nvPr/>
        </p:nvGrpSpPr>
        <p:grpSpPr>
          <a:xfrm>
            <a:off x="4468813" y="3260725"/>
            <a:ext cx="479425" cy="476250"/>
            <a:chOff x="2278" y="3456"/>
            <a:chExt cx="302" cy="300"/>
          </a:xfrm>
        </p:grpSpPr>
        <p:sp>
          <p:nvSpPr>
            <p:cNvPr id="369" name="Google Shape;369;p45"/>
            <p:cNvSpPr/>
            <p:nvPr/>
          </p:nvSpPr>
          <p:spPr>
            <a:xfrm>
              <a:off x="2280" y="3456"/>
              <a:ext cx="300" cy="300"/>
            </a:xfrm>
            <a:prstGeom prst="ellipse">
              <a:avLst/>
            </a:prstGeom>
            <a:noFill/>
            <a:ln cap="flat" cmpd="sng" w="9525">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600">
                <a:solidFill>
                  <a:srgbClr val="000000"/>
                </a:solidFill>
                <a:latin typeface="Arial"/>
                <a:ea typeface="Arial"/>
                <a:cs typeface="Arial"/>
                <a:sym typeface="Arial"/>
              </a:endParaRPr>
            </a:p>
          </p:txBody>
        </p:sp>
        <p:sp>
          <p:nvSpPr>
            <p:cNvPr id="370" name="Google Shape;370;p45"/>
            <p:cNvSpPr txBox="1"/>
            <p:nvPr/>
          </p:nvSpPr>
          <p:spPr>
            <a:xfrm>
              <a:off x="2278" y="3456"/>
              <a:ext cx="300" cy="300"/>
            </a:xfrm>
            <a:prstGeom prst="rect">
              <a:avLst/>
            </a:prstGeom>
            <a:noFill/>
            <a:ln cap="flat" cmpd="sng" w="9525">
              <a:solidFill>
                <a:srgbClr val="FFFFFF"/>
              </a:solidFill>
              <a:prstDash val="solid"/>
              <a:round/>
              <a:headEnd len="sm" w="sm" type="none"/>
              <a:tailEnd len="sm" w="sm" type="none"/>
            </a:ln>
          </p:spPr>
          <p:txBody>
            <a:bodyPr anchorCtr="1" anchor="ctr" bIns="45700" lIns="91425" spcFirstLastPara="1" rIns="91425" wrap="square" tIns="45700">
              <a:noAutofit/>
            </a:bodyPr>
            <a:lstStyle/>
            <a:p>
              <a:pPr indent="0" lvl="0" marL="0" marR="0" rtl="0" algn="ctr">
                <a:spcBef>
                  <a:spcPts val="0"/>
                </a:spcBef>
                <a:spcAft>
                  <a:spcPts val="0"/>
                </a:spcAft>
                <a:buNone/>
              </a:pPr>
              <a:r>
                <a:rPr b="1" lang="en" sz="2000">
                  <a:solidFill>
                    <a:srgbClr val="FFFFFF"/>
                  </a:solidFill>
                  <a:latin typeface="Tahoma"/>
                  <a:ea typeface="Tahoma"/>
                  <a:cs typeface="Tahoma"/>
                  <a:sym typeface="Tahoma"/>
                </a:rPr>
                <a:t>z</a:t>
              </a:r>
              <a:endParaRPr b="1">
                <a:solidFill>
                  <a:srgbClr val="FFFFFF"/>
                </a:solidFill>
              </a:endParaRPr>
            </a:p>
          </p:txBody>
        </p:sp>
      </p:grpSp>
      <p:grpSp>
        <p:nvGrpSpPr>
          <p:cNvPr id="371" name="Google Shape;371;p45"/>
          <p:cNvGrpSpPr/>
          <p:nvPr/>
        </p:nvGrpSpPr>
        <p:grpSpPr>
          <a:xfrm>
            <a:off x="6303963" y="3260725"/>
            <a:ext cx="479425" cy="476250"/>
            <a:chOff x="2278" y="3456"/>
            <a:chExt cx="302" cy="300"/>
          </a:xfrm>
        </p:grpSpPr>
        <p:sp>
          <p:nvSpPr>
            <p:cNvPr id="372" name="Google Shape;372;p45"/>
            <p:cNvSpPr/>
            <p:nvPr/>
          </p:nvSpPr>
          <p:spPr>
            <a:xfrm>
              <a:off x="2280" y="3456"/>
              <a:ext cx="300" cy="300"/>
            </a:xfrm>
            <a:prstGeom prst="ellipse">
              <a:avLst/>
            </a:prstGeom>
            <a:noFill/>
            <a:ln cap="flat" cmpd="sng" w="9525">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600">
                <a:solidFill>
                  <a:srgbClr val="000000"/>
                </a:solidFill>
                <a:latin typeface="Arial"/>
                <a:ea typeface="Arial"/>
                <a:cs typeface="Arial"/>
                <a:sym typeface="Arial"/>
              </a:endParaRPr>
            </a:p>
          </p:txBody>
        </p:sp>
        <p:sp>
          <p:nvSpPr>
            <p:cNvPr id="373" name="Google Shape;373;p45"/>
            <p:cNvSpPr txBox="1"/>
            <p:nvPr/>
          </p:nvSpPr>
          <p:spPr>
            <a:xfrm>
              <a:off x="2278" y="3456"/>
              <a:ext cx="300" cy="300"/>
            </a:xfrm>
            <a:prstGeom prst="rect">
              <a:avLst/>
            </a:prstGeom>
            <a:noFill/>
            <a:ln cap="flat" cmpd="sng" w="9525">
              <a:solidFill>
                <a:srgbClr val="FFFFFF"/>
              </a:solidFill>
              <a:prstDash val="solid"/>
              <a:round/>
              <a:headEnd len="sm" w="sm" type="none"/>
              <a:tailEnd len="sm" w="sm" type="none"/>
            </a:ln>
          </p:spPr>
          <p:txBody>
            <a:bodyPr anchorCtr="1" anchor="ctr" bIns="45700" lIns="91425" spcFirstLastPara="1" rIns="91425" wrap="square" tIns="45700">
              <a:noAutofit/>
            </a:bodyPr>
            <a:lstStyle/>
            <a:p>
              <a:pPr indent="0" lvl="0" marL="0" marR="0" rtl="0" algn="ctr">
                <a:spcBef>
                  <a:spcPts val="0"/>
                </a:spcBef>
                <a:spcAft>
                  <a:spcPts val="0"/>
                </a:spcAft>
                <a:buNone/>
              </a:pPr>
              <a:r>
                <a:rPr b="1" lang="en" sz="2000">
                  <a:solidFill>
                    <a:srgbClr val="FFFFFF"/>
                  </a:solidFill>
                  <a:latin typeface="Tahoma"/>
                  <a:ea typeface="Tahoma"/>
                  <a:cs typeface="Tahoma"/>
                  <a:sym typeface="Tahoma"/>
                </a:rPr>
                <a:t>w</a:t>
              </a:r>
              <a:endParaRPr b="1">
                <a:solidFill>
                  <a:srgbClr val="FFFFFF"/>
                </a:solidFill>
              </a:endParaRPr>
            </a:p>
          </p:txBody>
        </p:sp>
      </p:grpSp>
      <p:cxnSp>
        <p:nvCxnSpPr>
          <p:cNvPr id="374" name="Google Shape;374;p45"/>
          <p:cNvCxnSpPr/>
          <p:nvPr/>
        </p:nvCxnSpPr>
        <p:spPr>
          <a:xfrm>
            <a:off x="4648200" y="2498725"/>
            <a:ext cx="1500" cy="762000"/>
          </a:xfrm>
          <a:prstGeom prst="straightConnector1">
            <a:avLst/>
          </a:prstGeom>
          <a:noFill/>
          <a:ln cap="flat" cmpd="sng" w="28575">
            <a:solidFill>
              <a:srgbClr val="FFFFFF"/>
            </a:solidFill>
            <a:prstDash val="solid"/>
            <a:round/>
            <a:headEnd len="lg" w="lg" type="oval"/>
            <a:tailEnd len="lg" w="lg" type="triangle"/>
          </a:ln>
        </p:spPr>
      </p:cxnSp>
      <p:cxnSp>
        <p:nvCxnSpPr>
          <p:cNvPr id="375" name="Google Shape;375;p45"/>
          <p:cNvCxnSpPr/>
          <p:nvPr/>
        </p:nvCxnSpPr>
        <p:spPr>
          <a:xfrm flipH="1">
            <a:off x="984000" y="1355725"/>
            <a:ext cx="1225800" cy="764700"/>
          </a:xfrm>
          <a:prstGeom prst="straightConnector1">
            <a:avLst/>
          </a:prstGeom>
          <a:noFill/>
          <a:ln cap="flat" cmpd="sng" w="28575">
            <a:solidFill>
              <a:srgbClr val="FFFFFF"/>
            </a:solidFill>
            <a:prstDash val="solid"/>
            <a:round/>
            <a:headEnd len="lg" w="lg" type="oval"/>
            <a:tailEnd len="lg" w="lg" type="triangle"/>
          </a:ln>
        </p:spPr>
      </p:cxnSp>
      <p:cxnSp>
        <p:nvCxnSpPr>
          <p:cNvPr id="376" name="Google Shape;376;p45"/>
          <p:cNvCxnSpPr/>
          <p:nvPr/>
        </p:nvCxnSpPr>
        <p:spPr>
          <a:xfrm>
            <a:off x="6477000" y="2498725"/>
            <a:ext cx="1500" cy="762000"/>
          </a:xfrm>
          <a:prstGeom prst="straightConnector1">
            <a:avLst/>
          </a:prstGeom>
          <a:noFill/>
          <a:ln cap="flat" cmpd="sng" w="28575">
            <a:solidFill>
              <a:srgbClr val="FFFFFF"/>
            </a:solidFill>
            <a:prstDash val="solid"/>
            <a:round/>
            <a:headEnd len="lg" w="lg" type="oval"/>
            <a:tailEnd len="lg" w="lg" type="triangle"/>
          </a:ln>
        </p:spPr>
      </p:cxnSp>
      <p:cxnSp>
        <p:nvCxnSpPr>
          <p:cNvPr id="377" name="Google Shape;377;p45"/>
          <p:cNvCxnSpPr/>
          <p:nvPr/>
        </p:nvCxnSpPr>
        <p:spPr>
          <a:xfrm>
            <a:off x="3429000" y="2498725"/>
            <a:ext cx="762000" cy="0"/>
          </a:xfrm>
          <a:prstGeom prst="straightConnector1">
            <a:avLst/>
          </a:prstGeom>
          <a:noFill/>
          <a:ln cap="flat" cmpd="sng" w="28575">
            <a:solidFill>
              <a:srgbClr val="FFFFFF"/>
            </a:solidFill>
            <a:prstDash val="solid"/>
            <a:round/>
            <a:headEnd len="sm" w="sm" type="none"/>
            <a:tailEnd len="lg" w="lg" type="triangle"/>
          </a:ln>
        </p:spPr>
      </p:cxnSp>
      <p:sp>
        <p:nvSpPr>
          <p:cNvPr id="378" name="Google Shape;378;p45"/>
          <p:cNvSpPr/>
          <p:nvPr/>
        </p:nvSpPr>
        <p:spPr>
          <a:xfrm>
            <a:off x="1981200" y="1203325"/>
            <a:ext cx="466800" cy="466800"/>
          </a:xfrm>
          <a:prstGeom prst="rect">
            <a:avLst/>
          </a:prstGeom>
          <a:noFill/>
          <a:ln cap="flat" cmpd="sng" w="9525">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600">
              <a:solidFill>
                <a:srgbClr val="000000"/>
              </a:solidFill>
              <a:latin typeface="Arial"/>
              <a:ea typeface="Arial"/>
              <a:cs typeface="Arial"/>
              <a:sym typeface="Arial"/>
            </a:endParaRPr>
          </a:p>
        </p:txBody>
      </p:sp>
      <p:sp>
        <p:nvSpPr>
          <p:cNvPr id="379" name="Google Shape;379;p45"/>
          <p:cNvSpPr/>
          <p:nvPr/>
        </p:nvSpPr>
        <p:spPr>
          <a:xfrm>
            <a:off x="4267200" y="2270125"/>
            <a:ext cx="762000" cy="466800"/>
          </a:xfrm>
          <a:prstGeom prst="rect">
            <a:avLst/>
          </a:prstGeom>
          <a:noFill/>
          <a:ln cap="flat" cmpd="sng" w="9525">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600">
              <a:solidFill>
                <a:srgbClr val="000000"/>
              </a:solidFill>
              <a:latin typeface="Arial"/>
              <a:ea typeface="Arial"/>
              <a:cs typeface="Arial"/>
              <a:sym typeface="Arial"/>
            </a:endParaRPr>
          </a:p>
        </p:txBody>
      </p:sp>
      <p:sp>
        <p:nvSpPr>
          <p:cNvPr id="380" name="Google Shape;380;p45"/>
          <p:cNvSpPr/>
          <p:nvPr/>
        </p:nvSpPr>
        <p:spPr>
          <a:xfrm>
            <a:off x="6096000" y="2270125"/>
            <a:ext cx="762000" cy="466800"/>
          </a:xfrm>
          <a:prstGeom prst="rect">
            <a:avLst/>
          </a:prstGeom>
          <a:noFill/>
          <a:ln cap="flat" cmpd="sng" w="9525">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600">
              <a:solidFill>
                <a:srgbClr val="000000"/>
              </a:solidFill>
              <a:latin typeface="Arial"/>
              <a:ea typeface="Arial"/>
              <a:cs typeface="Arial"/>
              <a:sym typeface="Arial"/>
            </a:endParaRPr>
          </a:p>
        </p:txBody>
      </p:sp>
      <p:sp>
        <p:nvSpPr>
          <p:cNvPr id="381" name="Google Shape;381;p45"/>
          <p:cNvSpPr/>
          <p:nvPr/>
        </p:nvSpPr>
        <p:spPr>
          <a:xfrm>
            <a:off x="3200400" y="2270125"/>
            <a:ext cx="466800" cy="466800"/>
          </a:xfrm>
          <a:prstGeom prst="rect">
            <a:avLst/>
          </a:prstGeom>
          <a:noFill/>
          <a:ln cap="flat" cmpd="sng" w="9525">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600">
              <a:solidFill>
                <a:srgbClr val="000000"/>
              </a:solidFill>
              <a:latin typeface="Arial"/>
              <a:ea typeface="Arial"/>
              <a:cs typeface="Arial"/>
              <a:sym typeface="Arial"/>
            </a:endParaRPr>
          </a:p>
        </p:txBody>
      </p:sp>
      <p:sp>
        <p:nvSpPr>
          <p:cNvPr id="382" name="Google Shape;382;p45"/>
          <p:cNvSpPr/>
          <p:nvPr/>
        </p:nvSpPr>
        <p:spPr>
          <a:xfrm>
            <a:off x="5029200" y="2270125"/>
            <a:ext cx="466800" cy="466800"/>
          </a:xfrm>
          <a:prstGeom prst="rect">
            <a:avLst/>
          </a:prstGeom>
          <a:noFill/>
          <a:ln cap="flat" cmpd="sng" w="9525">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600">
              <a:solidFill>
                <a:srgbClr val="000000"/>
              </a:solidFill>
              <a:latin typeface="Arial"/>
              <a:ea typeface="Arial"/>
              <a:cs typeface="Arial"/>
              <a:sym typeface="Arial"/>
            </a:endParaRPr>
          </a:p>
        </p:txBody>
      </p:sp>
      <p:sp>
        <p:nvSpPr>
          <p:cNvPr id="383" name="Google Shape;383;p45"/>
          <p:cNvSpPr/>
          <p:nvPr/>
        </p:nvSpPr>
        <p:spPr>
          <a:xfrm>
            <a:off x="6858000" y="2270125"/>
            <a:ext cx="466800" cy="466800"/>
          </a:xfrm>
          <a:prstGeom prst="rect">
            <a:avLst/>
          </a:prstGeom>
          <a:noFill/>
          <a:ln cap="flat" cmpd="sng" w="9525">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600">
              <a:solidFill>
                <a:srgbClr val="000000"/>
              </a:solidFill>
              <a:latin typeface="Arial"/>
              <a:ea typeface="Arial"/>
              <a:cs typeface="Arial"/>
              <a:sym typeface="Arial"/>
            </a:endParaRPr>
          </a:p>
        </p:txBody>
      </p:sp>
      <p:sp>
        <p:nvSpPr>
          <p:cNvPr id="384" name="Google Shape;384;p45"/>
          <p:cNvSpPr/>
          <p:nvPr/>
        </p:nvSpPr>
        <p:spPr>
          <a:xfrm>
            <a:off x="6848475" y="2778125"/>
            <a:ext cx="810900" cy="366600"/>
          </a:xfrm>
          <a:prstGeom prst="rect">
            <a:avLst/>
          </a:prstGeom>
          <a:noFill/>
          <a:ln cap="flat" cmpd="sng" w="9525">
            <a:solidFill>
              <a:srgbClr val="FFFFFF"/>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b="1" lang="en" sz="1800">
                <a:solidFill>
                  <a:srgbClr val="FFFFFF"/>
                </a:solidFill>
                <a:latin typeface="Tahoma"/>
                <a:ea typeface="Tahoma"/>
                <a:cs typeface="Tahoma"/>
                <a:sym typeface="Tahoma"/>
              </a:rPr>
              <a:t>null</a:t>
            </a:r>
            <a:endParaRPr b="1">
              <a:solidFill>
                <a:srgbClr val="FFFFFF"/>
              </a:solidFill>
            </a:endParaRPr>
          </a:p>
        </p:txBody>
      </p:sp>
      <p:cxnSp>
        <p:nvCxnSpPr>
          <p:cNvPr id="385" name="Google Shape;385;p45"/>
          <p:cNvCxnSpPr/>
          <p:nvPr/>
        </p:nvCxnSpPr>
        <p:spPr>
          <a:xfrm>
            <a:off x="5257800" y="2498725"/>
            <a:ext cx="762000" cy="0"/>
          </a:xfrm>
          <a:prstGeom prst="straightConnector1">
            <a:avLst/>
          </a:prstGeom>
          <a:noFill/>
          <a:ln cap="flat" cmpd="sng" w="28575">
            <a:solidFill>
              <a:srgbClr val="FFFFFF"/>
            </a:solidFill>
            <a:prstDash val="solid"/>
            <a:round/>
            <a:headEnd len="sm" w="sm" type="none"/>
            <a:tailEnd len="lg" w="lg" type="triangle"/>
          </a:ln>
        </p:spPr>
      </p:cxnSp>
      <p:sp>
        <p:nvSpPr>
          <p:cNvPr id="386" name="Google Shape;386;p45"/>
          <p:cNvSpPr txBox="1"/>
          <p:nvPr/>
        </p:nvSpPr>
        <p:spPr>
          <a:xfrm>
            <a:off x="4495800" y="1219200"/>
            <a:ext cx="685800" cy="406500"/>
          </a:xfrm>
          <a:prstGeom prst="rect">
            <a:avLst/>
          </a:prstGeom>
          <a:noFill/>
          <a:ln cap="flat" cmpd="sng" w="952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b="1" lang="en" sz="2000">
                <a:solidFill>
                  <a:srgbClr val="FFFFFF"/>
                </a:solidFill>
                <a:latin typeface="Tahoma"/>
                <a:ea typeface="Tahoma"/>
                <a:cs typeface="Tahoma"/>
                <a:sym typeface="Tahoma"/>
              </a:rPr>
              <a:t>4</a:t>
            </a:r>
            <a:endParaRPr b="1">
              <a:solidFill>
                <a:srgbClr val="FFFFFF"/>
              </a:solidFill>
            </a:endParaRPr>
          </a:p>
        </p:txBody>
      </p:sp>
      <p:sp>
        <p:nvSpPr>
          <p:cNvPr id="387" name="Google Shape;387;p45"/>
          <p:cNvSpPr txBox="1"/>
          <p:nvPr/>
        </p:nvSpPr>
        <p:spPr>
          <a:xfrm>
            <a:off x="4495800" y="762000"/>
            <a:ext cx="1124400" cy="399900"/>
          </a:xfrm>
          <a:prstGeom prst="rect">
            <a:avLst/>
          </a:prstGeom>
          <a:noFill/>
          <a:ln cap="flat" cmpd="sng" w="9525">
            <a:solidFill>
              <a:srgbClr val="FFFFFF"/>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b="1" lang="en" sz="2000">
                <a:solidFill>
                  <a:srgbClr val="FFFFFF"/>
                </a:solidFill>
                <a:latin typeface="Tahoma"/>
                <a:ea typeface="Tahoma"/>
                <a:cs typeface="Tahoma"/>
                <a:sym typeface="Tahoma"/>
              </a:rPr>
              <a:t>count</a:t>
            </a:r>
            <a:endParaRPr b="1">
              <a:solidFill>
                <a:srgbClr val="FFFFFF"/>
              </a:solidFill>
            </a:endParaRPr>
          </a:p>
        </p:txBody>
      </p:sp>
      <p:sp>
        <p:nvSpPr>
          <p:cNvPr id="388" name="Google Shape;388;p45"/>
          <p:cNvSpPr txBox="1"/>
          <p:nvPr/>
        </p:nvSpPr>
        <p:spPr>
          <a:xfrm>
            <a:off x="464725" y="4165150"/>
            <a:ext cx="6764400" cy="739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3600">
                <a:solidFill>
                  <a:srgbClr val="FFFFFF"/>
                </a:solidFill>
                <a:latin typeface="Helvetica Neue"/>
                <a:ea typeface="Helvetica Neue"/>
                <a:cs typeface="Helvetica Neue"/>
                <a:sym typeface="Helvetica Neue"/>
              </a:rPr>
              <a:t>Push Operation</a:t>
            </a:r>
            <a:endParaRPr sz="4800">
              <a:solidFill>
                <a:srgbClr val="FFFFFF"/>
              </a:solidFill>
              <a:latin typeface="Helvetica Neue"/>
              <a:ea typeface="Helvetica Neue"/>
              <a:cs typeface="Helvetica Neue"/>
              <a:sym typeface="Helvetica Neue"/>
            </a:endParaRPr>
          </a:p>
        </p:txBody>
      </p:sp>
      <p:sp>
        <p:nvSpPr>
          <p:cNvPr id="389" name="Google Shape;389;p45"/>
          <p:cNvSpPr/>
          <p:nvPr/>
        </p:nvSpPr>
        <p:spPr>
          <a:xfrm>
            <a:off x="533400" y="2270125"/>
            <a:ext cx="762000" cy="466800"/>
          </a:xfrm>
          <a:prstGeom prst="rect">
            <a:avLst/>
          </a:prstGeom>
          <a:noFill/>
          <a:ln cap="flat" cmpd="sng" w="9525">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600">
              <a:solidFill>
                <a:srgbClr val="000000"/>
              </a:solidFill>
              <a:latin typeface="Arial"/>
              <a:ea typeface="Arial"/>
              <a:cs typeface="Arial"/>
              <a:sym typeface="Arial"/>
            </a:endParaRPr>
          </a:p>
        </p:txBody>
      </p:sp>
      <p:cxnSp>
        <p:nvCxnSpPr>
          <p:cNvPr id="390" name="Google Shape;390;p45"/>
          <p:cNvCxnSpPr/>
          <p:nvPr/>
        </p:nvCxnSpPr>
        <p:spPr>
          <a:xfrm>
            <a:off x="1524000" y="2498725"/>
            <a:ext cx="762000" cy="0"/>
          </a:xfrm>
          <a:prstGeom prst="straightConnector1">
            <a:avLst/>
          </a:prstGeom>
          <a:noFill/>
          <a:ln cap="flat" cmpd="sng" w="28575">
            <a:solidFill>
              <a:srgbClr val="FFFFFF"/>
            </a:solidFill>
            <a:prstDash val="solid"/>
            <a:round/>
            <a:headEnd len="sm" w="sm" type="none"/>
            <a:tailEnd len="lg" w="lg" type="triangle"/>
          </a:ln>
        </p:spPr>
      </p:cxnSp>
      <p:sp>
        <p:nvSpPr>
          <p:cNvPr id="391" name="Google Shape;391;p45"/>
          <p:cNvSpPr/>
          <p:nvPr/>
        </p:nvSpPr>
        <p:spPr>
          <a:xfrm>
            <a:off x="1295400" y="2270125"/>
            <a:ext cx="466800" cy="466800"/>
          </a:xfrm>
          <a:prstGeom prst="rect">
            <a:avLst/>
          </a:prstGeom>
          <a:noFill/>
          <a:ln cap="flat" cmpd="sng" w="9525">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600">
              <a:solidFill>
                <a:srgbClr val="000000"/>
              </a:solidFill>
              <a:latin typeface="Arial"/>
              <a:ea typeface="Arial"/>
              <a:cs typeface="Arial"/>
              <a:sym typeface="Arial"/>
            </a:endParaRPr>
          </a:p>
        </p:txBody>
      </p:sp>
      <p:grpSp>
        <p:nvGrpSpPr>
          <p:cNvPr id="392" name="Google Shape;392;p45"/>
          <p:cNvGrpSpPr/>
          <p:nvPr/>
        </p:nvGrpSpPr>
        <p:grpSpPr>
          <a:xfrm>
            <a:off x="720725" y="3260725"/>
            <a:ext cx="479425" cy="476250"/>
            <a:chOff x="2278" y="3456"/>
            <a:chExt cx="302" cy="300"/>
          </a:xfrm>
        </p:grpSpPr>
        <p:sp>
          <p:nvSpPr>
            <p:cNvPr id="393" name="Google Shape;393;p45"/>
            <p:cNvSpPr/>
            <p:nvPr/>
          </p:nvSpPr>
          <p:spPr>
            <a:xfrm>
              <a:off x="2280" y="3456"/>
              <a:ext cx="300" cy="300"/>
            </a:xfrm>
            <a:prstGeom prst="ellipse">
              <a:avLst/>
            </a:prstGeom>
            <a:noFill/>
            <a:ln cap="flat" cmpd="sng" w="9525">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600">
                <a:solidFill>
                  <a:srgbClr val="000000"/>
                </a:solidFill>
                <a:latin typeface="Arial"/>
                <a:ea typeface="Arial"/>
                <a:cs typeface="Arial"/>
                <a:sym typeface="Arial"/>
              </a:endParaRPr>
            </a:p>
          </p:txBody>
        </p:sp>
        <p:sp>
          <p:nvSpPr>
            <p:cNvPr id="394" name="Google Shape;394;p45"/>
            <p:cNvSpPr txBox="1"/>
            <p:nvPr/>
          </p:nvSpPr>
          <p:spPr>
            <a:xfrm>
              <a:off x="2278" y="3456"/>
              <a:ext cx="300" cy="300"/>
            </a:xfrm>
            <a:prstGeom prst="rect">
              <a:avLst/>
            </a:prstGeom>
            <a:noFill/>
            <a:ln cap="flat" cmpd="sng" w="9525">
              <a:solidFill>
                <a:srgbClr val="FFFFFF"/>
              </a:solidFill>
              <a:prstDash val="solid"/>
              <a:round/>
              <a:headEnd len="sm" w="sm" type="none"/>
              <a:tailEnd len="sm" w="sm" type="none"/>
            </a:ln>
          </p:spPr>
          <p:txBody>
            <a:bodyPr anchorCtr="1" anchor="ctr" bIns="45700" lIns="91425" spcFirstLastPara="1" rIns="91425" wrap="square" tIns="45700">
              <a:noAutofit/>
            </a:bodyPr>
            <a:lstStyle/>
            <a:p>
              <a:pPr indent="0" lvl="0" marL="0" marR="0" rtl="0" algn="ctr">
                <a:spcBef>
                  <a:spcPts val="0"/>
                </a:spcBef>
                <a:spcAft>
                  <a:spcPts val="0"/>
                </a:spcAft>
                <a:buNone/>
              </a:pPr>
              <a:r>
                <a:rPr b="1" lang="en" sz="2000">
                  <a:solidFill>
                    <a:srgbClr val="FFFFFF"/>
                  </a:solidFill>
                  <a:latin typeface="Tahoma"/>
                  <a:ea typeface="Tahoma"/>
                  <a:cs typeface="Tahoma"/>
                  <a:sym typeface="Tahoma"/>
                </a:rPr>
                <a:t>x</a:t>
              </a:r>
              <a:endParaRPr b="1">
                <a:solidFill>
                  <a:srgbClr val="FFFFFF"/>
                </a:solidFill>
              </a:endParaRPr>
            </a:p>
          </p:txBody>
        </p:sp>
      </p:grpSp>
      <p:cxnSp>
        <p:nvCxnSpPr>
          <p:cNvPr id="395" name="Google Shape;395;p45"/>
          <p:cNvCxnSpPr/>
          <p:nvPr/>
        </p:nvCxnSpPr>
        <p:spPr>
          <a:xfrm>
            <a:off x="914400" y="2498725"/>
            <a:ext cx="1500" cy="762000"/>
          </a:xfrm>
          <a:prstGeom prst="straightConnector1">
            <a:avLst/>
          </a:prstGeom>
          <a:noFill/>
          <a:ln cap="flat" cmpd="sng" w="28575">
            <a:solidFill>
              <a:srgbClr val="FFFFFF"/>
            </a:solidFill>
            <a:prstDash val="solid"/>
            <a:round/>
            <a:headEnd len="lg" w="lg" type="oval"/>
            <a:tailEnd len="lg" w="lg" type="triangle"/>
          </a:ln>
        </p:spPr>
      </p:cxnSp>
      <p:sp>
        <p:nvSpPr>
          <p:cNvPr id="396" name="Google Shape;396;p45"/>
          <p:cNvSpPr txBox="1"/>
          <p:nvPr/>
        </p:nvSpPr>
        <p:spPr>
          <a:xfrm>
            <a:off x="3930050" y="4389600"/>
            <a:ext cx="5806200" cy="6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Helvetica Neue"/>
                <a:ea typeface="Helvetica Neue"/>
                <a:cs typeface="Helvetica Neue"/>
                <a:sym typeface="Helvetica Neue"/>
              </a:rPr>
              <a:t>Update top and count values</a:t>
            </a:r>
            <a:endParaRPr sz="1800">
              <a:solidFill>
                <a:srgbClr val="FFFFFF"/>
              </a:solidFill>
              <a:latin typeface="Helvetica Neue"/>
              <a:ea typeface="Helvetica Neue"/>
              <a:cs typeface="Helvetica Neue"/>
              <a:sym typeface="Helvetica Neue"/>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74EA7"/>
        </a:solidFill>
      </p:bgPr>
    </p:bg>
    <p:spTree>
      <p:nvGrpSpPr>
        <p:cNvPr id="400" name="Shape 400"/>
        <p:cNvGrpSpPr/>
        <p:nvPr/>
      </p:nvGrpSpPr>
      <p:grpSpPr>
        <a:xfrm>
          <a:off x="0" y="0"/>
          <a:ext cx="0" cy="0"/>
          <a:chOff x="0" y="0"/>
          <a:chExt cx="0" cy="0"/>
        </a:xfrm>
      </p:grpSpPr>
      <p:sp>
        <p:nvSpPr>
          <p:cNvPr id="401" name="Google Shape;401;p46"/>
          <p:cNvSpPr/>
          <p:nvPr/>
        </p:nvSpPr>
        <p:spPr>
          <a:xfrm>
            <a:off x="2438400" y="2270125"/>
            <a:ext cx="762000" cy="466800"/>
          </a:xfrm>
          <a:prstGeom prst="rect">
            <a:avLst/>
          </a:prstGeom>
          <a:noFill/>
          <a:ln cap="flat" cmpd="sng" w="9525">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600">
              <a:solidFill>
                <a:srgbClr val="000000"/>
              </a:solidFill>
              <a:latin typeface="Arial"/>
              <a:ea typeface="Arial"/>
              <a:cs typeface="Arial"/>
              <a:sym typeface="Arial"/>
            </a:endParaRPr>
          </a:p>
        </p:txBody>
      </p:sp>
      <p:grpSp>
        <p:nvGrpSpPr>
          <p:cNvPr id="402" name="Google Shape;402;p46"/>
          <p:cNvGrpSpPr/>
          <p:nvPr/>
        </p:nvGrpSpPr>
        <p:grpSpPr>
          <a:xfrm>
            <a:off x="2625725" y="3260725"/>
            <a:ext cx="479425" cy="476250"/>
            <a:chOff x="2278" y="3456"/>
            <a:chExt cx="302" cy="300"/>
          </a:xfrm>
        </p:grpSpPr>
        <p:sp>
          <p:nvSpPr>
            <p:cNvPr id="403" name="Google Shape;403;p46"/>
            <p:cNvSpPr/>
            <p:nvPr/>
          </p:nvSpPr>
          <p:spPr>
            <a:xfrm>
              <a:off x="2280" y="3456"/>
              <a:ext cx="300" cy="300"/>
            </a:xfrm>
            <a:prstGeom prst="ellipse">
              <a:avLst/>
            </a:prstGeom>
            <a:noFill/>
            <a:ln cap="flat" cmpd="sng" w="9525">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600">
                <a:solidFill>
                  <a:srgbClr val="000000"/>
                </a:solidFill>
                <a:latin typeface="Arial"/>
                <a:ea typeface="Arial"/>
                <a:cs typeface="Arial"/>
                <a:sym typeface="Arial"/>
              </a:endParaRPr>
            </a:p>
          </p:txBody>
        </p:sp>
        <p:sp>
          <p:nvSpPr>
            <p:cNvPr id="404" name="Google Shape;404;p46"/>
            <p:cNvSpPr txBox="1"/>
            <p:nvPr/>
          </p:nvSpPr>
          <p:spPr>
            <a:xfrm>
              <a:off x="2278" y="3456"/>
              <a:ext cx="300" cy="300"/>
            </a:xfrm>
            <a:prstGeom prst="rect">
              <a:avLst/>
            </a:prstGeom>
            <a:noFill/>
            <a:ln cap="flat" cmpd="sng" w="9525">
              <a:solidFill>
                <a:srgbClr val="FFFFFF"/>
              </a:solidFill>
              <a:prstDash val="solid"/>
              <a:round/>
              <a:headEnd len="sm" w="sm" type="none"/>
              <a:tailEnd len="sm" w="sm" type="none"/>
            </a:ln>
          </p:spPr>
          <p:txBody>
            <a:bodyPr anchorCtr="1" anchor="ctr" bIns="45700" lIns="91425" spcFirstLastPara="1" rIns="91425" wrap="square" tIns="45700">
              <a:noAutofit/>
            </a:bodyPr>
            <a:lstStyle/>
            <a:p>
              <a:pPr indent="0" lvl="0" marL="0" marR="0" rtl="0" algn="ctr">
                <a:spcBef>
                  <a:spcPts val="0"/>
                </a:spcBef>
                <a:spcAft>
                  <a:spcPts val="0"/>
                </a:spcAft>
                <a:buNone/>
              </a:pPr>
              <a:r>
                <a:rPr b="1" lang="en" sz="2000">
                  <a:solidFill>
                    <a:srgbClr val="FFFFFF"/>
                  </a:solidFill>
                  <a:latin typeface="Tahoma"/>
                  <a:ea typeface="Tahoma"/>
                  <a:cs typeface="Tahoma"/>
                  <a:sym typeface="Tahoma"/>
                </a:rPr>
                <a:t>y</a:t>
              </a:r>
              <a:endParaRPr b="1">
                <a:solidFill>
                  <a:srgbClr val="FFFFFF"/>
                </a:solidFill>
              </a:endParaRPr>
            </a:p>
          </p:txBody>
        </p:sp>
      </p:grpSp>
      <p:cxnSp>
        <p:nvCxnSpPr>
          <p:cNvPr id="405" name="Google Shape;405;p46"/>
          <p:cNvCxnSpPr/>
          <p:nvPr/>
        </p:nvCxnSpPr>
        <p:spPr>
          <a:xfrm>
            <a:off x="2819400" y="2498725"/>
            <a:ext cx="1500" cy="762000"/>
          </a:xfrm>
          <a:prstGeom prst="straightConnector1">
            <a:avLst/>
          </a:prstGeom>
          <a:noFill/>
          <a:ln cap="flat" cmpd="sng" w="28575">
            <a:solidFill>
              <a:srgbClr val="FFFFFF"/>
            </a:solidFill>
            <a:prstDash val="solid"/>
            <a:round/>
            <a:headEnd len="lg" w="lg" type="oval"/>
            <a:tailEnd len="lg" w="lg" type="triangle"/>
          </a:ln>
        </p:spPr>
      </p:cxnSp>
      <p:sp>
        <p:nvSpPr>
          <p:cNvPr id="406" name="Google Shape;406;p46"/>
          <p:cNvSpPr txBox="1"/>
          <p:nvPr/>
        </p:nvSpPr>
        <p:spPr>
          <a:xfrm>
            <a:off x="1905000" y="746125"/>
            <a:ext cx="685800" cy="396900"/>
          </a:xfrm>
          <a:prstGeom prst="rect">
            <a:avLst/>
          </a:prstGeom>
          <a:noFill/>
          <a:ln cap="flat" cmpd="sng" w="9525">
            <a:solidFill>
              <a:srgbClr val="FFFFFF"/>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b="1" lang="en" sz="2000">
                <a:solidFill>
                  <a:srgbClr val="FFFFFF"/>
                </a:solidFill>
                <a:latin typeface="Tahoma"/>
                <a:ea typeface="Tahoma"/>
                <a:cs typeface="Tahoma"/>
                <a:sym typeface="Tahoma"/>
              </a:rPr>
              <a:t>top</a:t>
            </a:r>
            <a:endParaRPr b="1">
              <a:solidFill>
                <a:srgbClr val="FFFFFF"/>
              </a:solidFill>
            </a:endParaRPr>
          </a:p>
        </p:txBody>
      </p:sp>
      <p:grpSp>
        <p:nvGrpSpPr>
          <p:cNvPr id="407" name="Google Shape;407;p46"/>
          <p:cNvGrpSpPr/>
          <p:nvPr/>
        </p:nvGrpSpPr>
        <p:grpSpPr>
          <a:xfrm>
            <a:off x="4468813" y="3260725"/>
            <a:ext cx="479425" cy="476250"/>
            <a:chOff x="2278" y="3456"/>
            <a:chExt cx="302" cy="300"/>
          </a:xfrm>
        </p:grpSpPr>
        <p:sp>
          <p:nvSpPr>
            <p:cNvPr id="408" name="Google Shape;408;p46"/>
            <p:cNvSpPr/>
            <p:nvPr/>
          </p:nvSpPr>
          <p:spPr>
            <a:xfrm>
              <a:off x="2280" y="3456"/>
              <a:ext cx="300" cy="300"/>
            </a:xfrm>
            <a:prstGeom prst="ellipse">
              <a:avLst/>
            </a:prstGeom>
            <a:noFill/>
            <a:ln cap="flat" cmpd="sng" w="9525">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600">
                <a:solidFill>
                  <a:srgbClr val="000000"/>
                </a:solidFill>
                <a:latin typeface="Arial"/>
                <a:ea typeface="Arial"/>
                <a:cs typeface="Arial"/>
                <a:sym typeface="Arial"/>
              </a:endParaRPr>
            </a:p>
          </p:txBody>
        </p:sp>
        <p:sp>
          <p:nvSpPr>
            <p:cNvPr id="409" name="Google Shape;409;p46"/>
            <p:cNvSpPr txBox="1"/>
            <p:nvPr/>
          </p:nvSpPr>
          <p:spPr>
            <a:xfrm>
              <a:off x="2278" y="3456"/>
              <a:ext cx="300" cy="300"/>
            </a:xfrm>
            <a:prstGeom prst="rect">
              <a:avLst/>
            </a:prstGeom>
            <a:noFill/>
            <a:ln cap="flat" cmpd="sng" w="9525">
              <a:solidFill>
                <a:srgbClr val="FFFFFF"/>
              </a:solidFill>
              <a:prstDash val="solid"/>
              <a:round/>
              <a:headEnd len="sm" w="sm" type="none"/>
              <a:tailEnd len="sm" w="sm" type="none"/>
            </a:ln>
          </p:spPr>
          <p:txBody>
            <a:bodyPr anchorCtr="1" anchor="ctr" bIns="45700" lIns="91425" spcFirstLastPara="1" rIns="91425" wrap="square" tIns="45700">
              <a:noAutofit/>
            </a:bodyPr>
            <a:lstStyle/>
            <a:p>
              <a:pPr indent="0" lvl="0" marL="0" marR="0" rtl="0" algn="ctr">
                <a:spcBef>
                  <a:spcPts val="0"/>
                </a:spcBef>
                <a:spcAft>
                  <a:spcPts val="0"/>
                </a:spcAft>
                <a:buNone/>
              </a:pPr>
              <a:r>
                <a:rPr b="1" lang="en" sz="2000">
                  <a:solidFill>
                    <a:srgbClr val="FFFFFF"/>
                  </a:solidFill>
                  <a:latin typeface="Tahoma"/>
                  <a:ea typeface="Tahoma"/>
                  <a:cs typeface="Tahoma"/>
                  <a:sym typeface="Tahoma"/>
                </a:rPr>
                <a:t>z</a:t>
              </a:r>
              <a:endParaRPr b="1">
                <a:solidFill>
                  <a:srgbClr val="FFFFFF"/>
                </a:solidFill>
              </a:endParaRPr>
            </a:p>
          </p:txBody>
        </p:sp>
      </p:grpSp>
      <p:grpSp>
        <p:nvGrpSpPr>
          <p:cNvPr id="410" name="Google Shape;410;p46"/>
          <p:cNvGrpSpPr/>
          <p:nvPr/>
        </p:nvGrpSpPr>
        <p:grpSpPr>
          <a:xfrm>
            <a:off x="6303963" y="3260725"/>
            <a:ext cx="479425" cy="476250"/>
            <a:chOff x="2278" y="3456"/>
            <a:chExt cx="302" cy="300"/>
          </a:xfrm>
        </p:grpSpPr>
        <p:sp>
          <p:nvSpPr>
            <p:cNvPr id="411" name="Google Shape;411;p46"/>
            <p:cNvSpPr/>
            <p:nvPr/>
          </p:nvSpPr>
          <p:spPr>
            <a:xfrm>
              <a:off x="2280" y="3456"/>
              <a:ext cx="300" cy="300"/>
            </a:xfrm>
            <a:prstGeom prst="ellipse">
              <a:avLst/>
            </a:prstGeom>
            <a:noFill/>
            <a:ln cap="flat" cmpd="sng" w="9525">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600">
                <a:solidFill>
                  <a:srgbClr val="000000"/>
                </a:solidFill>
                <a:latin typeface="Arial"/>
                <a:ea typeface="Arial"/>
                <a:cs typeface="Arial"/>
                <a:sym typeface="Arial"/>
              </a:endParaRPr>
            </a:p>
          </p:txBody>
        </p:sp>
        <p:sp>
          <p:nvSpPr>
            <p:cNvPr id="412" name="Google Shape;412;p46"/>
            <p:cNvSpPr txBox="1"/>
            <p:nvPr/>
          </p:nvSpPr>
          <p:spPr>
            <a:xfrm>
              <a:off x="2278" y="3456"/>
              <a:ext cx="300" cy="300"/>
            </a:xfrm>
            <a:prstGeom prst="rect">
              <a:avLst/>
            </a:prstGeom>
            <a:noFill/>
            <a:ln cap="flat" cmpd="sng" w="9525">
              <a:solidFill>
                <a:srgbClr val="FFFFFF"/>
              </a:solidFill>
              <a:prstDash val="solid"/>
              <a:round/>
              <a:headEnd len="sm" w="sm" type="none"/>
              <a:tailEnd len="sm" w="sm" type="none"/>
            </a:ln>
          </p:spPr>
          <p:txBody>
            <a:bodyPr anchorCtr="1" anchor="ctr" bIns="45700" lIns="91425" spcFirstLastPara="1" rIns="91425" wrap="square" tIns="45700">
              <a:noAutofit/>
            </a:bodyPr>
            <a:lstStyle/>
            <a:p>
              <a:pPr indent="0" lvl="0" marL="0" marR="0" rtl="0" algn="ctr">
                <a:spcBef>
                  <a:spcPts val="0"/>
                </a:spcBef>
                <a:spcAft>
                  <a:spcPts val="0"/>
                </a:spcAft>
                <a:buNone/>
              </a:pPr>
              <a:r>
                <a:rPr b="1" lang="en" sz="2000">
                  <a:solidFill>
                    <a:srgbClr val="FFFFFF"/>
                  </a:solidFill>
                  <a:latin typeface="Tahoma"/>
                  <a:ea typeface="Tahoma"/>
                  <a:cs typeface="Tahoma"/>
                  <a:sym typeface="Tahoma"/>
                </a:rPr>
                <a:t>w</a:t>
              </a:r>
              <a:endParaRPr b="1">
                <a:solidFill>
                  <a:srgbClr val="FFFFFF"/>
                </a:solidFill>
              </a:endParaRPr>
            </a:p>
          </p:txBody>
        </p:sp>
      </p:grpSp>
      <p:cxnSp>
        <p:nvCxnSpPr>
          <p:cNvPr id="413" name="Google Shape;413;p46"/>
          <p:cNvCxnSpPr/>
          <p:nvPr/>
        </p:nvCxnSpPr>
        <p:spPr>
          <a:xfrm>
            <a:off x="4648200" y="2498725"/>
            <a:ext cx="1500" cy="762000"/>
          </a:xfrm>
          <a:prstGeom prst="straightConnector1">
            <a:avLst/>
          </a:prstGeom>
          <a:noFill/>
          <a:ln cap="flat" cmpd="sng" w="28575">
            <a:solidFill>
              <a:srgbClr val="FFFFFF"/>
            </a:solidFill>
            <a:prstDash val="solid"/>
            <a:round/>
            <a:headEnd len="lg" w="lg" type="oval"/>
            <a:tailEnd len="lg" w="lg" type="triangle"/>
          </a:ln>
        </p:spPr>
      </p:cxnSp>
      <p:cxnSp>
        <p:nvCxnSpPr>
          <p:cNvPr id="414" name="Google Shape;414;p46"/>
          <p:cNvCxnSpPr/>
          <p:nvPr/>
        </p:nvCxnSpPr>
        <p:spPr>
          <a:xfrm>
            <a:off x="2209800" y="1355725"/>
            <a:ext cx="580200" cy="714000"/>
          </a:xfrm>
          <a:prstGeom prst="straightConnector1">
            <a:avLst/>
          </a:prstGeom>
          <a:noFill/>
          <a:ln cap="flat" cmpd="sng" w="28575">
            <a:solidFill>
              <a:srgbClr val="FFFFFF"/>
            </a:solidFill>
            <a:prstDash val="solid"/>
            <a:round/>
            <a:headEnd len="lg" w="lg" type="oval"/>
            <a:tailEnd len="lg" w="lg" type="triangle"/>
          </a:ln>
        </p:spPr>
      </p:cxnSp>
      <p:cxnSp>
        <p:nvCxnSpPr>
          <p:cNvPr id="415" name="Google Shape;415;p46"/>
          <p:cNvCxnSpPr/>
          <p:nvPr/>
        </p:nvCxnSpPr>
        <p:spPr>
          <a:xfrm>
            <a:off x="6477000" y="2498725"/>
            <a:ext cx="1500" cy="762000"/>
          </a:xfrm>
          <a:prstGeom prst="straightConnector1">
            <a:avLst/>
          </a:prstGeom>
          <a:noFill/>
          <a:ln cap="flat" cmpd="sng" w="28575">
            <a:solidFill>
              <a:srgbClr val="FFFFFF"/>
            </a:solidFill>
            <a:prstDash val="solid"/>
            <a:round/>
            <a:headEnd len="lg" w="lg" type="oval"/>
            <a:tailEnd len="lg" w="lg" type="triangle"/>
          </a:ln>
        </p:spPr>
      </p:cxnSp>
      <p:cxnSp>
        <p:nvCxnSpPr>
          <p:cNvPr id="416" name="Google Shape;416;p46"/>
          <p:cNvCxnSpPr/>
          <p:nvPr/>
        </p:nvCxnSpPr>
        <p:spPr>
          <a:xfrm>
            <a:off x="3429000" y="2498725"/>
            <a:ext cx="762000" cy="0"/>
          </a:xfrm>
          <a:prstGeom prst="straightConnector1">
            <a:avLst/>
          </a:prstGeom>
          <a:noFill/>
          <a:ln cap="flat" cmpd="sng" w="28575">
            <a:solidFill>
              <a:srgbClr val="FFFFFF"/>
            </a:solidFill>
            <a:prstDash val="solid"/>
            <a:round/>
            <a:headEnd len="sm" w="sm" type="none"/>
            <a:tailEnd len="lg" w="lg" type="triangle"/>
          </a:ln>
        </p:spPr>
      </p:cxnSp>
      <p:sp>
        <p:nvSpPr>
          <p:cNvPr id="417" name="Google Shape;417;p46"/>
          <p:cNvSpPr/>
          <p:nvPr/>
        </p:nvSpPr>
        <p:spPr>
          <a:xfrm>
            <a:off x="1981200" y="1203325"/>
            <a:ext cx="466800" cy="466800"/>
          </a:xfrm>
          <a:prstGeom prst="rect">
            <a:avLst/>
          </a:prstGeom>
          <a:noFill/>
          <a:ln cap="flat" cmpd="sng" w="9525">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600">
              <a:solidFill>
                <a:srgbClr val="000000"/>
              </a:solidFill>
              <a:latin typeface="Arial"/>
              <a:ea typeface="Arial"/>
              <a:cs typeface="Arial"/>
              <a:sym typeface="Arial"/>
            </a:endParaRPr>
          </a:p>
        </p:txBody>
      </p:sp>
      <p:sp>
        <p:nvSpPr>
          <p:cNvPr id="418" name="Google Shape;418;p46"/>
          <p:cNvSpPr/>
          <p:nvPr/>
        </p:nvSpPr>
        <p:spPr>
          <a:xfrm>
            <a:off x="4267200" y="2270125"/>
            <a:ext cx="762000" cy="466800"/>
          </a:xfrm>
          <a:prstGeom prst="rect">
            <a:avLst/>
          </a:prstGeom>
          <a:noFill/>
          <a:ln cap="flat" cmpd="sng" w="9525">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600">
              <a:solidFill>
                <a:srgbClr val="000000"/>
              </a:solidFill>
              <a:latin typeface="Arial"/>
              <a:ea typeface="Arial"/>
              <a:cs typeface="Arial"/>
              <a:sym typeface="Arial"/>
            </a:endParaRPr>
          </a:p>
        </p:txBody>
      </p:sp>
      <p:sp>
        <p:nvSpPr>
          <p:cNvPr id="419" name="Google Shape;419;p46"/>
          <p:cNvSpPr/>
          <p:nvPr/>
        </p:nvSpPr>
        <p:spPr>
          <a:xfrm>
            <a:off x="6096000" y="2270125"/>
            <a:ext cx="762000" cy="466800"/>
          </a:xfrm>
          <a:prstGeom prst="rect">
            <a:avLst/>
          </a:prstGeom>
          <a:noFill/>
          <a:ln cap="flat" cmpd="sng" w="9525">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600">
              <a:solidFill>
                <a:srgbClr val="000000"/>
              </a:solidFill>
              <a:latin typeface="Arial"/>
              <a:ea typeface="Arial"/>
              <a:cs typeface="Arial"/>
              <a:sym typeface="Arial"/>
            </a:endParaRPr>
          </a:p>
        </p:txBody>
      </p:sp>
      <p:sp>
        <p:nvSpPr>
          <p:cNvPr id="420" name="Google Shape;420;p46"/>
          <p:cNvSpPr/>
          <p:nvPr/>
        </p:nvSpPr>
        <p:spPr>
          <a:xfrm>
            <a:off x="3200400" y="2270125"/>
            <a:ext cx="466800" cy="466800"/>
          </a:xfrm>
          <a:prstGeom prst="rect">
            <a:avLst/>
          </a:prstGeom>
          <a:noFill/>
          <a:ln cap="flat" cmpd="sng" w="9525">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600">
              <a:solidFill>
                <a:srgbClr val="000000"/>
              </a:solidFill>
              <a:latin typeface="Arial"/>
              <a:ea typeface="Arial"/>
              <a:cs typeface="Arial"/>
              <a:sym typeface="Arial"/>
            </a:endParaRPr>
          </a:p>
        </p:txBody>
      </p:sp>
      <p:sp>
        <p:nvSpPr>
          <p:cNvPr id="421" name="Google Shape;421;p46"/>
          <p:cNvSpPr/>
          <p:nvPr/>
        </p:nvSpPr>
        <p:spPr>
          <a:xfrm>
            <a:off x="5029200" y="2270125"/>
            <a:ext cx="466800" cy="466800"/>
          </a:xfrm>
          <a:prstGeom prst="rect">
            <a:avLst/>
          </a:prstGeom>
          <a:noFill/>
          <a:ln cap="flat" cmpd="sng" w="9525">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600">
              <a:solidFill>
                <a:srgbClr val="000000"/>
              </a:solidFill>
              <a:latin typeface="Arial"/>
              <a:ea typeface="Arial"/>
              <a:cs typeface="Arial"/>
              <a:sym typeface="Arial"/>
            </a:endParaRPr>
          </a:p>
        </p:txBody>
      </p:sp>
      <p:sp>
        <p:nvSpPr>
          <p:cNvPr id="422" name="Google Shape;422;p46"/>
          <p:cNvSpPr/>
          <p:nvPr/>
        </p:nvSpPr>
        <p:spPr>
          <a:xfrm>
            <a:off x="6858000" y="2270125"/>
            <a:ext cx="466800" cy="466800"/>
          </a:xfrm>
          <a:prstGeom prst="rect">
            <a:avLst/>
          </a:prstGeom>
          <a:noFill/>
          <a:ln cap="flat" cmpd="sng" w="9525">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600">
              <a:solidFill>
                <a:srgbClr val="000000"/>
              </a:solidFill>
              <a:latin typeface="Arial"/>
              <a:ea typeface="Arial"/>
              <a:cs typeface="Arial"/>
              <a:sym typeface="Arial"/>
            </a:endParaRPr>
          </a:p>
        </p:txBody>
      </p:sp>
      <p:sp>
        <p:nvSpPr>
          <p:cNvPr id="423" name="Google Shape;423;p46"/>
          <p:cNvSpPr/>
          <p:nvPr/>
        </p:nvSpPr>
        <p:spPr>
          <a:xfrm>
            <a:off x="6848475" y="2778125"/>
            <a:ext cx="810900" cy="366600"/>
          </a:xfrm>
          <a:prstGeom prst="rect">
            <a:avLst/>
          </a:prstGeom>
          <a:noFill/>
          <a:ln cap="flat" cmpd="sng" w="9525">
            <a:solidFill>
              <a:srgbClr val="FFFFFF"/>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b="1" lang="en" sz="1800">
                <a:solidFill>
                  <a:srgbClr val="FFFFFF"/>
                </a:solidFill>
                <a:latin typeface="Tahoma"/>
                <a:ea typeface="Tahoma"/>
                <a:cs typeface="Tahoma"/>
                <a:sym typeface="Tahoma"/>
              </a:rPr>
              <a:t>null</a:t>
            </a:r>
            <a:endParaRPr b="1">
              <a:solidFill>
                <a:srgbClr val="FFFFFF"/>
              </a:solidFill>
            </a:endParaRPr>
          </a:p>
        </p:txBody>
      </p:sp>
      <p:cxnSp>
        <p:nvCxnSpPr>
          <p:cNvPr id="424" name="Google Shape;424;p46"/>
          <p:cNvCxnSpPr/>
          <p:nvPr/>
        </p:nvCxnSpPr>
        <p:spPr>
          <a:xfrm>
            <a:off x="5257800" y="2498725"/>
            <a:ext cx="762000" cy="0"/>
          </a:xfrm>
          <a:prstGeom prst="straightConnector1">
            <a:avLst/>
          </a:prstGeom>
          <a:noFill/>
          <a:ln cap="flat" cmpd="sng" w="28575">
            <a:solidFill>
              <a:srgbClr val="FFFFFF"/>
            </a:solidFill>
            <a:prstDash val="solid"/>
            <a:round/>
            <a:headEnd len="sm" w="sm" type="none"/>
            <a:tailEnd len="lg" w="lg" type="triangle"/>
          </a:ln>
        </p:spPr>
      </p:cxnSp>
      <p:sp>
        <p:nvSpPr>
          <p:cNvPr id="425" name="Google Shape;425;p46"/>
          <p:cNvSpPr txBox="1"/>
          <p:nvPr/>
        </p:nvSpPr>
        <p:spPr>
          <a:xfrm>
            <a:off x="4495800" y="1219200"/>
            <a:ext cx="685800" cy="406500"/>
          </a:xfrm>
          <a:prstGeom prst="rect">
            <a:avLst/>
          </a:prstGeom>
          <a:noFill/>
          <a:ln cap="flat" cmpd="sng" w="952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b="1" lang="en" sz="2000">
                <a:solidFill>
                  <a:srgbClr val="FFFFFF"/>
                </a:solidFill>
                <a:latin typeface="Tahoma"/>
                <a:ea typeface="Tahoma"/>
                <a:cs typeface="Tahoma"/>
                <a:sym typeface="Tahoma"/>
              </a:rPr>
              <a:t>3</a:t>
            </a:r>
            <a:endParaRPr b="1">
              <a:solidFill>
                <a:srgbClr val="FFFFFF"/>
              </a:solidFill>
            </a:endParaRPr>
          </a:p>
        </p:txBody>
      </p:sp>
      <p:sp>
        <p:nvSpPr>
          <p:cNvPr id="426" name="Google Shape;426;p46"/>
          <p:cNvSpPr txBox="1"/>
          <p:nvPr/>
        </p:nvSpPr>
        <p:spPr>
          <a:xfrm>
            <a:off x="4495800" y="762000"/>
            <a:ext cx="1124400" cy="399900"/>
          </a:xfrm>
          <a:prstGeom prst="rect">
            <a:avLst/>
          </a:prstGeom>
          <a:noFill/>
          <a:ln cap="flat" cmpd="sng" w="9525">
            <a:solidFill>
              <a:srgbClr val="FFFFFF"/>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b="1" lang="en" sz="2000">
                <a:solidFill>
                  <a:srgbClr val="FFFFFF"/>
                </a:solidFill>
                <a:latin typeface="Tahoma"/>
                <a:ea typeface="Tahoma"/>
                <a:cs typeface="Tahoma"/>
                <a:sym typeface="Tahoma"/>
              </a:rPr>
              <a:t>count</a:t>
            </a:r>
            <a:endParaRPr b="1">
              <a:solidFill>
                <a:srgbClr val="FFFFFF"/>
              </a:solidFill>
            </a:endParaRPr>
          </a:p>
        </p:txBody>
      </p:sp>
      <p:sp>
        <p:nvSpPr>
          <p:cNvPr id="427" name="Google Shape;427;p46"/>
          <p:cNvSpPr txBox="1"/>
          <p:nvPr/>
        </p:nvSpPr>
        <p:spPr>
          <a:xfrm>
            <a:off x="464725" y="4165150"/>
            <a:ext cx="6764400" cy="739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3600">
                <a:solidFill>
                  <a:srgbClr val="FFFFFF"/>
                </a:solidFill>
                <a:latin typeface="Helvetica Neue"/>
                <a:ea typeface="Helvetica Neue"/>
                <a:cs typeface="Helvetica Neue"/>
                <a:sym typeface="Helvetica Neue"/>
              </a:rPr>
              <a:t>Pop</a:t>
            </a:r>
            <a:r>
              <a:rPr b="1" lang="en" sz="3600">
                <a:solidFill>
                  <a:srgbClr val="FFFFFF"/>
                </a:solidFill>
                <a:latin typeface="Helvetica Neue"/>
                <a:ea typeface="Helvetica Neue"/>
                <a:cs typeface="Helvetica Neue"/>
                <a:sym typeface="Helvetica Neue"/>
              </a:rPr>
              <a:t> Operation</a:t>
            </a:r>
            <a:endParaRPr sz="4800">
              <a:solidFill>
                <a:srgbClr val="FFFFFF"/>
              </a:solidFill>
              <a:latin typeface="Helvetica Neue"/>
              <a:ea typeface="Helvetica Neue"/>
              <a:cs typeface="Helvetica Neue"/>
              <a:sym typeface="Helvetica Neue"/>
            </a:endParaRPr>
          </a:p>
        </p:txBody>
      </p:sp>
      <p:sp>
        <p:nvSpPr>
          <p:cNvPr id="428" name="Google Shape;428;p46"/>
          <p:cNvSpPr/>
          <p:nvPr/>
        </p:nvSpPr>
        <p:spPr>
          <a:xfrm>
            <a:off x="533400" y="2270125"/>
            <a:ext cx="762000" cy="466800"/>
          </a:xfrm>
          <a:prstGeom prst="rect">
            <a:avLst/>
          </a:prstGeom>
          <a:noFill/>
          <a:ln cap="flat" cmpd="sng" w="9525">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600">
              <a:solidFill>
                <a:srgbClr val="000000"/>
              </a:solidFill>
              <a:latin typeface="Arial"/>
              <a:ea typeface="Arial"/>
              <a:cs typeface="Arial"/>
              <a:sym typeface="Arial"/>
            </a:endParaRPr>
          </a:p>
        </p:txBody>
      </p:sp>
      <p:cxnSp>
        <p:nvCxnSpPr>
          <p:cNvPr id="429" name="Google Shape;429;p46"/>
          <p:cNvCxnSpPr/>
          <p:nvPr/>
        </p:nvCxnSpPr>
        <p:spPr>
          <a:xfrm>
            <a:off x="1524000" y="2498725"/>
            <a:ext cx="762000" cy="0"/>
          </a:xfrm>
          <a:prstGeom prst="straightConnector1">
            <a:avLst/>
          </a:prstGeom>
          <a:noFill/>
          <a:ln cap="flat" cmpd="sng" w="28575">
            <a:solidFill>
              <a:srgbClr val="FFFFFF"/>
            </a:solidFill>
            <a:prstDash val="solid"/>
            <a:round/>
            <a:headEnd len="sm" w="sm" type="none"/>
            <a:tailEnd len="lg" w="lg" type="triangle"/>
          </a:ln>
        </p:spPr>
      </p:cxnSp>
      <p:sp>
        <p:nvSpPr>
          <p:cNvPr id="430" name="Google Shape;430;p46"/>
          <p:cNvSpPr/>
          <p:nvPr/>
        </p:nvSpPr>
        <p:spPr>
          <a:xfrm>
            <a:off x="1295400" y="2270125"/>
            <a:ext cx="466800" cy="466800"/>
          </a:xfrm>
          <a:prstGeom prst="rect">
            <a:avLst/>
          </a:prstGeom>
          <a:noFill/>
          <a:ln cap="flat" cmpd="sng" w="9525">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600">
              <a:solidFill>
                <a:srgbClr val="000000"/>
              </a:solidFill>
              <a:latin typeface="Arial"/>
              <a:ea typeface="Arial"/>
              <a:cs typeface="Arial"/>
              <a:sym typeface="Arial"/>
            </a:endParaRPr>
          </a:p>
        </p:txBody>
      </p:sp>
      <p:grpSp>
        <p:nvGrpSpPr>
          <p:cNvPr id="431" name="Google Shape;431;p46"/>
          <p:cNvGrpSpPr/>
          <p:nvPr/>
        </p:nvGrpSpPr>
        <p:grpSpPr>
          <a:xfrm>
            <a:off x="720725" y="3260725"/>
            <a:ext cx="479425" cy="476250"/>
            <a:chOff x="2278" y="3456"/>
            <a:chExt cx="302" cy="300"/>
          </a:xfrm>
        </p:grpSpPr>
        <p:sp>
          <p:nvSpPr>
            <p:cNvPr id="432" name="Google Shape;432;p46"/>
            <p:cNvSpPr/>
            <p:nvPr/>
          </p:nvSpPr>
          <p:spPr>
            <a:xfrm>
              <a:off x="2280" y="3456"/>
              <a:ext cx="300" cy="300"/>
            </a:xfrm>
            <a:prstGeom prst="ellipse">
              <a:avLst/>
            </a:prstGeom>
            <a:noFill/>
            <a:ln cap="flat" cmpd="sng" w="9525">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600">
                <a:solidFill>
                  <a:srgbClr val="000000"/>
                </a:solidFill>
                <a:latin typeface="Arial"/>
                <a:ea typeface="Arial"/>
                <a:cs typeface="Arial"/>
                <a:sym typeface="Arial"/>
              </a:endParaRPr>
            </a:p>
          </p:txBody>
        </p:sp>
        <p:sp>
          <p:nvSpPr>
            <p:cNvPr id="433" name="Google Shape;433;p46"/>
            <p:cNvSpPr txBox="1"/>
            <p:nvPr/>
          </p:nvSpPr>
          <p:spPr>
            <a:xfrm>
              <a:off x="2278" y="3456"/>
              <a:ext cx="300" cy="300"/>
            </a:xfrm>
            <a:prstGeom prst="rect">
              <a:avLst/>
            </a:prstGeom>
            <a:noFill/>
            <a:ln cap="flat" cmpd="sng" w="9525">
              <a:solidFill>
                <a:srgbClr val="FFFFFF"/>
              </a:solidFill>
              <a:prstDash val="solid"/>
              <a:round/>
              <a:headEnd len="sm" w="sm" type="none"/>
              <a:tailEnd len="sm" w="sm" type="none"/>
            </a:ln>
          </p:spPr>
          <p:txBody>
            <a:bodyPr anchorCtr="1" anchor="ctr" bIns="45700" lIns="91425" spcFirstLastPara="1" rIns="91425" wrap="square" tIns="45700">
              <a:noAutofit/>
            </a:bodyPr>
            <a:lstStyle/>
            <a:p>
              <a:pPr indent="0" lvl="0" marL="0" marR="0" rtl="0" algn="ctr">
                <a:spcBef>
                  <a:spcPts val="0"/>
                </a:spcBef>
                <a:spcAft>
                  <a:spcPts val="0"/>
                </a:spcAft>
                <a:buNone/>
              </a:pPr>
              <a:r>
                <a:rPr b="1" lang="en" sz="2000">
                  <a:solidFill>
                    <a:srgbClr val="FFFFFF"/>
                  </a:solidFill>
                  <a:latin typeface="Tahoma"/>
                  <a:ea typeface="Tahoma"/>
                  <a:cs typeface="Tahoma"/>
                  <a:sym typeface="Tahoma"/>
                </a:rPr>
                <a:t>x</a:t>
              </a:r>
              <a:endParaRPr b="1">
                <a:solidFill>
                  <a:srgbClr val="FFFFFF"/>
                </a:solidFill>
              </a:endParaRPr>
            </a:p>
          </p:txBody>
        </p:sp>
      </p:grpSp>
      <p:cxnSp>
        <p:nvCxnSpPr>
          <p:cNvPr id="434" name="Google Shape;434;p46"/>
          <p:cNvCxnSpPr/>
          <p:nvPr/>
        </p:nvCxnSpPr>
        <p:spPr>
          <a:xfrm>
            <a:off x="914400" y="2498725"/>
            <a:ext cx="1500" cy="762000"/>
          </a:xfrm>
          <a:prstGeom prst="straightConnector1">
            <a:avLst/>
          </a:prstGeom>
          <a:noFill/>
          <a:ln cap="flat" cmpd="sng" w="28575">
            <a:solidFill>
              <a:srgbClr val="FFFFFF"/>
            </a:solidFill>
            <a:prstDash val="solid"/>
            <a:round/>
            <a:headEnd len="lg" w="lg" type="oval"/>
            <a:tailEnd len="lg" w="lg" type="triangle"/>
          </a:ln>
        </p:spPr>
      </p:cxnSp>
      <p:sp>
        <p:nvSpPr>
          <p:cNvPr id="435" name="Google Shape;435;p46"/>
          <p:cNvSpPr txBox="1"/>
          <p:nvPr/>
        </p:nvSpPr>
        <p:spPr>
          <a:xfrm>
            <a:off x="3701450" y="4389600"/>
            <a:ext cx="5806200" cy="6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Helvetica Neue"/>
                <a:ea typeface="Helvetica Neue"/>
                <a:cs typeface="Helvetica Neue"/>
                <a:sym typeface="Helvetica Neue"/>
              </a:rPr>
              <a:t>Update top and count values, and map to temp</a:t>
            </a:r>
            <a:endParaRPr sz="1800">
              <a:solidFill>
                <a:srgbClr val="FFFFFF"/>
              </a:solidFill>
              <a:latin typeface="Helvetica Neue"/>
              <a:ea typeface="Helvetica Neue"/>
              <a:cs typeface="Helvetica Neue"/>
              <a:sym typeface="Helvetica Neue"/>
            </a:endParaRPr>
          </a:p>
        </p:txBody>
      </p:sp>
      <p:sp>
        <p:nvSpPr>
          <p:cNvPr id="436" name="Google Shape;436;p46"/>
          <p:cNvSpPr txBox="1"/>
          <p:nvPr/>
        </p:nvSpPr>
        <p:spPr>
          <a:xfrm>
            <a:off x="482538" y="3814450"/>
            <a:ext cx="955800" cy="350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rgbClr val="FFFFFF"/>
                </a:solidFill>
                <a:latin typeface="Helvetica Neue"/>
                <a:ea typeface="Helvetica Neue"/>
                <a:cs typeface="Helvetica Neue"/>
                <a:sym typeface="Helvetica Neue"/>
              </a:rPr>
              <a:t>temp</a:t>
            </a:r>
            <a:endParaRPr b="1">
              <a:solidFill>
                <a:srgbClr val="FFFFFF"/>
              </a:solidFill>
              <a:latin typeface="Helvetica Neue"/>
              <a:ea typeface="Helvetica Neue"/>
              <a:cs typeface="Helvetica Neue"/>
              <a:sym typeface="Helvetica Neue"/>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74EA7"/>
        </a:solidFill>
      </p:bgPr>
    </p:bg>
    <p:spTree>
      <p:nvGrpSpPr>
        <p:cNvPr id="440" name="Shape 440"/>
        <p:cNvGrpSpPr/>
        <p:nvPr/>
      </p:nvGrpSpPr>
      <p:grpSpPr>
        <a:xfrm>
          <a:off x="0" y="0"/>
          <a:ext cx="0" cy="0"/>
          <a:chOff x="0" y="0"/>
          <a:chExt cx="0" cy="0"/>
        </a:xfrm>
      </p:grpSpPr>
      <p:sp>
        <p:nvSpPr>
          <p:cNvPr id="441" name="Google Shape;441;p47"/>
          <p:cNvSpPr/>
          <p:nvPr/>
        </p:nvSpPr>
        <p:spPr>
          <a:xfrm>
            <a:off x="2438400" y="2270125"/>
            <a:ext cx="762000" cy="466800"/>
          </a:xfrm>
          <a:prstGeom prst="rect">
            <a:avLst/>
          </a:prstGeom>
          <a:noFill/>
          <a:ln cap="flat" cmpd="sng" w="9525">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600">
              <a:solidFill>
                <a:srgbClr val="000000"/>
              </a:solidFill>
              <a:latin typeface="Arial"/>
              <a:ea typeface="Arial"/>
              <a:cs typeface="Arial"/>
              <a:sym typeface="Arial"/>
            </a:endParaRPr>
          </a:p>
        </p:txBody>
      </p:sp>
      <p:grpSp>
        <p:nvGrpSpPr>
          <p:cNvPr id="442" name="Google Shape;442;p47"/>
          <p:cNvGrpSpPr/>
          <p:nvPr/>
        </p:nvGrpSpPr>
        <p:grpSpPr>
          <a:xfrm>
            <a:off x="2625725" y="3260725"/>
            <a:ext cx="479425" cy="476250"/>
            <a:chOff x="2278" y="3456"/>
            <a:chExt cx="302" cy="300"/>
          </a:xfrm>
        </p:grpSpPr>
        <p:sp>
          <p:nvSpPr>
            <p:cNvPr id="443" name="Google Shape;443;p47"/>
            <p:cNvSpPr/>
            <p:nvPr/>
          </p:nvSpPr>
          <p:spPr>
            <a:xfrm>
              <a:off x="2280" y="3456"/>
              <a:ext cx="300" cy="300"/>
            </a:xfrm>
            <a:prstGeom prst="ellipse">
              <a:avLst/>
            </a:prstGeom>
            <a:noFill/>
            <a:ln cap="flat" cmpd="sng" w="9525">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600">
                <a:solidFill>
                  <a:srgbClr val="000000"/>
                </a:solidFill>
                <a:latin typeface="Arial"/>
                <a:ea typeface="Arial"/>
                <a:cs typeface="Arial"/>
                <a:sym typeface="Arial"/>
              </a:endParaRPr>
            </a:p>
          </p:txBody>
        </p:sp>
        <p:sp>
          <p:nvSpPr>
            <p:cNvPr id="444" name="Google Shape;444;p47"/>
            <p:cNvSpPr txBox="1"/>
            <p:nvPr/>
          </p:nvSpPr>
          <p:spPr>
            <a:xfrm>
              <a:off x="2278" y="3456"/>
              <a:ext cx="300" cy="300"/>
            </a:xfrm>
            <a:prstGeom prst="rect">
              <a:avLst/>
            </a:prstGeom>
            <a:noFill/>
            <a:ln cap="flat" cmpd="sng" w="9525">
              <a:solidFill>
                <a:srgbClr val="FFFFFF"/>
              </a:solidFill>
              <a:prstDash val="solid"/>
              <a:round/>
              <a:headEnd len="sm" w="sm" type="none"/>
              <a:tailEnd len="sm" w="sm" type="none"/>
            </a:ln>
          </p:spPr>
          <p:txBody>
            <a:bodyPr anchorCtr="1" anchor="ctr" bIns="45700" lIns="91425" spcFirstLastPara="1" rIns="91425" wrap="square" tIns="45700">
              <a:noAutofit/>
            </a:bodyPr>
            <a:lstStyle/>
            <a:p>
              <a:pPr indent="0" lvl="0" marL="0" marR="0" rtl="0" algn="ctr">
                <a:spcBef>
                  <a:spcPts val="0"/>
                </a:spcBef>
                <a:spcAft>
                  <a:spcPts val="0"/>
                </a:spcAft>
                <a:buNone/>
              </a:pPr>
              <a:r>
                <a:rPr b="1" lang="en" sz="2000">
                  <a:solidFill>
                    <a:srgbClr val="FFFFFF"/>
                  </a:solidFill>
                  <a:latin typeface="Tahoma"/>
                  <a:ea typeface="Tahoma"/>
                  <a:cs typeface="Tahoma"/>
                  <a:sym typeface="Tahoma"/>
                </a:rPr>
                <a:t>y</a:t>
              </a:r>
              <a:endParaRPr b="1">
                <a:solidFill>
                  <a:srgbClr val="FFFFFF"/>
                </a:solidFill>
              </a:endParaRPr>
            </a:p>
          </p:txBody>
        </p:sp>
      </p:grpSp>
      <p:cxnSp>
        <p:nvCxnSpPr>
          <p:cNvPr id="445" name="Google Shape;445;p47"/>
          <p:cNvCxnSpPr/>
          <p:nvPr/>
        </p:nvCxnSpPr>
        <p:spPr>
          <a:xfrm>
            <a:off x="2819400" y="2498725"/>
            <a:ext cx="1500" cy="762000"/>
          </a:xfrm>
          <a:prstGeom prst="straightConnector1">
            <a:avLst/>
          </a:prstGeom>
          <a:noFill/>
          <a:ln cap="flat" cmpd="sng" w="28575">
            <a:solidFill>
              <a:srgbClr val="FFFFFF"/>
            </a:solidFill>
            <a:prstDash val="solid"/>
            <a:round/>
            <a:headEnd len="lg" w="lg" type="oval"/>
            <a:tailEnd len="lg" w="lg" type="triangle"/>
          </a:ln>
        </p:spPr>
      </p:cxnSp>
      <p:sp>
        <p:nvSpPr>
          <p:cNvPr id="446" name="Google Shape;446;p47"/>
          <p:cNvSpPr txBox="1"/>
          <p:nvPr/>
        </p:nvSpPr>
        <p:spPr>
          <a:xfrm>
            <a:off x="1905000" y="746125"/>
            <a:ext cx="685800" cy="396900"/>
          </a:xfrm>
          <a:prstGeom prst="rect">
            <a:avLst/>
          </a:prstGeom>
          <a:noFill/>
          <a:ln cap="flat" cmpd="sng" w="9525">
            <a:solidFill>
              <a:srgbClr val="FFFFFF"/>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b="1" lang="en" sz="2000">
                <a:solidFill>
                  <a:srgbClr val="FFFFFF"/>
                </a:solidFill>
                <a:latin typeface="Tahoma"/>
                <a:ea typeface="Tahoma"/>
                <a:cs typeface="Tahoma"/>
                <a:sym typeface="Tahoma"/>
              </a:rPr>
              <a:t>top</a:t>
            </a:r>
            <a:endParaRPr b="1">
              <a:solidFill>
                <a:srgbClr val="FFFFFF"/>
              </a:solidFill>
            </a:endParaRPr>
          </a:p>
        </p:txBody>
      </p:sp>
      <p:grpSp>
        <p:nvGrpSpPr>
          <p:cNvPr id="447" name="Google Shape;447;p47"/>
          <p:cNvGrpSpPr/>
          <p:nvPr/>
        </p:nvGrpSpPr>
        <p:grpSpPr>
          <a:xfrm>
            <a:off x="4468813" y="3260725"/>
            <a:ext cx="479425" cy="476250"/>
            <a:chOff x="2278" y="3456"/>
            <a:chExt cx="302" cy="300"/>
          </a:xfrm>
        </p:grpSpPr>
        <p:sp>
          <p:nvSpPr>
            <p:cNvPr id="448" name="Google Shape;448;p47"/>
            <p:cNvSpPr/>
            <p:nvPr/>
          </p:nvSpPr>
          <p:spPr>
            <a:xfrm>
              <a:off x="2280" y="3456"/>
              <a:ext cx="300" cy="300"/>
            </a:xfrm>
            <a:prstGeom prst="ellipse">
              <a:avLst/>
            </a:prstGeom>
            <a:noFill/>
            <a:ln cap="flat" cmpd="sng" w="9525">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600">
                <a:solidFill>
                  <a:srgbClr val="000000"/>
                </a:solidFill>
                <a:latin typeface="Arial"/>
                <a:ea typeface="Arial"/>
                <a:cs typeface="Arial"/>
                <a:sym typeface="Arial"/>
              </a:endParaRPr>
            </a:p>
          </p:txBody>
        </p:sp>
        <p:sp>
          <p:nvSpPr>
            <p:cNvPr id="449" name="Google Shape;449;p47"/>
            <p:cNvSpPr txBox="1"/>
            <p:nvPr/>
          </p:nvSpPr>
          <p:spPr>
            <a:xfrm>
              <a:off x="2278" y="3456"/>
              <a:ext cx="300" cy="300"/>
            </a:xfrm>
            <a:prstGeom prst="rect">
              <a:avLst/>
            </a:prstGeom>
            <a:noFill/>
            <a:ln cap="flat" cmpd="sng" w="9525">
              <a:solidFill>
                <a:srgbClr val="FFFFFF"/>
              </a:solidFill>
              <a:prstDash val="solid"/>
              <a:round/>
              <a:headEnd len="sm" w="sm" type="none"/>
              <a:tailEnd len="sm" w="sm" type="none"/>
            </a:ln>
          </p:spPr>
          <p:txBody>
            <a:bodyPr anchorCtr="1" anchor="ctr" bIns="45700" lIns="91425" spcFirstLastPara="1" rIns="91425" wrap="square" tIns="45700">
              <a:noAutofit/>
            </a:bodyPr>
            <a:lstStyle/>
            <a:p>
              <a:pPr indent="0" lvl="0" marL="0" marR="0" rtl="0" algn="ctr">
                <a:spcBef>
                  <a:spcPts val="0"/>
                </a:spcBef>
                <a:spcAft>
                  <a:spcPts val="0"/>
                </a:spcAft>
                <a:buNone/>
              </a:pPr>
              <a:r>
                <a:rPr b="1" lang="en" sz="2000">
                  <a:solidFill>
                    <a:srgbClr val="FFFFFF"/>
                  </a:solidFill>
                  <a:latin typeface="Tahoma"/>
                  <a:ea typeface="Tahoma"/>
                  <a:cs typeface="Tahoma"/>
                  <a:sym typeface="Tahoma"/>
                </a:rPr>
                <a:t>z</a:t>
              </a:r>
              <a:endParaRPr b="1">
                <a:solidFill>
                  <a:srgbClr val="FFFFFF"/>
                </a:solidFill>
              </a:endParaRPr>
            </a:p>
          </p:txBody>
        </p:sp>
      </p:grpSp>
      <p:grpSp>
        <p:nvGrpSpPr>
          <p:cNvPr id="450" name="Google Shape;450;p47"/>
          <p:cNvGrpSpPr/>
          <p:nvPr/>
        </p:nvGrpSpPr>
        <p:grpSpPr>
          <a:xfrm>
            <a:off x="6303963" y="3260725"/>
            <a:ext cx="479425" cy="476250"/>
            <a:chOff x="2278" y="3456"/>
            <a:chExt cx="302" cy="300"/>
          </a:xfrm>
        </p:grpSpPr>
        <p:sp>
          <p:nvSpPr>
            <p:cNvPr id="451" name="Google Shape;451;p47"/>
            <p:cNvSpPr/>
            <p:nvPr/>
          </p:nvSpPr>
          <p:spPr>
            <a:xfrm>
              <a:off x="2280" y="3456"/>
              <a:ext cx="300" cy="300"/>
            </a:xfrm>
            <a:prstGeom prst="ellipse">
              <a:avLst/>
            </a:prstGeom>
            <a:noFill/>
            <a:ln cap="flat" cmpd="sng" w="9525">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600">
                <a:solidFill>
                  <a:srgbClr val="000000"/>
                </a:solidFill>
                <a:latin typeface="Arial"/>
                <a:ea typeface="Arial"/>
                <a:cs typeface="Arial"/>
                <a:sym typeface="Arial"/>
              </a:endParaRPr>
            </a:p>
          </p:txBody>
        </p:sp>
        <p:sp>
          <p:nvSpPr>
            <p:cNvPr id="452" name="Google Shape;452;p47"/>
            <p:cNvSpPr txBox="1"/>
            <p:nvPr/>
          </p:nvSpPr>
          <p:spPr>
            <a:xfrm>
              <a:off x="2278" y="3456"/>
              <a:ext cx="300" cy="300"/>
            </a:xfrm>
            <a:prstGeom prst="rect">
              <a:avLst/>
            </a:prstGeom>
            <a:noFill/>
            <a:ln cap="flat" cmpd="sng" w="9525">
              <a:solidFill>
                <a:srgbClr val="FFFFFF"/>
              </a:solidFill>
              <a:prstDash val="solid"/>
              <a:round/>
              <a:headEnd len="sm" w="sm" type="none"/>
              <a:tailEnd len="sm" w="sm" type="none"/>
            </a:ln>
          </p:spPr>
          <p:txBody>
            <a:bodyPr anchorCtr="1" anchor="ctr" bIns="45700" lIns="91425" spcFirstLastPara="1" rIns="91425" wrap="square" tIns="45700">
              <a:noAutofit/>
            </a:bodyPr>
            <a:lstStyle/>
            <a:p>
              <a:pPr indent="0" lvl="0" marL="0" marR="0" rtl="0" algn="ctr">
                <a:spcBef>
                  <a:spcPts val="0"/>
                </a:spcBef>
                <a:spcAft>
                  <a:spcPts val="0"/>
                </a:spcAft>
                <a:buNone/>
              </a:pPr>
              <a:r>
                <a:rPr b="1" lang="en" sz="2000">
                  <a:solidFill>
                    <a:srgbClr val="FFFFFF"/>
                  </a:solidFill>
                  <a:latin typeface="Tahoma"/>
                  <a:ea typeface="Tahoma"/>
                  <a:cs typeface="Tahoma"/>
                  <a:sym typeface="Tahoma"/>
                </a:rPr>
                <a:t>w</a:t>
              </a:r>
              <a:endParaRPr b="1">
                <a:solidFill>
                  <a:srgbClr val="FFFFFF"/>
                </a:solidFill>
              </a:endParaRPr>
            </a:p>
          </p:txBody>
        </p:sp>
      </p:grpSp>
      <p:cxnSp>
        <p:nvCxnSpPr>
          <p:cNvPr id="453" name="Google Shape;453;p47"/>
          <p:cNvCxnSpPr/>
          <p:nvPr/>
        </p:nvCxnSpPr>
        <p:spPr>
          <a:xfrm>
            <a:off x="4648200" y="2498725"/>
            <a:ext cx="1500" cy="762000"/>
          </a:xfrm>
          <a:prstGeom prst="straightConnector1">
            <a:avLst/>
          </a:prstGeom>
          <a:noFill/>
          <a:ln cap="flat" cmpd="sng" w="28575">
            <a:solidFill>
              <a:srgbClr val="FFFFFF"/>
            </a:solidFill>
            <a:prstDash val="solid"/>
            <a:round/>
            <a:headEnd len="lg" w="lg" type="oval"/>
            <a:tailEnd len="lg" w="lg" type="triangle"/>
          </a:ln>
        </p:spPr>
      </p:cxnSp>
      <p:cxnSp>
        <p:nvCxnSpPr>
          <p:cNvPr id="454" name="Google Shape;454;p47"/>
          <p:cNvCxnSpPr/>
          <p:nvPr/>
        </p:nvCxnSpPr>
        <p:spPr>
          <a:xfrm>
            <a:off x="2209800" y="1355725"/>
            <a:ext cx="580200" cy="714000"/>
          </a:xfrm>
          <a:prstGeom prst="straightConnector1">
            <a:avLst/>
          </a:prstGeom>
          <a:noFill/>
          <a:ln cap="flat" cmpd="sng" w="28575">
            <a:solidFill>
              <a:srgbClr val="FFFFFF"/>
            </a:solidFill>
            <a:prstDash val="solid"/>
            <a:round/>
            <a:headEnd len="lg" w="lg" type="oval"/>
            <a:tailEnd len="lg" w="lg" type="triangle"/>
          </a:ln>
        </p:spPr>
      </p:cxnSp>
      <p:cxnSp>
        <p:nvCxnSpPr>
          <p:cNvPr id="455" name="Google Shape;455;p47"/>
          <p:cNvCxnSpPr/>
          <p:nvPr/>
        </p:nvCxnSpPr>
        <p:spPr>
          <a:xfrm>
            <a:off x="6477000" y="2498725"/>
            <a:ext cx="1500" cy="762000"/>
          </a:xfrm>
          <a:prstGeom prst="straightConnector1">
            <a:avLst/>
          </a:prstGeom>
          <a:noFill/>
          <a:ln cap="flat" cmpd="sng" w="28575">
            <a:solidFill>
              <a:srgbClr val="FFFFFF"/>
            </a:solidFill>
            <a:prstDash val="solid"/>
            <a:round/>
            <a:headEnd len="lg" w="lg" type="oval"/>
            <a:tailEnd len="lg" w="lg" type="triangle"/>
          </a:ln>
        </p:spPr>
      </p:cxnSp>
      <p:cxnSp>
        <p:nvCxnSpPr>
          <p:cNvPr id="456" name="Google Shape;456;p47"/>
          <p:cNvCxnSpPr/>
          <p:nvPr/>
        </p:nvCxnSpPr>
        <p:spPr>
          <a:xfrm>
            <a:off x="3429000" y="2498725"/>
            <a:ext cx="762000" cy="0"/>
          </a:xfrm>
          <a:prstGeom prst="straightConnector1">
            <a:avLst/>
          </a:prstGeom>
          <a:noFill/>
          <a:ln cap="flat" cmpd="sng" w="28575">
            <a:solidFill>
              <a:srgbClr val="FFFFFF"/>
            </a:solidFill>
            <a:prstDash val="solid"/>
            <a:round/>
            <a:headEnd len="sm" w="sm" type="none"/>
            <a:tailEnd len="lg" w="lg" type="triangle"/>
          </a:ln>
        </p:spPr>
      </p:cxnSp>
      <p:sp>
        <p:nvSpPr>
          <p:cNvPr id="457" name="Google Shape;457;p47"/>
          <p:cNvSpPr/>
          <p:nvPr/>
        </p:nvSpPr>
        <p:spPr>
          <a:xfrm>
            <a:off x="1981200" y="1203325"/>
            <a:ext cx="466800" cy="466800"/>
          </a:xfrm>
          <a:prstGeom prst="rect">
            <a:avLst/>
          </a:prstGeom>
          <a:noFill/>
          <a:ln cap="flat" cmpd="sng" w="9525">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600">
              <a:solidFill>
                <a:srgbClr val="000000"/>
              </a:solidFill>
              <a:latin typeface="Arial"/>
              <a:ea typeface="Arial"/>
              <a:cs typeface="Arial"/>
              <a:sym typeface="Arial"/>
            </a:endParaRPr>
          </a:p>
        </p:txBody>
      </p:sp>
      <p:sp>
        <p:nvSpPr>
          <p:cNvPr id="458" name="Google Shape;458;p47"/>
          <p:cNvSpPr/>
          <p:nvPr/>
        </p:nvSpPr>
        <p:spPr>
          <a:xfrm>
            <a:off x="4267200" y="2270125"/>
            <a:ext cx="762000" cy="466800"/>
          </a:xfrm>
          <a:prstGeom prst="rect">
            <a:avLst/>
          </a:prstGeom>
          <a:noFill/>
          <a:ln cap="flat" cmpd="sng" w="9525">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600">
              <a:solidFill>
                <a:srgbClr val="000000"/>
              </a:solidFill>
              <a:latin typeface="Arial"/>
              <a:ea typeface="Arial"/>
              <a:cs typeface="Arial"/>
              <a:sym typeface="Arial"/>
            </a:endParaRPr>
          </a:p>
        </p:txBody>
      </p:sp>
      <p:sp>
        <p:nvSpPr>
          <p:cNvPr id="459" name="Google Shape;459;p47"/>
          <p:cNvSpPr/>
          <p:nvPr/>
        </p:nvSpPr>
        <p:spPr>
          <a:xfrm>
            <a:off x="6096000" y="2270125"/>
            <a:ext cx="762000" cy="466800"/>
          </a:xfrm>
          <a:prstGeom prst="rect">
            <a:avLst/>
          </a:prstGeom>
          <a:noFill/>
          <a:ln cap="flat" cmpd="sng" w="9525">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600">
              <a:solidFill>
                <a:srgbClr val="000000"/>
              </a:solidFill>
              <a:latin typeface="Arial"/>
              <a:ea typeface="Arial"/>
              <a:cs typeface="Arial"/>
              <a:sym typeface="Arial"/>
            </a:endParaRPr>
          </a:p>
        </p:txBody>
      </p:sp>
      <p:sp>
        <p:nvSpPr>
          <p:cNvPr id="460" name="Google Shape;460;p47"/>
          <p:cNvSpPr/>
          <p:nvPr/>
        </p:nvSpPr>
        <p:spPr>
          <a:xfrm>
            <a:off x="3200400" y="2270125"/>
            <a:ext cx="466800" cy="466800"/>
          </a:xfrm>
          <a:prstGeom prst="rect">
            <a:avLst/>
          </a:prstGeom>
          <a:noFill/>
          <a:ln cap="flat" cmpd="sng" w="9525">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600">
              <a:solidFill>
                <a:srgbClr val="000000"/>
              </a:solidFill>
              <a:latin typeface="Arial"/>
              <a:ea typeface="Arial"/>
              <a:cs typeface="Arial"/>
              <a:sym typeface="Arial"/>
            </a:endParaRPr>
          </a:p>
        </p:txBody>
      </p:sp>
      <p:sp>
        <p:nvSpPr>
          <p:cNvPr id="461" name="Google Shape;461;p47"/>
          <p:cNvSpPr/>
          <p:nvPr/>
        </p:nvSpPr>
        <p:spPr>
          <a:xfrm>
            <a:off x="5029200" y="2270125"/>
            <a:ext cx="466800" cy="466800"/>
          </a:xfrm>
          <a:prstGeom prst="rect">
            <a:avLst/>
          </a:prstGeom>
          <a:noFill/>
          <a:ln cap="flat" cmpd="sng" w="9525">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600">
              <a:solidFill>
                <a:srgbClr val="000000"/>
              </a:solidFill>
              <a:latin typeface="Arial"/>
              <a:ea typeface="Arial"/>
              <a:cs typeface="Arial"/>
              <a:sym typeface="Arial"/>
            </a:endParaRPr>
          </a:p>
        </p:txBody>
      </p:sp>
      <p:sp>
        <p:nvSpPr>
          <p:cNvPr id="462" name="Google Shape;462;p47"/>
          <p:cNvSpPr/>
          <p:nvPr/>
        </p:nvSpPr>
        <p:spPr>
          <a:xfrm>
            <a:off x="6858000" y="2270125"/>
            <a:ext cx="466800" cy="466800"/>
          </a:xfrm>
          <a:prstGeom prst="rect">
            <a:avLst/>
          </a:prstGeom>
          <a:noFill/>
          <a:ln cap="flat" cmpd="sng" w="9525">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600">
              <a:solidFill>
                <a:srgbClr val="000000"/>
              </a:solidFill>
              <a:latin typeface="Arial"/>
              <a:ea typeface="Arial"/>
              <a:cs typeface="Arial"/>
              <a:sym typeface="Arial"/>
            </a:endParaRPr>
          </a:p>
        </p:txBody>
      </p:sp>
      <p:sp>
        <p:nvSpPr>
          <p:cNvPr id="463" name="Google Shape;463;p47"/>
          <p:cNvSpPr/>
          <p:nvPr/>
        </p:nvSpPr>
        <p:spPr>
          <a:xfrm>
            <a:off x="6848475" y="2778125"/>
            <a:ext cx="810900" cy="366600"/>
          </a:xfrm>
          <a:prstGeom prst="rect">
            <a:avLst/>
          </a:prstGeom>
          <a:noFill/>
          <a:ln cap="flat" cmpd="sng" w="9525">
            <a:solidFill>
              <a:srgbClr val="FFFFFF"/>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b="1" lang="en" sz="1800">
                <a:solidFill>
                  <a:srgbClr val="FFFFFF"/>
                </a:solidFill>
                <a:latin typeface="Tahoma"/>
                <a:ea typeface="Tahoma"/>
                <a:cs typeface="Tahoma"/>
                <a:sym typeface="Tahoma"/>
              </a:rPr>
              <a:t>null</a:t>
            </a:r>
            <a:endParaRPr b="1">
              <a:solidFill>
                <a:srgbClr val="FFFFFF"/>
              </a:solidFill>
            </a:endParaRPr>
          </a:p>
        </p:txBody>
      </p:sp>
      <p:cxnSp>
        <p:nvCxnSpPr>
          <p:cNvPr id="464" name="Google Shape;464;p47"/>
          <p:cNvCxnSpPr/>
          <p:nvPr/>
        </p:nvCxnSpPr>
        <p:spPr>
          <a:xfrm>
            <a:off x="5257800" y="2498725"/>
            <a:ext cx="762000" cy="0"/>
          </a:xfrm>
          <a:prstGeom prst="straightConnector1">
            <a:avLst/>
          </a:prstGeom>
          <a:noFill/>
          <a:ln cap="flat" cmpd="sng" w="28575">
            <a:solidFill>
              <a:srgbClr val="FFFFFF"/>
            </a:solidFill>
            <a:prstDash val="solid"/>
            <a:round/>
            <a:headEnd len="sm" w="sm" type="none"/>
            <a:tailEnd len="lg" w="lg" type="triangle"/>
          </a:ln>
        </p:spPr>
      </p:cxnSp>
      <p:sp>
        <p:nvSpPr>
          <p:cNvPr id="465" name="Google Shape;465;p47"/>
          <p:cNvSpPr txBox="1"/>
          <p:nvPr/>
        </p:nvSpPr>
        <p:spPr>
          <a:xfrm>
            <a:off x="4495800" y="1219200"/>
            <a:ext cx="685800" cy="406500"/>
          </a:xfrm>
          <a:prstGeom prst="rect">
            <a:avLst/>
          </a:prstGeom>
          <a:noFill/>
          <a:ln cap="flat" cmpd="sng" w="952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b="1" lang="en" sz="2000">
                <a:solidFill>
                  <a:srgbClr val="FFFFFF"/>
                </a:solidFill>
                <a:latin typeface="Tahoma"/>
                <a:ea typeface="Tahoma"/>
                <a:cs typeface="Tahoma"/>
                <a:sym typeface="Tahoma"/>
              </a:rPr>
              <a:t>3</a:t>
            </a:r>
            <a:endParaRPr b="1">
              <a:solidFill>
                <a:srgbClr val="FFFFFF"/>
              </a:solidFill>
            </a:endParaRPr>
          </a:p>
        </p:txBody>
      </p:sp>
      <p:sp>
        <p:nvSpPr>
          <p:cNvPr id="466" name="Google Shape;466;p47"/>
          <p:cNvSpPr txBox="1"/>
          <p:nvPr/>
        </p:nvSpPr>
        <p:spPr>
          <a:xfrm>
            <a:off x="4495800" y="762000"/>
            <a:ext cx="1124400" cy="399900"/>
          </a:xfrm>
          <a:prstGeom prst="rect">
            <a:avLst/>
          </a:prstGeom>
          <a:noFill/>
          <a:ln cap="flat" cmpd="sng" w="9525">
            <a:solidFill>
              <a:srgbClr val="FFFFFF"/>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b="1" lang="en" sz="2000">
                <a:solidFill>
                  <a:srgbClr val="FFFFFF"/>
                </a:solidFill>
                <a:latin typeface="Tahoma"/>
                <a:ea typeface="Tahoma"/>
                <a:cs typeface="Tahoma"/>
                <a:sym typeface="Tahoma"/>
              </a:rPr>
              <a:t>count</a:t>
            </a:r>
            <a:endParaRPr b="1">
              <a:solidFill>
                <a:srgbClr val="FFFFFF"/>
              </a:solidFill>
            </a:endParaRPr>
          </a:p>
        </p:txBody>
      </p:sp>
      <p:sp>
        <p:nvSpPr>
          <p:cNvPr id="467" name="Google Shape;467;p47"/>
          <p:cNvSpPr txBox="1"/>
          <p:nvPr/>
        </p:nvSpPr>
        <p:spPr>
          <a:xfrm>
            <a:off x="464725" y="4165150"/>
            <a:ext cx="6764400" cy="739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3600">
                <a:solidFill>
                  <a:srgbClr val="FFFFFF"/>
                </a:solidFill>
                <a:latin typeface="Helvetica Neue"/>
                <a:ea typeface="Helvetica Neue"/>
                <a:cs typeface="Helvetica Neue"/>
                <a:sym typeface="Helvetica Neue"/>
              </a:rPr>
              <a:t>Pop Operation</a:t>
            </a:r>
            <a:endParaRPr sz="4800">
              <a:solidFill>
                <a:srgbClr val="FFFFFF"/>
              </a:solidFill>
              <a:latin typeface="Helvetica Neue"/>
              <a:ea typeface="Helvetica Neue"/>
              <a:cs typeface="Helvetica Neue"/>
              <a:sym typeface="Helvetica Neue"/>
            </a:endParaRPr>
          </a:p>
        </p:txBody>
      </p:sp>
      <p:sp>
        <p:nvSpPr>
          <p:cNvPr id="468" name="Google Shape;468;p47"/>
          <p:cNvSpPr txBox="1"/>
          <p:nvPr/>
        </p:nvSpPr>
        <p:spPr>
          <a:xfrm>
            <a:off x="3701450" y="4389600"/>
            <a:ext cx="5806200" cy="6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Helvetica Neue"/>
                <a:ea typeface="Helvetica Neue"/>
                <a:cs typeface="Helvetica Neue"/>
                <a:sym typeface="Helvetica Neue"/>
              </a:rPr>
              <a:t>Previous top is disposed, new top is assigned</a:t>
            </a:r>
            <a:endParaRPr sz="1800">
              <a:solidFill>
                <a:srgbClr val="FFFFFF"/>
              </a:solidFill>
              <a:latin typeface="Helvetica Neue"/>
              <a:ea typeface="Helvetica Neue"/>
              <a:cs typeface="Helvetica Neue"/>
              <a:sym typeface="Helvetica Neue"/>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74EA7"/>
        </a:solidFill>
      </p:bgPr>
    </p:bg>
    <p:spTree>
      <p:nvGrpSpPr>
        <p:cNvPr id="472" name="Shape 472"/>
        <p:cNvGrpSpPr/>
        <p:nvPr/>
      </p:nvGrpSpPr>
      <p:grpSpPr>
        <a:xfrm>
          <a:off x="0" y="0"/>
          <a:ext cx="0" cy="0"/>
          <a:chOff x="0" y="0"/>
          <a:chExt cx="0" cy="0"/>
        </a:xfrm>
      </p:grpSpPr>
      <p:sp>
        <p:nvSpPr>
          <p:cNvPr id="473" name="Google Shape;473;p48"/>
          <p:cNvSpPr txBox="1"/>
          <p:nvPr/>
        </p:nvSpPr>
        <p:spPr>
          <a:xfrm>
            <a:off x="540925" y="3105950"/>
            <a:ext cx="6764400" cy="739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4800">
                <a:solidFill>
                  <a:srgbClr val="FFFFFF"/>
                </a:solidFill>
                <a:latin typeface="Helvetica Neue"/>
                <a:ea typeface="Helvetica Neue"/>
                <a:cs typeface="Helvetica Neue"/>
                <a:sym typeface="Helvetica Neue"/>
              </a:rPr>
              <a:t>NodeQueue</a:t>
            </a:r>
            <a:endParaRPr b="1" sz="4800">
              <a:solidFill>
                <a:srgbClr val="FFFFFF"/>
              </a:solidFill>
              <a:latin typeface="Helvetica Neue"/>
              <a:ea typeface="Helvetica Neue"/>
              <a:cs typeface="Helvetica Neue"/>
              <a:sym typeface="Helvetica Neue"/>
            </a:endParaRPr>
          </a:p>
          <a:p>
            <a:pPr indent="0" lvl="0" marL="0" rtl="0" algn="ctr">
              <a:lnSpc>
                <a:spcPct val="100000"/>
              </a:lnSpc>
              <a:spcBef>
                <a:spcPts val="0"/>
              </a:spcBef>
              <a:spcAft>
                <a:spcPts val="0"/>
              </a:spcAft>
              <a:buNone/>
            </a:pPr>
            <a:r>
              <a:t/>
            </a:r>
            <a:endParaRPr b="1" sz="4800">
              <a:solidFill>
                <a:srgbClr val="FFFFFF"/>
              </a:solidFill>
              <a:latin typeface="Helvetica Neue"/>
              <a:ea typeface="Helvetica Neue"/>
              <a:cs typeface="Helvetica Neue"/>
              <a:sym typeface="Helvetica Neue"/>
            </a:endParaRPr>
          </a:p>
          <a:p>
            <a:pPr indent="0" lvl="0" marL="50800" marR="50800" rtl="0" algn="l">
              <a:lnSpc>
                <a:spcPct val="109090"/>
              </a:lnSpc>
              <a:spcBef>
                <a:spcPts val="1100"/>
              </a:spcBef>
              <a:spcAft>
                <a:spcPts val="0"/>
              </a:spcAft>
              <a:buClr>
                <a:schemeClr val="dk1"/>
              </a:buClr>
              <a:buSzPts val="1100"/>
              <a:buFont typeface="Arial"/>
              <a:buNone/>
            </a:pPr>
            <a:r>
              <a:t/>
            </a:r>
            <a:endParaRPr sz="4800">
              <a:solidFill>
                <a:srgbClr val="FFFFFF"/>
              </a:solidFill>
              <a:highlight>
                <a:srgbClr val="EEEEEE"/>
              </a:highlight>
              <a:latin typeface="Consolas"/>
              <a:ea typeface="Consolas"/>
              <a:cs typeface="Consolas"/>
              <a:sym typeface="Consolas"/>
            </a:endParaRPr>
          </a:p>
          <a:p>
            <a:pPr indent="0" lvl="0" marL="0" rtl="0" algn="ctr">
              <a:lnSpc>
                <a:spcPct val="100000"/>
              </a:lnSpc>
              <a:spcBef>
                <a:spcPts val="800"/>
              </a:spcBef>
              <a:spcAft>
                <a:spcPts val="0"/>
              </a:spcAft>
              <a:buClr>
                <a:schemeClr val="dk1"/>
              </a:buClr>
              <a:buSzPts val="1100"/>
              <a:buFont typeface="Arial"/>
              <a:buNone/>
            </a:pPr>
            <a:r>
              <a:t/>
            </a:r>
            <a:endParaRPr b="1" sz="4800">
              <a:solidFill>
                <a:srgbClr val="FFFFFF"/>
              </a:solidFill>
              <a:latin typeface="Helvetica Neue"/>
              <a:ea typeface="Helvetica Neue"/>
              <a:cs typeface="Helvetica Neue"/>
              <a:sym typeface="Helvetica Neue"/>
            </a:endParaRPr>
          </a:p>
          <a:p>
            <a:pPr indent="0" lvl="0" marL="0" rtl="0" algn="ctr">
              <a:lnSpc>
                <a:spcPct val="100000"/>
              </a:lnSpc>
              <a:spcBef>
                <a:spcPts val="0"/>
              </a:spcBef>
              <a:spcAft>
                <a:spcPts val="0"/>
              </a:spcAft>
              <a:buClr>
                <a:schemeClr val="dk1"/>
              </a:buClr>
              <a:buSzPts val="1100"/>
              <a:buFont typeface="Arial"/>
              <a:buNone/>
            </a:pPr>
            <a:r>
              <a:t/>
            </a:r>
            <a:endParaRPr sz="4800">
              <a:solidFill>
                <a:srgbClr val="FFFFFF"/>
              </a:solidFill>
              <a:latin typeface="Helvetica Neue"/>
              <a:ea typeface="Helvetica Neue"/>
              <a:cs typeface="Helvetica Neue"/>
              <a:sym typeface="Helvetica Neue"/>
            </a:endParaRPr>
          </a:p>
          <a:p>
            <a:pPr indent="0" lvl="0" marL="0" rtl="0" algn="ctr">
              <a:lnSpc>
                <a:spcPct val="100000"/>
              </a:lnSpc>
              <a:spcBef>
                <a:spcPts val="0"/>
              </a:spcBef>
              <a:spcAft>
                <a:spcPts val="0"/>
              </a:spcAft>
              <a:buNone/>
            </a:pPr>
            <a:r>
              <a:t/>
            </a:r>
            <a:endParaRPr sz="4800">
              <a:solidFill>
                <a:srgbClr val="FFFFFF"/>
              </a:solidFill>
              <a:latin typeface="Helvetica Neue"/>
              <a:ea typeface="Helvetica Neue"/>
              <a:cs typeface="Helvetica Neue"/>
              <a:sym typeface="Helvetica Neue"/>
            </a:endParaRPr>
          </a:p>
        </p:txBody>
      </p:sp>
      <p:sp>
        <p:nvSpPr>
          <p:cNvPr id="474" name="Google Shape;474;p48"/>
          <p:cNvSpPr txBox="1"/>
          <p:nvPr/>
        </p:nvSpPr>
        <p:spPr>
          <a:xfrm>
            <a:off x="577250" y="3825775"/>
            <a:ext cx="5806200" cy="6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Helvetica Neue"/>
                <a:ea typeface="Helvetica Neue"/>
                <a:cs typeface="Helvetica Neue"/>
                <a:sym typeface="Helvetica Neue"/>
              </a:rPr>
              <a:t>Node implementation of a queue</a:t>
            </a:r>
            <a:endParaRPr sz="1800">
              <a:solidFill>
                <a:srgbClr val="FFFFFF"/>
              </a:solidFill>
              <a:latin typeface="Helvetica Neue"/>
              <a:ea typeface="Helvetica Neue"/>
              <a:cs typeface="Helvetica Neue"/>
              <a:sym typeface="Helvetica Neue"/>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74EA7"/>
        </a:solidFill>
      </p:bgPr>
    </p:bg>
    <p:spTree>
      <p:nvGrpSpPr>
        <p:cNvPr id="478" name="Shape 478"/>
        <p:cNvGrpSpPr/>
        <p:nvPr/>
      </p:nvGrpSpPr>
      <p:grpSpPr>
        <a:xfrm>
          <a:off x="0" y="0"/>
          <a:ext cx="0" cy="0"/>
          <a:chOff x="0" y="0"/>
          <a:chExt cx="0" cy="0"/>
        </a:xfrm>
      </p:grpSpPr>
      <p:sp>
        <p:nvSpPr>
          <p:cNvPr id="479" name="Google Shape;479;p49"/>
          <p:cNvSpPr txBox="1"/>
          <p:nvPr/>
        </p:nvSpPr>
        <p:spPr>
          <a:xfrm>
            <a:off x="655550" y="1811375"/>
            <a:ext cx="7225200" cy="266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solidFill>
                  <a:srgbClr val="D9D2E9"/>
                </a:solidFill>
                <a:latin typeface="Helvetica Neue"/>
                <a:ea typeface="Helvetica Neue"/>
                <a:cs typeface="Helvetica Neue"/>
                <a:sym typeface="Helvetica Neue"/>
              </a:rPr>
              <a:t>Queues that are represented by linked sequences of Nodes with 2 Node references for the top and bottom</a:t>
            </a:r>
            <a:endParaRPr b="1" sz="3000">
              <a:solidFill>
                <a:srgbClr val="D9D2E9"/>
              </a:solidFill>
              <a:latin typeface="Helvetica Neue"/>
              <a:ea typeface="Helvetica Neue"/>
              <a:cs typeface="Helvetica Neue"/>
              <a:sym typeface="Helvetica Neue"/>
            </a:endParaRPr>
          </a:p>
          <a:p>
            <a:pPr indent="0" lvl="0" marL="0" rtl="0" algn="l">
              <a:spcBef>
                <a:spcPts val="0"/>
              </a:spcBef>
              <a:spcAft>
                <a:spcPts val="0"/>
              </a:spcAft>
              <a:buNone/>
            </a:pPr>
            <a:r>
              <a:t/>
            </a:r>
            <a:endParaRPr b="1" sz="3000">
              <a:solidFill>
                <a:srgbClr val="D9D2E9"/>
              </a:solidFill>
              <a:latin typeface="Helvetica Neue"/>
              <a:ea typeface="Helvetica Neue"/>
              <a:cs typeface="Helvetica Neue"/>
              <a:sym typeface="Helvetica Neue"/>
            </a:endParaRPr>
          </a:p>
          <a:p>
            <a:pPr indent="0" lvl="0" marL="0" rtl="0" algn="l">
              <a:spcBef>
                <a:spcPts val="0"/>
              </a:spcBef>
              <a:spcAft>
                <a:spcPts val="0"/>
              </a:spcAft>
              <a:buNone/>
            </a:pPr>
            <a:r>
              <a:t/>
            </a:r>
            <a:endParaRPr b="1" sz="3000">
              <a:solidFill>
                <a:srgbClr val="D9D2E9"/>
              </a:solidFill>
              <a:latin typeface="Helvetica Neue"/>
              <a:ea typeface="Helvetica Neue"/>
              <a:cs typeface="Helvetica Neue"/>
              <a:sym typeface="Helvetica Neue"/>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74EA7"/>
        </a:solidFill>
      </p:bgPr>
    </p:bg>
    <p:spTree>
      <p:nvGrpSpPr>
        <p:cNvPr id="483" name="Shape 483"/>
        <p:cNvGrpSpPr/>
        <p:nvPr/>
      </p:nvGrpSpPr>
      <p:grpSpPr>
        <a:xfrm>
          <a:off x="0" y="0"/>
          <a:ext cx="0" cy="0"/>
          <a:chOff x="0" y="0"/>
          <a:chExt cx="0" cy="0"/>
        </a:xfrm>
      </p:grpSpPr>
      <p:sp>
        <p:nvSpPr>
          <p:cNvPr id="484" name="Google Shape;484;p50"/>
          <p:cNvSpPr txBox="1"/>
          <p:nvPr/>
        </p:nvSpPr>
        <p:spPr>
          <a:xfrm>
            <a:off x="493225" y="331500"/>
            <a:ext cx="6591900" cy="353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rgbClr val="FFFFFF"/>
                </a:solidFill>
                <a:latin typeface="Helvetica Neue"/>
                <a:ea typeface="Helvetica Neue"/>
                <a:cs typeface="Helvetica Neue"/>
                <a:sym typeface="Helvetica Neue"/>
              </a:rPr>
              <a:t>NodeQueue</a:t>
            </a:r>
            <a:r>
              <a:rPr b="1" lang="en" sz="3600">
                <a:solidFill>
                  <a:srgbClr val="FFFFFF"/>
                </a:solidFill>
                <a:latin typeface="Helvetica Neue"/>
                <a:ea typeface="Helvetica Neue"/>
                <a:cs typeface="Helvetica Neue"/>
                <a:sym typeface="Helvetica Neue"/>
              </a:rPr>
              <a:t> Implementation</a:t>
            </a:r>
            <a:endParaRPr b="1" sz="3600">
              <a:solidFill>
                <a:srgbClr val="FFFFFF"/>
              </a:solidFill>
              <a:latin typeface="Helvetica Neue"/>
              <a:ea typeface="Helvetica Neue"/>
              <a:cs typeface="Helvetica Neue"/>
              <a:sym typeface="Helvetica Neue"/>
            </a:endParaRPr>
          </a:p>
          <a:p>
            <a:pPr indent="0" lvl="0" marL="0" rtl="0" algn="l">
              <a:spcBef>
                <a:spcPts val="0"/>
              </a:spcBef>
              <a:spcAft>
                <a:spcPts val="0"/>
              </a:spcAft>
              <a:buNone/>
            </a:pPr>
            <a:r>
              <a:t/>
            </a:r>
            <a:endParaRPr b="1" sz="3600">
              <a:solidFill>
                <a:srgbClr val="FFFFFF"/>
              </a:solidFill>
              <a:latin typeface="Helvetica Neue"/>
              <a:ea typeface="Helvetica Neue"/>
              <a:cs typeface="Helvetica Neue"/>
              <a:sym typeface="Helvetica Neue"/>
            </a:endParaRPr>
          </a:p>
          <a:p>
            <a:pPr indent="0" lvl="0" marL="0" rtl="0" algn="l">
              <a:spcBef>
                <a:spcPts val="0"/>
              </a:spcBef>
              <a:spcAft>
                <a:spcPts val="0"/>
              </a:spcAft>
              <a:buNone/>
            </a:pPr>
            <a:r>
              <a:rPr lang="en" sz="1800">
                <a:solidFill>
                  <a:srgbClr val="FFFFFF"/>
                </a:solidFill>
                <a:latin typeface="Helvetica Neue"/>
                <a:ea typeface="Helvetica Neue"/>
                <a:cs typeface="Helvetica Neue"/>
                <a:sym typeface="Helvetica Neue"/>
              </a:rPr>
              <a:t>Implement a NodeQueue Class with the following methods:</a:t>
            </a:r>
            <a:endParaRPr sz="1800">
              <a:solidFill>
                <a:srgbClr val="FFFFFF"/>
              </a:solidFill>
              <a:latin typeface="Helvetica Neue"/>
              <a:ea typeface="Helvetica Neue"/>
              <a:cs typeface="Helvetica Neue"/>
              <a:sym typeface="Helvetica Neue"/>
            </a:endParaRPr>
          </a:p>
          <a:p>
            <a:pPr indent="-342900" lvl="0" marL="457200" rtl="0" algn="l">
              <a:spcBef>
                <a:spcPts val="0"/>
              </a:spcBef>
              <a:spcAft>
                <a:spcPts val="0"/>
              </a:spcAft>
              <a:buClr>
                <a:srgbClr val="FFFFFF"/>
              </a:buClr>
              <a:buSzPts val="1800"/>
              <a:buFont typeface="Helvetica Neue"/>
              <a:buChar char="-"/>
            </a:pPr>
            <a:r>
              <a:rPr lang="en" sz="1800">
                <a:solidFill>
                  <a:srgbClr val="FFFFFF"/>
                </a:solidFill>
                <a:latin typeface="Helvetica Neue"/>
                <a:ea typeface="Helvetica Neue"/>
                <a:cs typeface="Helvetica Neue"/>
                <a:sym typeface="Helvetica Neue"/>
              </a:rPr>
              <a:t>Dequeue</a:t>
            </a:r>
            <a:endParaRPr sz="1800">
              <a:solidFill>
                <a:srgbClr val="FFFFFF"/>
              </a:solidFill>
              <a:latin typeface="Helvetica Neue"/>
              <a:ea typeface="Helvetica Neue"/>
              <a:cs typeface="Helvetica Neue"/>
              <a:sym typeface="Helvetica Neue"/>
            </a:endParaRPr>
          </a:p>
          <a:p>
            <a:pPr indent="-342900" lvl="0" marL="457200" rtl="0" algn="l">
              <a:spcBef>
                <a:spcPts val="0"/>
              </a:spcBef>
              <a:spcAft>
                <a:spcPts val="0"/>
              </a:spcAft>
              <a:buClr>
                <a:srgbClr val="FFFFFF"/>
              </a:buClr>
              <a:buSzPts val="1800"/>
              <a:buFont typeface="Helvetica Neue"/>
              <a:buChar char="-"/>
            </a:pPr>
            <a:r>
              <a:rPr lang="en" sz="1800">
                <a:solidFill>
                  <a:srgbClr val="FFFFFF"/>
                </a:solidFill>
                <a:latin typeface="Helvetica Neue"/>
                <a:ea typeface="Helvetica Neue"/>
                <a:cs typeface="Helvetica Neue"/>
                <a:sym typeface="Helvetica Neue"/>
              </a:rPr>
              <a:t>Enqueue</a:t>
            </a:r>
            <a:endParaRPr sz="1800">
              <a:solidFill>
                <a:srgbClr val="FFFFFF"/>
              </a:solidFill>
              <a:latin typeface="Helvetica Neue"/>
              <a:ea typeface="Helvetica Neue"/>
              <a:cs typeface="Helvetica Neue"/>
              <a:sym typeface="Helvetica Neue"/>
            </a:endParaRPr>
          </a:p>
          <a:p>
            <a:pPr indent="-342900" lvl="0" marL="457200" rtl="0" algn="l">
              <a:spcBef>
                <a:spcPts val="0"/>
              </a:spcBef>
              <a:spcAft>
                <a:spcPts val="0"/>
              </a:spcAft>
              <a:buClr>
                <a:srgbClr val="FFFFFF"/>
              </a:buClr>
              <a:buSzPts val="1800"/>
              <a:buFont typeface="Helvetica Neue"/>
              <a:buChar char="-"/>
            </a:pPr>
            <a:r>
              <a:rPr lang="en" sz="1800">
                <a:solidFill>
                  <a:srgbClr val="FFFFFF"/>
                </a:solidFill>
                <a:latin typeface="Helvetica Neue"/>
                <a:ea typeface="Helvetica Neue"/>
                <a:cs typeface="Helvetica Neue"/>
                <a:sym typeface="Helvetica Neue"/>
              </a:rPr>
              <a:t>Peek</a:t>
            </a:r>
            <a:endParaRPr sz="1800">
              <a:solidFill>
                <a:srgbClr val="FFFFFF"/>
              </a:solidFill>
              <a:latin typeface="Helvetica Neue"/>
              <a:ea typeface="Helvetica Neue"/>
              <a:cs typeface="Helvetica Neue"/>
              <a:sym typeface="Helvetica Neue"/>
            </a:endParaRPr>
          </a:p>
          <a:p>
            <a:pPr indent="-342900" lvl="0" marL="457200" rtl="0" algn="l">
              <a:spcBef>
                <a:spcPts val="0"/>
              </a:spcBef>
              <a:spcAft>
                <a:spcPts val="0"/>
              </a:spcAft>
              <a:buClr>
                <a:srgbClr val="FFFFFF"/>
              </a:buClr>
              <a:buSzPts val="1800"/>
              <a:buFont typeface="Helvetica Neue"/>
              <a:buChar char="-"/>
            </a:pPr>
            <a:r>
              <a:rPr lang="en" sz="1800">
                <a:solidFill>
                  <a:srgbClr val="FFFFFF"/>
                </a:solidFill>
                <a:latin typeface="Helvetica Neue"/>
                <a:ea typeface="Helvetica Neue"/>
                <a:cs typeface="Helvetica Neue"/>
                <a:sym typeface="Helvetica Neue"/>
              </a:rPr>
              <a:t>Count</a:t>
            </a:r>
            <a:endParaRPr sz="1800">
              <a:solidFill>
                <a:srgbClr val="FFFFFF"/>
              </a:solidFill>
              <a:latin typeface="Helvetica Neue"/>
              <a:ea typeface="Helvetica Neue"/>
              <a:cs typeface="Helvetica Neue"/>
              <a:sym typeface="Helvetica Neue"/>
            </a:endParaRPr>
          </a:p>
          <a:p>
            <a:pPr indent="-342900" lvl="0" marL="457200" rtl="0" algn="l">
              <a:spcBef>
                <a:spcPts val="0"/>
              </a:spcBef>
              <a:spcAft>
                <a:spcPts val="0"/>
              </a:spcAft>
              <a:buClr>
                <a:srgbClr val="FFFFFF"/>
              </a:buClr>
              <a:buSzPts val="1800"/>
              <a:buFont typeface="Helvetica Neue"/>
              <a:buChar char="-"/>
            </a:pPr>
            <a:r>
              <a:rPr lang="en" sz="1800">
                <a:solidFill>
                  <a:srgbClr val="FFFFFF"/>
                </a:solidFill>
                <a:latin typeface="Helvetica Neue"/>
                <a:ea typeface="Helvetica Neue"/>
                <a:cs typeface="Helvetica Neue"/>
                <a:sym typeface="Helvetica Neue"/>
              </a:rPr>
              <a:t>Clear</a:t>
            </a:r>
            <a:endParaRPr sz="1800">
              <a:solidFill>
                <a:srgbClr val="FFFFFF"/>
              </a:solidFill>
              <a:latin typeface="Helvetica Neue"/>
              <a:ea typeface="Helvetica Neue"/>
              <a:cs typeface="Helvetica Neue"/>
              <a:sym typeface="Helvetica Neue"/>
            </a:endParaRPr>
          </a:p>
          <a:p>
            <a:pPr indent="0" lvl="0" marL="0" rtl="0" algn="l">
              <a:spcBef>
                <a:spcPts val="0"/>
              </a:spcBef>
              <a:spcAft>
                <a:spcPts val="0"/>
              </a:spcAft>
              <a:buNone/>
            </a:pPr>
            <a:r>
              <a:t/>
            </a:r>
            <a:endParaRPr sz="1800">
              <a:solidFill>
                <a:srgbClr val="FFFFFF"/>
              </a:solidFill>
              <a:latin typeface="Helvetica Neue"/>
              <a:ea typeface="Helvetica Neue"/>
              <a:cs typeface="Helvetica Neue"/>
              <a:sym typeface="Helvetica Neue"/>
            </a:endParaRPr>
          </a:p>
          <a:p>
            <a:pPr indent="0" lvl="0" marL="0" rtl="0" algn="l">
              <a:spcBef>
                <a:spcPts val="0"/>
              </a:spcBef>
              <a:spcAft>
                <a:spcPts val="0"/>
              </a:spcAft>
              <a:buNone/>
            </a:pPr>
            <a:r>
              <a:rPr lang="en" sz="1800">
                <a:solidFill>
                  <a:srgbClr val="FFFFFF"/>
                </a:solidFill>
                <a:latin typeface="Helvetica Neue"/>
                <a:ea typeface="Helvetica Neue"/>
                <a:cs typeface="Helvetica Neue"/>
                <a:sym typeface="Helvetica Neue"/>
              </a:rPr>
              <a:t>Submit on Moodle </a:t>
            </a:r>
            <a:endParaRPr sz="1800">
              <a:solidFill>
                <a:srgbClr val="FFFFFF"/>
              </a:solidFill>
              <a:latin typeface="Helvetica Neue"/>
              <a:ea typeface="Helvetica Neue"/>
              <a:cs typeface="Helvetica Neue"/>
              <a:sym typeface="Helvetica Neue"/>
            </a:endParaRPr>
          </a:p>
          <a:p>
            <a:pPr indent="0" lvl="0" marL="0" rtl="0" algn="l">
              <a:spcBef>
                <a:spcPts val="0"/>
              </a:spcBef>
              <a:spcAft>
                <a:spcPts val="0"/>
              </a:spcAft>
              <a:buNone/>
            </a:pPr>
            <a:r>
              <a:t/>
            </a:r>
            <a:endParaRPr sz="1800">
              <a:solidFill>
                <a:srgbClr val="FFFFFF"/>
              </a:solidFill>
              <a:latin typeface="Helvetica Neue"/>
              <a:ea typeface="Helvetica Neue"/>
              <a:cs typeface="Helvetica Neue"/>
              <a:sym typeface="Helvetica Neue"/>
            </a:endParaRPr>
          </a:p>
          <a:p>
            <a:pPr indent="0" lvl="0" marL="0" rtl="0" algn="l">
              <a:spcBef>
                <a:spcPts val="0"/>
              </a:spcBef>
              <a:spcAft>
                <a:spcPts val="0"/>
              </a:spcAft>
              <a:buNone/>
            </a:pPr>
            <a:r>
              <a:t/>
            </a:r>
            <a:endParaRPr b="1" sz="1800">
              <a:solidFill>
                <a:srgbClr val="FFFFFF"/>
              </a:solidFill>
              <a:latin typeface="Helvetica Neue"/>
              <a:ea typeface="Helvetica Neue"/>
              <a:cs typeface="Helvetica Neue"/>
              <a:sym typeface="Helvetica Neue"/>
            </a:endParaRPr>
          </a:p>
        </p:txBody>
      </p:sp>
      <p:sp>
        <p:nvSpPr>
          <p:cNvPr id="485" name="Google Shape;485;p50"/>
          <p:cNvSpPr txBox="1"/>
          <p:nvPr/>
        </p:nvSpPr>
        <p:spPr>
          <a:xfrm>
            <a:off x="4172675" y="3869700"/>
            <a:ext cx="4521900" cy="7392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None/>
            </a:pPr>
            <a:r>
              <a:rPr b="1" lang="en" sz="3600">
                <a:solidFill>
                  <a:srgbClr val="FFFFFF"/>
                </a:solidFill>
                <a:latin typeface="Helvetica Neue"/>
                <a:ea typeface="Helvetica Neue"/>
                <a:cs typeface="Helvetica Neue"/>
                <a:sym typeface="Helvetica Neue"/>
              </a:rPr>
              <a:t>Lab / Homework</a:t>
            </a:r>
            <a:endParaRPr sz="4800">
              <a:solidFill>
                <a:srgbClr val="FFFFFF"/>
              </a:solidFill>
              <a:latin typeface="Helvetica Neue"/>
              <a:ea typeface="Helvetica Neue"/>
              <a:cs typeface="Helvetica Neue"/>
              <a:sym typeface="Helvetica Neue"/>
            </a:endParaRPr>
          </a:p>
        </p:txBody>
      </p:sp>
      <p:sp>
        <p:nvSpPr>
          <p:cNvPr id="486" name="Google Shape;486;p50"/>
          <p:cNvSpPr txBox="1"/>
          <p:nvPr/>
        </p:nvSpPr>
        <p:spPr>
          <a:xfrm>
            <a:off x="2881025" y="4437125"/>
            <a:ext cx="5806200" cy="6534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1800">
                <a:solidFill>
                  <a:srgbClr val="FFFFFF"/>
                </a:solidFill>
                <a:latin typeface="Helvetica Neue"/>
                <a:ea typeface="Helvetica Neue"/>
                <a:cs typeface="Helvetica Neue"/>
                <a:sym typeface="Helvetica Neue"/>
              </a:rPr>
              <a:t>Implement a NodeQueue Class</a:t>
            </a:r>
            <a:endParaRPr sz="1800">
              <a:solidFill>
                <a:srgbClr val="FFFFFF"/>
              </a:solidFill>
              <a:latin typeface="Helvetica Neue"/>
              <a:ea typeface="Helvetica Neue"/>
              <a:cs typeface="Helvetica Neue"/>
              <a:sym typeface="Helvetica Neue"/>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74EA7"/>
        </a:solidFill>
      </p:bgPr>
    </p:bg>
    <p:spTree>
      <p:nvGrpSpPr>
        <p:cNvPr id="490" name="Shape 490"/>
        <p:cNvGrpSpPr/>
        <p:nvPr/>
      </p:nvGrpSpPr>
      <p:grpSpPr>
        <a:xfrm>
          <a:off x="0" y="0"/>
          <a:ext cx="0" cy="0"/>
          <a:chOff x="0" y="0"/>
          <a:chExt cx="0" cy="0"/>
        </a:xfrm>
      </p:grpSpPr>
      <p:sp>
        <p:nvSpPr>
          <p:cNvPr id="491" name="Google Shape;491;p51"/>
          <p:cNvSpPr txBox="1"/>
          <p:nvPr/>
        </p:nvSpPr>
        <p:spPr>
          <a:xfrm>
            <a:off x="4172675" y="3869700"/>
            <a:ext cx="4521900" cy="7392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None/>
            </a:pPr>
            <a:r>
              <a:rPr b="1" lang="en" sz="3600">
                <a:solidFill>
                  <a:srgbClr val="FFFFFF"/>
                </a:solidFill>
                <a:latin typeface="Helvetica Neue"/>
                <a:ea typeface="Helvetica Neue"/>
                <a:cs typeface="Helvetica Neue"/>
                <a:sym typeface="Helvetica Neue"/>
              </a:rPr>
              <a:t>Thank you</a:t>
            </a:r>
            <a:endParaRPr sz="4800">
              <a:solidFill>
                <a:srgbClr val="FFFFFF"/>
              </a:solidFill>
              <a:latin typeface="Helvetica Neue"/>
              <a:ea typeface="Helvetica Neue"/>
              <a:cs typeface="Helvetica Neue"/>
              <a:sym typeface="Helvetica Neue"/>
            </a:endParaRPr>
          </a:p>
        </p:txBody>
      </p:sp>
      <p:sp>
        <p:nvSpPr>
          <p:cNvPr id="492" name="Google Shape;492;p51"/>
          <p:cNvSpPr txBox="1"/>
          <p:nvPr/>
        </p:nvSpPr>
        <p:spPr>
          <a:xfrm>
            <a:off x="2881025" y="4437125"/>
            <a:ext cx="5806200" cy="6534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1800">
                <a:solidFill>
                  <a:srgbClr val="FFFFFF"/>
                </a:solidFill>
                <a:latin typeface="Helvetica Neue"/>
                <a:ea typeface="Helvetica Neue"/>
                <a:cs typeface="Helvetica Neue"/>
                <a:sym typeface="Helvetica Neue"/>
              </a:rPr>
              <a:t>Data Structures and Types</a:t>
            </a:r>
            <a:endParaRPr sz="1800">
              <a:solidFill>
                <a:srgbClr val="FFFFFF"/>
              </a:solidFill>
              <a:latin typeface="Helvetica Neue"/>
              <a:ea typeface="Helvetica Neue"/>
              <a:cs typeface="Helvetica Neue"/>
              <a:sym typeface="Helvetica Neue"/>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74EA7"/>
        </a:solidFill>
      </p:bgPr>
    </p:bg>
    <p:spTree>
      <p:nvGrpSpPr>
        <p:cNvPr id="73" name="Shape 73"/>
        <p:cNvGrpSpPr/>
        <p:nvPr/>
      </p:nvGrpSpPr>
      <p:grpSpPr>
        <a:xfrm>
          <a:off x="0" y="0"/>
          <a:ext cx="0" cy="0"/>
          <a:chOff x="0" y="0"/>
          <a:chExt cx="0" cy="0"/>
        </a:xfrm>
      </p:grpSpPr>
      <p:sp>
        <p:nvSpPr>
          <p:cNvPr id="74" name="Google Shape;74;p16"/>
          <p:cNvSpPr txBox="1"/>
          <p:nvPr/>
        </p:nvSpPr>
        <p:spPr>
          <a:xfrm>
            <a:off x="649075" y="3827300"/>
            <a:ext cx="7411800" cy="84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Helvetica Neue"/>
                <a:ea typeface="Helvetica Neue"/>
                <a:cs typeface="Helvetica Neue"/>
                <a:sym typeface="Helvetica Neue"/>
              </a:rPr>
              <a:t>When read/write efficiency is paramount, use arrays, otherwise, lists can be used</a:t>
            </a:r>
            <a:endParaRPr b="1" sz="1800">
              <a:solidFill>
                <a:srgbClr val="FFFFFF"/>
              </a:solidFill>
              <a:latin typeface="Helvetica Neue"/>
              <a:ea typeface="Helvetica Neue"/>
              <a:cs typeface="Helvetica Neue"/>
              <a:sym typeface="Helvetica Neue"/>
            </a:endParaRPr>
          </a:p>
        </p:txBody>
      </p:sp>
      <p:graphicFrame>
        <p:nvGraphicFramePr>
          <p:cNvPr id="75" name="Google Shape;75;p16"/>
          <p:cNvGraphicFramePr/>
          <p:nvPr/>
        </p:nvGraphicFramePr>
        <p:xfrm>
          <a:off x="649075" y="927500"/>
          <a:ext cx="3000000" cy="3000000"/>
        </p:xfrm>
        <a:graphic>
          <a:graphicData uri="http://schemas.openxmlformats.org/drawingml/2006/table">
            <a:tbl>
              <a:tblPr>
                <a:noFill/>
                <a:tableStyleId>{CDA56FE6-5FFB-4A2A-948F-9723B6248BFD}</a:tableStyleId>
              </a:tblPr>
              <a:tblGrid>
                <a:gridCol w="3922925"/>
                <a:gridCol w="3848250"/>
              </a:tblGrid>
              <a:tr h="381000">
                <a:tc>
                  <a:txBody>
                    <a:bodyPr/>
                    <a:lstStyle/>
                    <a:p>
                      <a:pPr indent="0" lvl="0" marL="0" rtl="0" algn="ctr">
                        <a:spcBef>
                          <a:spcPts val="0"/>
                        </a:spcBef>
                        <a:spcAft>
                          <a:spcPts val="0"/>
                        </a:spcAft>
                        <a:buNone/>
                      </a:pPr>
                      <a:r>
                        <a:rPr b="1" lang="en" sz="1800">
                          <a:solidFill>
                            <a:srgbClr val="FFFFFF"/>
                          </a:solidFill>
                          <a:latin typeface="Helvetica Neue"/>
                          <a:ea typeface="Helvetica Neue"/>
                          <a:cs typeface="Helvetica Neue"/>
                          <a:sym typeface="Helvetica Neue"/>
                        </a:rPr>
                        <a:t>Arrays</a:t>
                      </a:r>
                      <a:endParaRPr b="1" sz="1800">
                        <a:solidFill>
                          <a:srgbClr val="FFFFFF"/>
                        </a:solidFill>
                        <a:latin typeface="Helvetica Neue"/>
                        <a:ea typeface="Helvetica Neue"/>
                        <a:cs typeface="Helvetica Neue"/>
                        <a:sym typeface="Helvetica Neue"/>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8E7CC3"/>
                    </a:solidFill>
                  </a:tcPr>
                </a:tc>
                <a:tc>
                  <a:txBody>
                    <a:bodyPr/>
                    <a:lstStyle/>
                    <a:p>
                      <a:pPr indent="0" lvl="0" marL="0" rtl="0" algn="ctr">
                        <a:spcBef>
                          <a:spcPts val="0"/>
                        </a:spcBef>
                        <a:spcAft>
                          <a:spcPts val="0"/>
                        </a:spcAft>
                        <a:buNone/>
                      </a:pPr>
                      <a:r>
                        <a:rPr b="1" lang="en" sz="1800">
                          <a:solidFill>
                            <a:srgbClr val="FFFFFF"/>
                          </a:solidFill>
                          <a:latin typeface="Helvetica Neue"/>
                          <a:ea typeface="Helvetica Neue"/>
                          <a:cs typeface="Helvetica Neue"/>
                          <a:sym typeface="Helvetica Neue"/>
                        </a:rPr>
                        <a:t>ArrayLists or Lists</a:t>
                      </a:r>
                      <a:endParaRPr b="1" sz="1800">
                        <a:solidFill>
                          <a:srgbClr val="FFFFFF"/>
                        </a:solidFill>
                        <a:latin typeface="Helvetica Neue"/>
                        <a:ea typeface="Helvetica Neue"/>
                        <a:cs typeface="Helvetica Neue"/>
                        <a:sym typeface="Helvetica Neue"/>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8E7CC3"/>
                    </a:solidFill>
                  </a:tcPr>
                </a:tc>
              </a:tr>
              <a:tr h="1917800">
                <a:tc>
                  <a:txBody>
                    <a:bodyPr/>
                    <a:lstStyle/>
                    <a:p>
                      <a:pPr indent="-342900" lvl="0" marL="457200" rtl="0" algn="l">
                        <a:spcBef>
                          <a:spcPts val="0"/>
                        </a:spcBef>
                        <a:spcAft>
                          <a:spcPts val="0"/>
                        </a:spcAft>
                        <a:buClr>
                          <a:srgbClr val="FFFFFF"/>
                        </a:buClr>
                        <a:buSzPts val="1800"/>
                        <a:buFont typeface="Helvetica Neue"/>
                        <a:buChar char="●"/>
                      </a:pPr>
                      <a:r>
                        <a:rPr lang="en" sz="1800">
                          <a:solidFill>
                            <a:srgbClr val="FFFFFF"/>
                          </a:solidFill>
                          <a:latin typeface="Helvetica Neue"/>
                          <a:ea typeface="Helvetica Neue"/>
                          <a:cs typeface="Helvetica Neue"/>
                          <a:sym typeface="Helvetica Neue"/>
                        </a:rPr>
                        <a:t>Immutable</a:t>
                      </a:r>
                      <a:endParaRPr sz="1800">
                        <a:solidFill>
                          <a:srgbClr val="FFFFFF"/>
                        </a:solidFill>
                        <a:latin typeface="Helvetica Neue"/>
                        <a:ea typeface="Helvetica Neue"/>
                        <a:cs typeface="Helvetica Neue"/>
                        <a:sym typeface="Helvetica Neue"/>
                      </a:endParaRPr>
                    </a:p>
                    <a:p>
                      <a:pPr indent="-342900" lvl="0" marL="457200" rtl="0" algn="l">
                        <a:spcBef>
                          <a:spcPts val="0"/>
                        </a:spcBef>
                        <a:spcAft>
                          <a:spcPts val="0"/>
                        </a:spcAft>
                        <a:buClr>
                          <a:srgbClr val="FFFFFF"/>
                        </a:buClr>
                        <a:buSzPts val="1800"/>
                        <a:buFont typeface="Helvetica Neue"/>
                        <a:buChar char="●"/>
                      </a:pPr>
                      <a:r>
                        <a:rPr lang="en" sz="1800">
                          <a:solidFill>
                            <a:srgbClr val="FFFFFF"/>
                          </a:solidFill>
                          <a:latin typeface="Helvetica Neue"/>
                          <a:ea typeface="Helvetica Neue"/>
                          <a:cs typeface="Helvetica Neue"/>
                          <a:sym typeface="Helvetica Neue"/>
                        </a:rPr>
                        <a:t>Very efficient access</a:t>
                      </a:r>
                      <a:endParaRPr sz="1800">
                        <a:solidFill>
                          <a:srgbClr val="FFFFFF"/>
                        </a:solidFill>
                        <a:latin typeface="Helvetica Neue"/>
                        <a:ea typeface="Helvetica Neue"/>
                        <a:cs typeface="Helvetica Neue"/>
                        <a:sym typeface="Helvetica Neue"/>
                      </a:endParaRPr>
                    </a:p>
                    <a:p>
                      <a:pPr indent="-342900" lvl="0" marL="457200" rtl="0" algn="l">
                        <a:spcBef>
                          <a:spcPts val="0"/>
                        </a:spcBef>
                        <a:spcAft>
                          <a:spcPts val="0"/>
                        </a:spcAft>
                        <a:buClr>
                          <a:srgbClr val="FFFFFF"/>
                        </a:buClr>
                        <a:buSzPts val="1800"/>
                        <a:buFont typeface="Helvetica Neue"/>
                        <a:buChar char="●"/>
                      </a:pPr>
                      <a:r>
                        <a:rPr lang="en" sz="1800">
                          <a:solidFill>
                            <a:srgbClr val="FFFFFF"/>
                          </a:solidFill>
                          <a:latin typeface="Helvetica Neue"/>
                          <a:ea typeface="Helvetica Neue"/>
                          <a:cs typeface="Helvetica Neue"/>
                          <a:sym typeface="Helvetica Neue"/>
                        </a:rPr>
                        <a:t>Costly to shuffle and rearrange</a:t>
                      </a:r>
                      <a:endParaRPr sz="1800">
                        <a:solidFill>
                          <a:srgbClr val="FFFFFF"/>
                        </a:solidFill>
                        <a:latin typeface="Helvetica Neue"/>
                        <a:ea typeface="Helvetica Neue"/>
                        <a:cs typeface="Helvetica Neue"/>
                        <a:sym typeface="Helvetica Neue"/>
                      </a:endParaRPr>
                    </a:p>
                    <a:p>
                      <a:pPr indent="-342900" lvl="0" marL="457200" rtl="0" algn="l">
                        <a:spcBef>
                          <a:spcPts val="0"/>
                        </a:spcBef>
                        <a:spcAft>
                          <a:spcPts val="0"/>
                        </a:spcAft>
                        <a:buClr>
                          <a:srgbClr val="FFFFFF"/>
                        </a:buClr>
                        <a:buSzPts val="1800"/>
                        <a:buFont typeface="Helvetica Neue"/>
                        <a:buChar char="●"/>
                      </a:pPr>
                      <a:r>
                        <a:rPr lang="en" sz="1800">
                          <a:solidFill>
                            <a:srgbClr val="FFFFFF"/>
                          </a:solidFill>
                          <a:latin typeface="Helvetica Neue"/>
                          <a:ea typeface="Helvetica Neue"/>
                          <a:cs typeface="Helvetica Neue"/>
                          <a:sym typeface="Helvetica Neue"/>
                        </a:rPr>
                        <a:t>Inserts and deletes require moving part of the array forward or backward</a:t>
                      </a:r>
                      <a:endParaRPr sz="1800">
                        <a:solidFill>
                          <a:srgbClr val="FFFFFF"/>
                        </a:solidFill>
                        <a:latin typeface="Helvetica Neue"/>
                        <a:ea typeface="Helvetica Neue"/>
                        <a:cs typeface="Helvetica Neue"/>
                        <a:sym typeface="Helvetica Neue"/>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342900" lvl="0" marL="457200" rtl="0" algn="l">
                        <a:spcBef>
                          <a:spcPts val="0"/>
                        </a:spcBef>
                        <a:spcAft>
                          <a:spcPts val="0"/>
                        </a:spcAft>
                        <a:buClr>
                          <a:srgbClr val="FFFFFF"/>
                        </a:buClr>
                        <a:buSzPts val="1800"/>
                        <a:buFont typeface="Helvetica Neue"/>
                        <a:buChar char="●"/>
                      </a:pPr>
                      <a:r>
                        <a:rPr lang="en" sz="1800">
                          <a:solidFill>
                            <a:srgbClr val="FFFFFF"/>
                          </a:solidFill>
                          <a:latin typeface="Helvetica Neue"/>
                          <a:ea typeface="Helvetica Neue"/>
                          <a:cs typeface="Helvetica Neue"/>
                          <a:sym typeface="Helvetica Neue"/>
                        </a:rPr>
                        <a:t>Mutable</a:t>
                      </a:r>
                      <a:endParaRPr sz="1800">
                        <a:solidFill>
                          <a:srgbClr val="FFFFFF"/>
                        </a:solidFill>
                        <a:latin typeface="Helvetica Neue"/>
                        <a:ea typeface="Helvetica Neue"/>
                        <a:cs typeface="Helvetica Neue"/>
                        <a:sym typeface="Helvetica Neue"/>
                      </a:endParaRPr>
                    </a:p>
                    <a:p>
                      <a:pPr indent="-342900" lvl="0" marL="457200" rtl="0" algn="l">
                        <a:spcBef>
                          <a:spcPts val="0"/>
                        </a:spcBef>
                        <a:spcAft>
                          <a:spcPts val="0"/>
                        </a:spcAft>
                        <a:buClr>
                          <a:srgbClr val="FFFFFF"/>
                        </a:buClr>
                        <a:buSzPts val="1800"/>
                        <a:buFont typeface="Helvetica Neue"/>
                        <a:buChar char="●"/>
                      </a:pPr>
                      <a:r>
                        <a:rPr lang="en" sz="1800">
                          <a:solidFill>
                            <a:srgbClr val="FFFFFF"/>
                          </a:solidFill>
                          <a:latin typeface="Helvetica Neue"/>
                          <a:ea typeface="Helvetica Neue"/>
                          <a:cs typeface="Helvetica Neue"/>
                          <a:sym typeface="Helvetica Neue"/>
                        </a:rPr>
                        <a:t>Easy to rearrange</a:t>
                      </a:r>
                      <a:endParaRPr sz="1800">
                        <a:solidFill>
                          <a:srgbClr val="FFFFFF"/>
                        </a:solidFill>
                        <a:latin typeface="Helvetica Neue"/>
                        <a:ea typeface="Helvetica Neue"/>
                        <a:cs typeface="Helvetica Neue"/>
                        <a:sym typeface="Helvetica Neue"/>
                      </a:endParaRPr>
                    </a:p>
                    <a:p>
                      <a:pPr indent="-342900" lvl="0" marL="457200" rtl="0" algn="l">
                        <a:spcBef>
                          <a:spcPts val="0"/>
                        </a:spcBef>
                        <a:spcAft>
                          <a:spcPts val="0"/>
                        </a:spcAft>
                        <a:buClr>
                          <a:srgbClr val="FFFFFF"/>
                        </a:buClr>
                        <a:buSzPts val="1800"/>
                        <a:buFont typeface="Helvetica Neue"/>
                        <a:buChar char="●"/>
                      </a:pPr>
                      <a:r>
                        <a:rPr lang="en" sz="1800">
                          <a:solidFill>
                            <a:srgbClr val="FFFFFF"/>
                          </a:solidFill>
                          <a:latin typeface="Helvetica Neue"/>
                          <a:ea typeface="Helvetica Neue"/>
                          <a:cs typeface="Helvetica Neue"/>
                          <a:sym typeface="Helvetica Neue"/>
                        </a:rPr>
                        <a:t>Inserts and deletes are easy</a:t>
                      </a:r>
                      <a:endParaRPr sz="1800">
                        <a:solidFill>
                          <a:srgbClr val="FFFFFF"/>
                        </a:solidFill>
                        <a:latin typeface="Helvetica Neue"/>
                        <a:ea typeface="Helvetica Neue"/>
                        <a:cs typeface="Helvetica Neue"/>
                        <a:sym typeface="Helvetica Neue"/>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74EA7"/>
        </a:solidFill>
      </p:bgPr>
    </p:bg>
    <p:spTree>
      <p:nvGrpSpPr>
        <p:cNvPr id="79" name="Shape 79"/>
        <p:cNvGrpSpPr/>
        <p:nvPr/>
      </p:nvGrpSpPr>
      <p:grpSpPr>
        <a:xfrm>
          <a:off x="0" y="0"/>
          <a:ext cx="0" cy="0"/>
          <a:chOff x="0" y="0"/>
          <a:chExt cx="0" cy="0"/>
        </a:xfrm>
      </p:grpSpPr>
      <p:sp>
        <p:nvSpPr>
          <p:cNvPr id="80" name="Google Shape;80;p17"/>
          <p:cNvSpPr txBox="1"/>
          <p:nvPr/>
        </p:nvSpPr>
        <p:spPr>
          <a:xfrm>
            <a:off x="540925" y="3105950"/>
            <a:ext cx="6764400" cy="739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4800">
                <a:solidFill>
                  <a:srgbClr val="FFFFFF"/>
                </a:solidFill>
                <a:latin typeface="Helvetica Neue"/>
                <a:ea typeface="Helvetica Neue"/>
                <a:cs typeface="Helvetica Neue"/>
                <a:sym typeface="Helvetica Neue"/>
              </a:rPr>
              <a:t>Stack</a:t>
            </a:r>
            <a:endParaRPr b="1" sz="4800">
              <a:solidFill>
                <a:srgbClr val="FFFFFF"/>
              </a:solidFill>
              <a:latin typeface="Helvetica Neue"/>
              <a:ea typeface="Helvetica Neue"/>
              <a:cs typeface="Helvetica Neue"/>
              <a:sym typeface="Helvetica Neue"/>
            </a:endParaRPr>
          </a:p>
          <a:p>
            <a:pPr indent="0" lvl="0" marL="0" rtl="0" algn="ctr">
              <a:lnSpc>
                <a:spcPct val="100000"/>
              </a:lnSpc>
              <a:spcBef>
                <a:spcPts val="0"/>
              </a:spcBef>
              <a:spcAft>
                <a:spcPts val="0"/>
              </a:spcAft>
              <a:buNone/>
            </a:pPr>
            <a:r>
              <a:t/>
            </a:r>
            <a:endParaRPr b="1" sz="4800">
              <a:solidFill>
                <a:srgbClr val="FFFFFF"/>
              </a:solidFill>
              <a:latin typeface="Helvetica Neue"/>
              <a:ea typeface="Helvetica Neue"/>
              <a:cs typeface="Helvetica Neue"/>
              <a:sym typeface="Helvetica Neue"/>
            </a:endParaRPr>
          </a:p>
          <a:p>
            <a:pPr indent="0" lvl="0" marL="50800" marR="50800" rtl="0" algn="l">
              <a:lnSpc>
                <a:spcPct val="109090"/>
              </a:lnSpc>
              <a:spcBef>
                <a:spcPts val="1100"/>
              </a:spcBef>
              <a:spcAft>
                <a:spcPts val="0"/>
              </a:spcAft>
              <a:buClr>
                <a:schemeClr val="dk1"/>
              </a:buClr>
              <a:buSzPts val="1100"/>
              <a:buFont typeface="Arial"/>
              <a:buNone/>
            </a:pPr>
            <a:r>
              <a:t/>
            </a:r>
            <a:endParaRPr sz="4800">
              <a:solidFill>
                <a:srgbClr val="FFFFFF"/>
              </a:solidFill>
              <a:highlight>
                <a:srgbClr val="EEEEEE"/>
              </a:highlight>
              <a:latin typeface="Consolas"/>
              <a:ea typeface="Consolas"/>
              <a:cs typeface="Consolas"/>
              <a:sym typeface="Consolas"/>
            </a:endParaRPr>
          </a:p>
          <a:p>
            <a:pPr indent="0" lvl="0" marL="0" rtl="0" algn="ctr">
              <a:lnSpc>
                <a:spcPct val="100000"/>
              </a:lnSpc>
              <a:spcBef>
                <a:spcPts val="800"/>
              </a:spcBef>
              <a:spcAft>
                <a:spcPts val="0"/>
              </a:spcAft>
              <a:buClr>
                <a:schemeClr val="dk1"/>
              </a:buClr>
              <a:buSzPts val="1100"/>
              <a:buFont typeface="Arial"/>
              <a:buNone/>
            </a:pPr>
            <a:r>
              <a:t/>
            </a:r>
            <a:endParaRPr b="1" sz="4800">
              <a:solidFill>
                <a:srgbClr val="FFFFFF"/>
              </a:solidFill>
              <a:latin typeface="Helvetica Neue"/>
              <a:ea typeface="Helvetica Neue"/>
              <a:cs typeface="Helvetica Neue"/>
              <a:sym typeface="Helvetica Neue"/>
            </a:endParaRPr>
          </a:p>
          <a:p>
            <a:pPr indent="0" lvl="0" marL="0" rtl="0" algn="ctr">
              <a:lnSpc>
                <a:spcPct val="100000"/>
              </a:lnSpc>
              <a:spcBef>
                <a:spcPts val="0"/>
              </a:spcBef>
              <a:spcAft>
                <a:spcPts val="0"/>
              </a:spcAft>
              <a:buClr>
                <a:schemeClr val="dk1"/>
              </a:buClr>
              <a:buSzPts val="1100"/>
              <a:buFont typeface="Arial"/>
              <a:buNone/>
            </a:pPr>
            <a:r>
              <a:t/>
            </a:r>
            <a:endParaRPr sz="4800">
              <a:solidFill>
                <a:srgbClr val="FFFFFF"/>
              </a:solidFill>
              <a:latin typeface="Helvetica Neue"/>
              <a:ea typeface="Helvetica Neue"/>
              <a:cs typeface="Helvetica Neue"/>
              <a:sym typeface="Helvetica Neue"/>
            </a:endParaRPr>
          </a:p>
          <a:p>
            <a:pPr indent="0" lvl="0" marL="0" rtl="0" algn="ctr">
              <a:lnSpc>
                <a:spcPct val="100000"/>
              </a:lnSpc>
              <a:spcBef>
                <a:spcPts val="0"/>
              </a:spcBef>
              <a:spcAft>
                <a:spcPts val="0"/>
              </a:spcAft>
              <a:buNone/>
            </a:pPr>
            <a:r>
              <a:t/>
            </a:r>
            <a:endParaRPr sz="4800">
              <a:solidFill>
                <a:srgbClr val="FFFFFF"/>
              </a:solidFill>
              <a:latin typeface="Helvetica Neue"/>
              <a:ea typeface="Helvetica Neue"/>
              <a:cs typeface="Helvetica Neue"/>
              <a:sym typeface="Helvetica Neue"/>
            </a:endParaRPr>
          </a:p>
        </p:txBody>
      </p:sp>
      <p:sp>
        <p:nvSpPr>
          <p:cNvPr id="81" name="Google Shape;81;p17"/>
          <p:cNvSpPr txBox="1"/>
          <p:nvPr/>
        </p:nvSpPr>
        <p:spPr>
          <a:xfrm>
            <a:off x="577250" y="3825775"/>
            <a:ext cx="5806200" cy="6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Helvetica Neue"/>
                <a:ea typeface="Helvetica Neue"/>
                <a:cs typeface="Helvetica Neue"/>
                <a:sym typeface="Helvetica Neue"/>
              </a:rPr>
              <a:t>Last in First out </a:t>
            </a:r>
            <a:r>
              <a:rPr b="1" lang="en" sz="1800">
                <a:solidFill>
                  <a:srgbClr val="FFFFFF"/>
                </a:solidFill>
                <a:latin typeface="Helvetica Neue"/>
                <a:ea typeface="Helvetica Neue"/>
                <a:cs typeface="Helvetica Neue"/>
                <a:sym typeface="Helvetica Neue"/>
              </a:rPr>
              <a:t>(LIFO) </a:t>
            </a:r>
            <a:r>
              <a:rPr lang="en" sz="1800">
                <a:solidFill>
                  <a:srgbClr val="FFFFFF"/>
                </a:solidFill>
                <a:latin typeface="Helvetica Neue"/>
                <a:ea typeface="Helvetica Neue"/>
                <a:cs typeface="Helvetica Neue"/>
                <a:sym typeface="Helvetica Neue"/>
              </a:rPr>
              <a:t>structure</a:t>
            </a:r>
            <a:endParaRPr sz="1800">
              <a:solidFill>
                <a:srgbClr val="FFFFFF"/>
              </a:solidFill>
              <a:latin typeface="Helvetica Neue"/>
              <a:ea typeface="Helvetica Neue"/>
              <a:cs typeface="Helvetica Neue"/>
              <a:sym typeface="Helvetica Neue"/>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74EA7"/>
        </a:solidFill>
      </p:bgPr>
    </p:bg>
    <p:spTree>
      <p:nvGrpSpPr>
        <p:cNvPr id="85" name="Shape 85"/>
        <p:cNvGrpSpPr/>
        <p:nvPr/>
      </p:nvGrpSpPr>
      <p:grpSpPr>
        <a:xfrm>
          <a:off x="0" y="0"/>
          <a:ext cx="0" cy="0"/>
          <a:chOff x="0" y="0"/>
          <a:chExt cx="0" cy="0"/>
        </a:xfrm>
      </p:grpSpPr>
      <p:sp>
        <p:nvSpPr>
          <p:cNvPr id="86" name="Google Shape;86;p18"/>
          <p:cNvSpPr txBox="1"/>
          <p:nvPr/>
        </p:nvSpPr>
        <p:spPr>
          <a:xfrm>
            <a:off x="493225" y="1619075"/>
            <a:ext cx="7225200" cy="266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solidFill>
                  <a:srgbClr val="D9D2E9"/>
                </a:solidFill>
                <a:latin typeface="Helvetica Neue"/>
                <a:ea typeface="Helvetica Neue"/>
                <a:cs typeface="Helvetica Neue"/>
                <a:sym typeface="Helvetica Neue"/>
              </a:rPr>
              <a:t>Stacks are an abstract data type (ADT) that allows adding and removing elements in a particular order. </a:t>
            </a:r>
            <a:endParaRPr b="1" sz="3000">
              <a:solidFill>
                <a:srgbClr val="FFFFFF"/>
              </a:solidFill>
              <a:latin typeface="Helvetica Neue"/>
              <a:ea typeface="Helvetica Neue"/>
              <a:cs typeface="Helvetica Neue"/>
              <a:sym typeface="Helvetica Neue"/>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74EA7"/>
        </a:solidFill>
      </p:bgPr>
    </p:bg>
    <p:spTree>
      <p:nvGrpSpPr>
        <p:cNvPr id="90" name="Shape 90"/>
        <p:cNvGrpSpPr/>
        <p:nvPr/>
      </p:nvGrpSpPr>
      <p:grpSpPr>
        <a:xfrm>
          <a:off x="0" y="0"/>
          <a:ext cx="0" cy="0"/>
          <a:chOff x="0" y="0"/>
          <a:chExt cx="0" cy="0"/>
        </a:xfrm>
      </p:grpSpPr>
      <p:sp>
        <p:nvSpPr>
          <p:cNvPr id="91" name="Google Shape;91;p19"/>
          <p:cNvSpPr txBox="1"/>
          <p:nvPr/>
        </p:nvSpPr>
        <p:spPr>
          <a:xfrm>
            <a:off x="493225" y="1390475"/>
            <a:ext cx="7225200" cy="266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3000">
                <a:solidFill>
                  <a:srgbClr val="D9D2E9"/>
                </a:solidFill>
                <a:latin typeface="Helvetica Neue"/>
                <a:ea typeface="Helvetica Neue"/>
                <a:cs typeface="Helvetica Neue"/>
                <a:sym typeface="Helvetica Neue"/>
              </a:rPr>
              <a:t>Every time an element is added, it goes on the top of the stack and the only element that can be removed is the element that is at the top of the stack, just like a pile of objects.</a:t>
            </a:r>
            <a:endParaRPr b="1" sz="3000">
              <a:solidFill>
                <a:srgbClr val="FFFFFF"/>
              </a:solidFill>
              <a:latin typeface="Helvetica Neue"/>
              <a:ea typeface="Helvetica Neue"/>
              <a:cs typeface="Helvetica Neue"/>
              <a:sym typeface="Helvetica Neue"/>
            </a:endParaRPr>
          </a:p>
          <a:p>
            <a:pPr indent="0" lvl="0" marL="0" rtl="0" algn="l">
              <a:spcBef>
                <a:spcPts val="0"/>
              </a:spcBef>
              <a:spcAft>
                <a:spcPts val="0"/>
              </a:spcAft>
              <a:buNone/>
            </a:pPr>
            <a:r>
              <a:t/>
            </a:r>
            <a:endParaRPr b="1" sz="3000">
              <a:solidFill>
                <a:srgbClr val="D9D2E9"/>
              </a:solidFill>
              <a:latin typeface="Helvetica Neue"/>
              <a:ea typeface="Helvetica Neue"/>
              <a:cs typeface="Helvetica Neue"/>
              <a:sym typeface="Helvetica Neue"/>
            </a:endParaRPr>
          </a:p>
        </p:txBody>
      </p:sp>
      <p:sp>
        <p:nvSpPr>
          <p:cNvPr id="92" name="Google Shape;92;p19"/>
          <p:cNvSpPr/>
          <p:nvPr/>
        </p:nvSpPr>
        <p:spPr>
          <a:xfrm flipH="1" rot="10800000">
            <a:off x="6749075" y="336100"/>
            <a:ext cx="625500" cy="578700"/>
          </a:xfrm>
          <a:prstGeom prst="bentArrow">
            <a:avLst>
              <a:gd fmla="val 25000" name="adj1"/>
              <a:gd fmla="val 25000" name="adj2"/>
              <a:gd fmla="val 25000" name="adj3"/>
              <a:gd fmla="val 43750" name="adj4"/>
            </a:avLst>
          </a:prstGeom>
          <a:solidFill>
            <a:srgbClr val="D9D2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93" name="Google Shape;93;p19"/>
          <p:cNvGraphicFramePr/>
          <p:nvPr/>
        </p:nvGraphicFramePr>
        <p:xfrm>
          <a:off x="7608250" y="502100"/>
          <a:ext cx="3000000" cy="3000000"/>
        </p:xfrm>
        <a:graphic>
          <a:graphicData uri="http://schemas.openxmlformats.org/drawingml/2006/table">
            <a:tbl>
              <a:tblPr>
                <a:noFill/>
                <a:tableStyleId>{CDA56FE6-5FFB-4A2A-948F-9723B6248BFD}</a:tableStyleId>
              </a:tblPr>
              <a:tblGrid>
                <a:gridCol w="816625"/>
              </a:tblGrid>
              <a:tr h="577275">
                <a:tc>
                  <a:txBody>
                    <a:bodyPr/>
                    <a:lstStyle/>
                    <a:p>
                      <a:pPr indent="0" lvl="0" marL="0" rtl="0" algn="ctr">
                        <a:spcBef>
                          <a:spcPts val="0"/>
                        </a:spcBef>
                        <a:spcAft>
                          <a:spcPts val="0"/>
                        </a:spcAft>
                        <a:buNone/>
                      </a:pPr>
                      <a:r>
                        <a:rPr b="1" lang="en" sz="2400">
                          <a:solidFill>
                            <a:srgbClr val="FFFFFF"/>
                          </a:solidFill>
                          <a:latin typeface="Helvetica Neue"/>
                          <a:ea typeface="Helvetica Neue"/>
                          <a:cs typeface="Helvetica Neue"/>
                          <a:sym typeface="Helvetica Neue"/>
                        </a:rPr>
                        <a:t>5</a:t>
                      </a:r>
                      <a:endParaRPr b="1" sz="2400">
                        <a:solidFill>
                          <a:srgbClr val="FFFFFF"/>
                        </a:solidFill>
                        <a:latin typeface="Helvetica Neue"/>
                        <a:ea typeface="Helvetica Neue"/>
                        <a:cs typeface="Helvetica Neue"/>
                        <a:sym typeface="Helvetica Neue"/>
                      </a:endParaRPr>
                    </a:p>
                  </a:txBody>
                  <a:tcPr marT="91425" marB="91425" marR="91425" marL="91425">
                    <a:lnL cap="flat" cmpd="sng" w="28575">
                      <a:solidFill>
                        <a:srgbClr val="FFFFFF"/>
                      </a:solidFill>
                      <a:prstDash val="solid"/>
                      <a:round/>
                      <a:headEnd len="sm" w="sm" type="none"/>
                      <a:tailEnd len="sm" w="sm" type="none"/>
                    </a:lnL>
                    <a:lnR cap="flat" cmpd="sng" w="28575">
                      <a:solidFill>
                        <a:srgbClr val="FFFFFF"/>
                      </a:solidFill>
                      <a:prstDash val="solid"/>
                      <a:round/>
                      <a:headEnd len="sm" w="sm" type="none"/>
                      <a:tailEnd len="sm" w="sm" type="none"/>
                    </a:lnR>
                    <a:lnT cap="flat" cmpd="sng" w="28575">
                      <a:solidFill>
                        <a:srgbClr val="FFFFFF"/>
                      </a:solidFill>
                      <a:prstDash val="solid"/>
                      <a:round/>
                      <a:headEnd len="sm" w="sm" type="none"/>
                      <a:tailEnd len="sm" w="sm" type="none"/>
                    </a:lnT>
                    <a:lnB cap="flat" cmpd="sng" w="28575">
                      <a:solidFill>
                        <a:srgbClr val="FFFFFF"/>
                      </a:solidFill>
                      <a:prstDash val="solid"/>
                      <a:round/>
                      <a:headEnd len="sm" w="sm" type="none"/>
                      <a:tailEnd len="sm" w="sm" type="none"/>
                    </a:lnB>
                  </a:tcPr>
                </a:tc>
              </a:tr>
              <a:tr h="577275">
                <a:tc>
                  <a:txBody>
                    <a:bodyPr/>
                    <a:lstStyle/>
                    <a:p>
                      <a:pPr indent="0" lvl="0" marL="0" rtl="0" algn="ctr">
                        <a:spcBef>
                          <a:spcPts val="0"/>
                        </a:spcBef>
                        <a:spcAft>
                          <a:spcPts val="0"/>
                        </a:spcAft>
                        <a:buNone/>
                      </a:pPr>
                      <a:r>
                        <a:rPr b="1" lang="en" sz="2400">
                          <a:solidFill>
                            <a:srgbClr val="FFFFFF"/>
                          </a:solidFill>
                          <a:latin typeface="Helvetica Neue"/>
                          <a:ea typeface="Helvetica Neue"/>
                          <a:cs typeface="Helvetica Neue"/>
                          <a:sym typeface="Helvetica Neue"/>
                        </a:rPr>
                        <a:t>4</a:t>
                      </a:r>
                      <a:endParaRPr b="1" sz="2400">
                        <a:solidFill>
                          <a:srgbClr val="FFFFFF"/>
                        </a:solidFill>
                        <a:latin typeface="Helvetica Neue"/>
                        <a:ea typeface="Helvetica Neue"/>
                        <a:cs typeface="Helvetica Neue"/>
                        <a:sym typeface="Helvetica Neue"/>
                      </a:endParaRPr>
                    </a:p>
                  </a:txBody>
                  <a:tcPr marT="91425" marB="91425" marR="91425" marL="91425">
                    <a:lnL cap="flat" cmpd="sng" w="28575">
                      <a:solidFill>
                        <a:srgbClr val="FFFFFF"/>
                      </a:solidFill>
                      <a:prstDash val="solid"/>
                      <a:round/>
                      <a:headEnd len="sm" w="sm" type="none"/>
                      <a:tailEnd len="sm" w="sm" type="none"/>
                    </a:lnL>
                    <a:lnR cap="flat" cmpd="sng" w="28575">
                      <a:solidFill>
                        <a:srgbClr val="FFFFFF"/>
                      </a:solidFill>
                      <a:prstDash val="solid"/>
                      <a:round/>
                      <a:headEnd len="sm" w="sm" type="none"/>
                      <a:tailEnd len="sm" w="sm" type="none"/>
                    </a:lnR>
                    <a:lnT cap="flat" cmpd="sng" w="28575">
                      <a:solidFill>
                        <a:srgbClr val="FFFFFF"/>
                      </a:solidFill>
                      <a:prstDash val="solid"/>
                      <a:round/>
                      <a:headEnd len="sm" w="sm" type="none"/>
                      <a:tailEnd len="sm" w="sm" type="none"/>
                    </a:lnT>
                    <a:lnB cap="flat" cmpd="sng" w="28575">
                      <a:solidFill>
                        <a:srgbClr val="FFFFFF"/>
                      </a:solidFill>
                      <a:prstDash val="solid"/>
                      <a:round/>
                      <a:headEnd len="sm" w="sm" type="none"/>
                      <a:tailEnd len="sm" w="sm" type="none"/>
                    </a:lnB>
                  </a:tcPr>
                </a:tc>
              </a:tr>
              <a:tr h="577275">
                <a:tc>
                  <a:txBody>
                    <a:bodyPr/>
                    <a:lstStyle/>
                    <a:p>
                      <a:pPr indent="0" lvl="0" marL="0" rtl="0" algn="ctr">
                        <a:spcBef>
                          <a:spcPts val="0"/>
                        </a:spcBef>
                        <a:spcAft>
                          <a:spcPts val="0"/>
                        </a:spcAft>
                        <a:buNone/>
                      </a:pPr>
                      <a:r>
                        <a:rPr b="1" lang="en" sz="2400">
                          <a:solidFill>
                            <a:srgbClr val="FFFFFF"/>
                          </a:solidFill>
                          <a:latin typeface="Helvetica Neue"/>
                          <a:ea typeface="Helvetica Neue"/>
                          <a:cs typeface="Helvetica Neue"/>
                          <a:sym typeface="Helvetica Neue"/>
                        </a:rPr>
                        <a:t>2</a:t>
                      </a:r>
                      <a:endParaRPr b="1" sz="2400">
                        <a:solidFill>
                          <a:srgbClr val="FFFFFF"/>
                        </a:solidFill>
                        <a:latin typeface="Helvetica Neue"/>
                        <a:ea typeface="Helvetica Neue"/>
                        <a:cs typeface="Helvetica Neue"/>
                        <a:sym typeface="Helvetica Neue"/>
                      </a:endParaRPr>
                    </a:p>
                  </a:txBody>
                  <a:tcPr marT="91425" marB="91425" marR="91425" marL="91425">
                    <a:lnL cap="flat" cmpd="sng" w="28575">
                      <a:solidFill>
                        <a:srgbClr val="FFFFFF"/>
                      </a:solidFill>
                      <a:prstDash val="solid"/>
                      <a:round/>
                      <a:headEnd len="sm" w="sm" type="none"/>
                      <a:tailEnd len="sm" w="sm" type="none"/>
                    </a:lnL>
                    <a:lnR cap="flat" cmpd="sng" w="28575">
                      <a:solidFill>
                        <a:srgbClr val="FFFFFF"/>
                      </a:solidFill>
                      <a:prstDash val="solid"/>
                      <a:round/>
                      <a:headEnd len="sm" w="sm" type="none"/>
                      <a:tailEnd len="sm" w="sm" type="none"/>
                    </a:lnR>
                    <a:lnT cap="flat" cmpd="sng" w="28575">
                      <a:solidFill>
                        <a:srgbClr val="FFFFFF"/>
                      </a:solidFill>
                      <a:prstDash val="solid"/>
                      <a:round/>
                      <a:headEnd len="sm" w="sm" type="none"/>
                      <a:tailEnd len="sm" w="sm" type="none"/>
                    </a:lnT>
                    <a:lnB cap="flat" cmpd="sng" w="28575">
                      <a:solidFill>
                        <a:srgbClr val="FFFFFF"/>
                      </a:solidFill>
                      <a:prstDash val="solid"/>
                      <a:round/>
                      <a:headEnd len="sm" w="sm" type="none"/>
                      <a:tailEnd len="sm" w="sm" type="none"/>
                    </a:lnB>
                  </a:tcPr>
                </a:tc>
              </a:tr>
              <a:tr h="577275">
                <a:tc>
                  <a:txBody>
                    <a:bodyPr/>
                    <a:lstStyle/>
                    <a:p>
                      <a:pPr indent="0" lvl="0" marL="0" rtl="0" algn="ctr">
                        <a:spcBef>
                          <a:spcPts val="0"/>
                        </a:spcBef>
                        <a:spcAft>
                          <a:spcPts val="0"/>
                        </a:spcAft>
                        <a:buNone/>
                      </a:pPr>
                      <a:r>
                        <a:rPr b="1" lang="en" sz="2400">
                          <a:solidFill>
                            <a:srgbClr val="FFFFFF"/>
                          </a:solidFill>
                          <a:latin typeface="Helvetica Neue"/>
                          <a:ea typeface="Helvetica Neue"/>
                          <a:cs typeface="Helvetica Neue"/>
                          <a:sym typeface="Helvetica Neue"/>
                        </a:rPr>
                        <a:t>9</a:t>
                      </a:r>
                      <a:endParaRPr b="1" sz="2400">
                        <a:solidFill>
                          <a:srgbClr val="FFFFFF"/>
                        </a:solidFill>
                        <a:latin typeface="Helvetica Neue"/>
                        <a:ea typeface="Helvetica Neue"/>
                        <a:cs typeface="Helvetica Neue"/>
                        <a:sym typeface="Helvetica Neue"/>
                      </a:endParaRPr>
                    </a:p>
                  </a:txBody>
                  <a:tcPr marT="91425" marB="91425" marR="91425" marL="91425">
                    <a:lnL cap="flat" cmpd="sng" w="28575">
                      <a:solidFill>
                        <a:srgbClr val="FFFFFF"/>
                      </a:solidFill>
                      <a:prstDash val="solid"/>
                      <a:round/>
                      <a:headEnd len="sm" w="sm" type="none"/>
                      <a:tailEnd len="sm" w="sm" type="none"/>
                    </a:lnL>
                    <a:lnR cap="flat" cmpd="sng" w="28575">
                      <a:solidFill>
                        <a:srgbClr val="FFFFFF"/>
                      </a:solidFill>
                      <a:prstDash val="solid"/>
                      <a:round/>
                      <a:headEnd len="sm" w="sm" type="none"/>
                      <a:tailEnd len="sm" w="sm" type="none"/>
                    </a:lnR>
                    <a:lnT cap="flat" cmpd="sng" w="28575">
                      <a:solidFill>
                        <a:srgbClr val="FFFFFF"/>
                      </a:solidFill>
                      <a:prstDash val="solid"/>
                      <a:round/>
                      <a:headEnd len="sm" w="sm" type="none"/>
                      <a:tailEnd len="sm" w="sm" type="none"/>
                    </a:lnT>
                    <a:lnB cap="flat" cmpd="sng" w="28575">
                      <a:solidFill>
                        <a:srgbClr val="FFFFFF"/>
                      </a:solidFill>
                      <a:prstDash val="solid"/>
                      <a:round/>
                      <a:headEnd len="sm" w="sm" type="none"/>
                      <a:tailEnd len="sm" w="sm" type="none"/>
                    </a:lnB>
                  </a:tcPr>
                </a:tc>
              </a:tr>
              <a:tr h="555125">
                <a:tc>
                  <a:txBody>
                    <a:bodyPr/>
                    <a:lstStyle/>
                    <a:p>
                      <a:pPr indent="0" lvl="0" marL="0" rtl="0" algn="ctr">
                        <a:spcBef>
                          <a:spcPts val="0"/>
                        </a:spcBef>
                        <a:spcAft>
                          <a:spcPts val="0"/>
                        </a:spcAft>
                        <a:buNone/>
                      </a:pPr>
                      <a:r>
                        <a:rPr b="1" lang="en" sz="2400">
                          <a:solidFill>
                            <a:srgbClr val="FFFFFF"/>
                          </a:solidFill>
                          <a:latin typeface="Helvetica Neue"/>
                          <a:ea typeface="Helvetica Neue"/>
                          <a:cs typeface="Helvetica Neue"/>
                          <a:sym typeface="Helvetica Neue"/>
                        </a:rPr>
                        <a:t>3</a:t>
                      </a:r>
                      <a:endParaRPr b="1" sz="2400">
                        <a:solidFill>
                          <a:srgbClr val="FFFFFF"/>
                        </a:solidFill>
                        <a:latin typeface="Helvetica Neue"/>
                        <a:ea typeface="Helvetica Neue"/>
                        <a:cs typeface="Helvetica Neue"/>
                        <a:sym typeface="Helvetica Neue"/>
                      </a:endParaRPr>
                    </a:p>
                  </a:txBody>
                  <a:tcPr marT="91425" marB="91425" marR="91425" marL="91425">
                    <a:lnL cap="flat" cmpd="sng" w="28575">
                      <a:solidFill>
                        <a:srgbClr val="FFFFFF"/>
                      </a:solidFill>
                      <a:prstDash val="solid"/>
                      <a:round/>
                      <a:headEnd len="sm" w="sm" type="none"/>
                      <a:tailEnd len="sm" w="sm" type="none"/>
                    </a:lnL>
                    <a:lnR cap="flat" cmpd="sng" w="28575">
                      <a:solidFill>
                        <a:srgbClr val="FFFFFF"/>
                      </a:solidFill>
                      <a:prstDash val="solid"/>
                      <a:round/>
                      <a:headEnd len="sm" w="sm" type="none"/>
                      <a:tailEnd len="sm" w="sm" type="none"/>
                    </a:lnR>
                    <a:lnT cap="flat" cmpd="sng" w="28575">
                      <a:solidFill>
                        <a:srgbClr val="FFFFFF"/>
                      </a:solidFill>
                      <a:prstDash val="solid"/>
                      <a:round/>
                      <a:headEnd len="sm" w="sm" type="none"/>
                      <a:tailEnd len="sm" w="sm" type="none"/>
                    </a:lnT>
                    <a:lnB cap="flat" cmpd="sng" w="28575">
                      <a:solidFill>
                        <a:srgbClr val="FFFFFF"/>
                      </a:solidFill>
                      <a:prstDash val="solid"/>
                      <a:round/>
                      <a:headEnd len="sm" w="sm" type="none"/>
                      <a:tailEnd len="sm" w="sm" type="none"/>
                    </a:lnB>
                  </a:tcPr>
                </a:tc>
              </a:tr>
              <a:tr h="555125">
                <a:tc>
                  <a:txBody>
                    <a:bodyPr/>
                    <a:lstStyle/>
                    <a:p>
                      <a:pPr indent="0" lvl="0" marL="0" rtl="0" algn="ctr">
                        <a:spcBef>
                          <a:spcPts val="0"/>
                        </a:spcBef>
                        <a:spcAft>
                          <a:spcPts val="0"/>
                        </a:spcAft>
                        <a:buNone/>
                      </a:pPr>
                      <a:r>
                        <a:rPr b="1" lang="en" sz="2400">
                          <a:solidFill>
                            <a:srgbClr val="FFFFFF"/>
                          </a:solidFill>
                          <a:latin typeface="Helvetica Neue"/>
                          <a:ea typeface="Helvetica Neue"/>
                          <a:cs typeface="Helvetica Neue"/>
                          <a:sym typeface="Helvetica Neue"/>
                        </a:rPr>
                        <a:t>7</a:t>
                      </a:r>
                      <a:endParaRPr b="1" sz="2400">
                        <a:solidFill>
                          <a:srgbClr val="FFFFFF"/>
                        </a:solidFill>
                        <a:latin typeface="Helvetica Neue"/>
                        <a:ea typeface="Helvetica Neue"/>
                        <a:cs typeface="Helvetica Neue"/>
                        <a:sym typeface="Helvetica Neue"/>
                      </a:endParaRPr>
                    </a:p>
                  </a:txBody>
                  <a:tcPr marT="91425" marB="91425" marR="91425" marL="91425">
                    <a:lnL cap="flat" cmpd="sng" w="28575">
                      <a:solidFill>
                        <a:srgbClr val="FFFFFF"/>
                      </a:solidFill>
                      <a:prstDash val="solid"/>
                      <a:round/>
                      <a:headEnd len="sm" w="sm" type="none"/>
                      <a:tailEnd len="sm" w="sm" type="none"/>
                    </a:lnL>
                    <a:lnR cap="flat" cmpd="sng" w="28575">
                      <a:solidFill>
                        <a:srgbClr val="FFFFFF"/>
                      </a:solidFill>
                      <a:prstDash val="solid"/>
                      <a:round/>
                      <a:headEnd len="sm" w="sm" type="none"/>
                      <a:tailEnd len="sm" w="sm" type="none"/>
                    </a:lnR>
                    <a:lnT cap="flat" cmpd="sng" w="28575">
                      <a:solidFill>
                        <a:srgbClr val="FFFFFF"/>
                      </a:solidFill>
                      <a:prstDash val="solid"/>
                      <a:round/>
                      <a:headEnd len="sm" w="sm" type="none"/>
                      <a:tailEnd len="sm" w="sm" type="none"/>
                    </a:lnT>
                    <a:lnB cap="flat" cmpd="sng" w="28575">
                      <a:solidFill>
                        <a:srgbClr val="FFFFFF"/>
                      </a:solidFill>
                      <a:prstDash val="solid"/>
                      <a:round/>
                      <a:headEnd len="sm" w="sm" type="none"/>
                      <a:tailEnd len="sm" w="sm" type="none"/>
                    </a:lnB>
                  </a:tcPr>
                </a:tc>
              </a:tr>
              <a:tr h="555125">
                <a:tc>
                  <a:txBody>
                    <a:bodyPr/>
                    <a:lstStyle/>
                    <a:p>
                      <a:pPr indent="0" lvl="0" marL="0" rtl="0" algn="ctr">
                        <a:spcBef>
                          <a:spcPts val="0"/>
                        </a:spcBef>
                        <a:spcAft>
                          <a:spcPts val="0"/>
                        </a:spcAft>
                        <a:buNone/>
                      </a:pPr>
                      <a:r>
                        <a:rPr b="1" lang="en" sz="2400">
                          <a:solidFill>
                            <a:srgbClr val="FFFFFF"/>
                          </a:solidFill>
                          <a:latin typeface="Helvetica Neue"/>
                          <a:ea typeface="Helvetica Neue"/>
                          <a:cs typeface="Helvetica Neue"/>
                          <a:sym typeface="Helvetica Neue"/>
                        </a:rPr>
                        <a:t>12</a:t>
                      </a:r>
                      <a:endParaRPr b="1" sz="2400">
                        <a:solidFill>
                          <a:srgbClr val="FFFFFF"/>
                        </a:solidFill>
                        <a:latin typeface="Helvetica Neue"/>
                        <a:ea typeface="Helvetica Neue"/>
                        <a:cs typeface="Helvetica Neue"/>
                        <a:sym typeface="Helvetica Neue"/>
                      </a:endParaRPr>
                    </a:p>
                  </a:txBody>
                  <a:tcPr marT="91425" marB="91425" marR="91425" marL="91425">
                    <a:lnL cap="flat" cmpd="sng" w="28575">
                      <a:solidFill>
                        <a:srgbClr val="FFFFFF"/>
                      </a:solidFill>
                      <a:prstDash val="solid"/>
                      <a:round/>
                      <a:headEnd len="sm" w="sm" type="none"/>
                      <a:tailEnd len="sm" w="sm" type="none"/>
                    </a:lnL>
                    <a:lnR cap="flat" cmpd="sng" w="28575">
                      <a:solidFill>
                        <a:srgbClr val="FFFFFF"/>
                      </a:solidFill>
                      <a:prstDash val="solid"/>
                      <a:round/>
                      <a:headEnd len="sm" w="sm" type="none"/>
                      <a:tailEnd len="sm" w="sm" type="none"/>
                    </a:lnR>
                    <a:lnT cap="flat" cmpd="sng" w="28575">
                      <a:solidFill>
                        <a:srgbClr val="FFFFFF"/>
                      </a:solidFill>
                      <a:prstDash val="solid"/>
                      <a:round/>
                      <a:headEnd len="sm" w="sm" type="none"/>
                      <a:tailEnd len="sm" w="sm" type="none"/>
                    </a:lnT>
                    <a:lnB cap="flat" cmpd="sng" w="28575">
                      <a:solidFill>
                        <a:srgbClr val="FFFFFF"/>
                      </a:solidFill>
                      <a:prstDash val="solid"/>
                      <a:round/>
                      <a:headEnd len="sm" w="sm" type="none"/>
                      <a:tailEnd len="sm" w="sm" type="none"/>
                    </a:lnB>
                  </a:tcPr>
                </a:tc>
              </a:tr>
            </a:tbl>
          </a:graphicData>
        </a:graphic>
      </p:graphicFrame>
      <p:sp>
        <p:nvSpPr>
          <p:cNvPr id="94" name="Google Shape;94;p19"/>
          <p:cNvSpPr txBox="1"/>
          <p:nvPr/>
        </p:nvSpPr>
        <p:spPr>
          <a:xfrm>
            <a:off x="7383875" y="4574075"/>
            <a:ext cx="1250700" cy="429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rgbClr val="FFFFFF"/>
                </a:solidFill>
                <a:latin typeface="Helvetica Neue"/>
                <a:ea typeface="Helvetica Neue"/>
                <a:cs typeface="Helvetica Neue"/>
                <a:sym typeface="Helvetica Neue"/>
              </a:rPr>
              <a:t>A</a:t>
            </a:r>
            <a:endParaRPr b="1" sz="1800">
              <a:solidFill>
                <a:srgbClr val="FFFFFF"/>
              </a:solidFill>
              <a:latin typeface="Helvetica Neue"/>
              <a:ea typeface="Helvetica Neue"/>
              <a:cs typeface="Helvetica Neue"/>
              <a:sym typeface="Helvetica Neue"/>
            </a:endParaRPr>
          </a:p>
        </p:txBody>
      </p:sp>
      <p:sp>
        <p:nvSpPr>
          <p:cNvPr id="95" name="Google Shape;95;p19"/>
          <p:cNvSpPr/>
          <p:nvPr/>
        </p:nvSpPr>
        <p:spPr>
          <a:xfrm flipH="1" rot="5400000">
            <a:off x="8485350" y="255100"/>
            <a:ext cx="625500" cy="578700"/>
          </a:xfrm>
          <a:prstGeom prst="bentArrow">
            <a:avLst>
              <a:gd fmla="val 25000" name="adj1"/>
              <a:gd fmla="val 25000" name="adj2"/>
              <a:gd fmla="val 25000" name="adj3"/>
              <a:gd fmla="val 43750" name="adj4"/>
            </a:avLst>
          </a:prstGeom>
          <a:solidFill>
            <a:srgbClr val="D9D2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74EA7"/>
        </a:solidFill>
      </p:bgPr>
    </p:bg>
    <p:spTree>
      <p:nvGrpSpPr>
        <p:cNvPr id="99" name="Shape 99"/>
        <p:cNvGrpSpPr/>
        <p:nvPr/>
      </p:nvGrpSpPr>
      <p:grpSpPr>
        <a:xfrm>
          <a:off x="0" y="0"/>
          <a:ext cx="0" cy="0"/>
          <a:chOff x="0" y="0"/>
          <a:chExt cx="0" cy="0"/>
        </a:xfrm>
      </p:grpSpPr>
      <p:sp>
        <p:nvSpPr>
          <p:cNvPr id="100" name="Google Shape;100;p20"/>
          <p:cNvSpPr txBox="1"/>
          <p:nvPr/>
        </p:nvSpPr>
        <p:spPr>
          <a:xfrm>
            <a:off x="493225" y="331500"/>
            <a:ext cx="7225200" cy="403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rgbClr val="D9D2E9"/>
                </a:solidFill>
                <a:latin typeface="Helvetica Neue"/>
                <a:ea typeface="Helvetica Neue"/>
                <a:cs typeface="Helvetica Neue"/>
                <a:sym typeface="Helvetica Neue"/>
              </a:rPr>
              <a:t>push: </a:t>
            </a:r>
            <a:r>
              <a:rPr lang="en" sz="2000">
                <a:solidFill>
                  <a:srgbClr val="D9D2E9"/>
                </a:solidFill>
                <a:latin typeface="Helvetica Neue"/>
                <a:ea typeface="Helvetica Neue"/>
                <a:cs typeface="Helvetica Neue"/>
                <a:sym typeface="Helvetica Neue"/>
              </a:rPr>
              <a:t>add element into the stack</a:t>
            </a:r>
            <a:endParaRPr sz="2000">
              <a:solidFill>
                <a:srgbClr val="D9D2E9"/>
              </a:solidFill>
              <a:latin typeface="Helvetica Neue"/>
              <a:ea typeface="Helvetica Neue"/>
              <a:cs typeface="Helvetica Neue"/>
              <a:sym typeface="Helvetica Neue"/>
            </a:endParaRPr>
          </a:p>
          <a:p>
            <a:pPr indent="0" lvl="0" marL="0" rtl="0" algn="l">
              <a:spcBef>
                <a:spcPts val="0"/>
              </a:spcBef>
              <a:spcAft>
                <a:spcPts val="0"/>
              </a:spcAft>
              <a:buNone/>
            </a:pPr>
            <a:br>
              <a:rPr b="1" lang="en" sz="2000">
                <a:solidFill>
                  <a:srgbClr val="D9D2E9"/>
                </a:solidFill>
                <a:latin typeface="Helvetica Neue"/>
                <a:ea typeface="Helvetica Neue"/>
                <a:cs typeface="Helvetica Neue"/>
                <a:sym typeface="Helvetica Neue"/>
              </a:rPr>
            </a:br>
            <a:r>
              <a:rPr b="1" lang="en" sz="2000">
                <a:solidFill>
                  <a:srgbClr val="D9D2E9"/>
                </a:solidFill>
                <a:latin typeface="Helvetica Neue"/>
                <a:ea typeface="Helvetica Neue"/>
                <a:cs typeface="Helvetica Neue"/>
                <a:sym typeface="Helvetica Neue"/>
              </a:rPr>
              <a:t>pop: </a:t>
            </a:r>
            <a:r>
              <a:rPr lang="en" sz="2000">
                <a:solidFill>
                  <a:srgbClr val="D9D2E9"/>
                </a:solidFill>
                <a:latin typeface="Helvetica Neue"/>
                <a:ea typeface="Helvetica Neue"/>
                <a:cs typeface="Helvetica Neue"/>
                <a:sym typeface="Helvetica Neue"/>
              </a:rPr>
              <a:t>remove &amp; return topmost element</a:t>
            </a:r>
            <a:endParaRPr sz="2000">
              <a:solidFill>
                <a:srgbClr val="D9D2E9"/>
              </a:solidFill>
              <a:latin typeface="Helvetica Neue"/>
              <a:ea typeface="Helvetica Neue"/>
              <a:cs typeface="Helvetica Neue"/>
              <a:sym typeface="Helvetica Neue"/>
            </a:endParaRPr>
          </a:p>
          <a:p>
            <a:pPr indent="0" lvl="0" marL="0" rtl="0" algn="l">
              <a:spcBef>
                <a:spcPts val="0"/>
              </a:spcBef>
              <a:spcAft>
                <a:spcPts val="0"/>
              </a:spcAft>
              <a:buNone/>
            </a:pPr>
            <a:br>
              <a:rPr b="1" lang="en" sz="2000">
                <a:solidFill>
                  <a:srgbClr val="D9D2E9"/>
                </a:solidFill>
                <a:latin typeface="Helvetica Neue"/>
                <a:ea typeface="Helvetica Neue"/>
                <a:cs typeface="Helvetica Neue"/>
                <a:sym typeface="Helvetica Neue"/>
              </a:rPr>
            </a:br>
            <a:r>
              <a:rPr b="1" lang="en" sz="2000">
                <a:solidFill>
                  <a:srgbClr val="D9D2E9"/>
                </a:solidFill>
                <a:latin typeface="Helvetica Neue"/>
                <a:ea typeface="Helvetica Neue"/>
                <a:cs typeface="Helvetica Neue"/>
                <a:sym typeface="Helvetica Neue"/>
              </a:rPr>
              <a:t>peek: </a:t>
            </a:r>
            <a:r>
              <a:rPr lang="en" sz="2000">
                <a:solidFill>
                  <a:srgbClr val="D9D2E9"/>
                </a:solidFill>
                <a:latin typeface="Helvetica Neue"/>
                <a:ea typeface="Helvetica Neue"/>
                <a:cs typeface="Helvetica Neue"/>
                <a:sym typeface="Helvetica Neue"/>
              </a:rPr>
              <a:t>return topmost element</a:t>
            </a:r>
            <a:br>
              <a:rPr lang="en" sz="2000">
                <a:solidFill>
                  <a:srgbClr val="D9D2E9"/>
                </a:solidFill>
                <a:latin typeface="Helvetica Neue"/>
                <a:ea typeface="Helvetica Neue"/>
                <a:cs typeface="Helvetica Neue"/>
                <a:sym typeface="Helvetica Neue"/>
              </a:rPr>
            </a:br>
            <a:r>
              <a:rPr lang="en" sz="2000">
                <a:solidFill>
                  <a:srgbClr val="D9D2E9"/>
                </a:solidFill>
                <a:latin typeface="Helvetica Neue"/>
                <a:ea typeface="Helvetica Neue"/>
                <a:cs typeface="Helvetica Neue"/>
                <a:sym typeface="Helvetica Neue"/>
              </a:rPr>
              <a:t>(without removing it from the stack)</a:t>
            </a:r>
            <a:endParaRPr sz="2000">
              <a:solidFill>
                <a:srgbClr val="D9D2E9"/>
              </a:solidFill>
              <a:latin typeface="Helvetica Neue"/>
              <a:ea typeface="Helvetica Neue"/>
              <a:cs typeface="Helvetica Neue"/>
              <a:sym typeface="Helvetica Neue"/>
            </a:endParaRPr>
          </a:p>
          <a:p>
            <a:pPr indent="0" lvl="0" marL="0" rtl="0" algn="l">
              <a:spcBef>
                <a:spcPts val="0"/>
              </a:spcBef>
              <a:spcAft>
                <a:spcPts val="0"/>
              </a:spcAft>
              <a:buNone/>
            </a:pPr>
            <a:br>
              <a:rPr b="1" lang="en" sz="2000">
                <a:solidFill>
                  <a:srgbClr val="D9D2E9"/>
                </a:solidFill>
                <a:latin typeface="Helvetica Neue"/>
                <a:ea typeface="Helvetica Neue"/>
                <a:cs typeface="Helvetica Neue"/>
                <a:sym typeface="Helvetica Neue"/>
              </a:rPr>
            </a:br>
            <a:r>
              <a:rPr b="1" lang="en" sz="2000">
                <a:solidFill>
                  <a:srgbClr val="D9D2E9"/>
                </a:solidFill>
                <a:latin typeface="Helvetica Neue"/>
                <a:ea typeface="Helvetica Neue"/>
                <a:cs typeface="Helvetica Neue"/>
                <a:sym typeface="Helvetica Neue"/>
              </a:rPr>
              <a:t>count: </a:t>
            </a:r>
            <a:r>
              <a:rPr lang="en" sz="2000">
                <a:solidFill>
                  <a:srgbClr val="D9D2E9"/>
                </a:solidFill>
                <a:latin typeface="Helvetica Neue"/>
                <a:ea typeface="Helvetica Neue"/>
                <a:cs typeface="Helvetica Neue"/>
                <a:sym typeface="Helvetica Neue"/>
              </a:rPr>
              <a:t>return the number of elements in the stack</a:t>
            </a:r>
            <a:endParaRPr sz="2000">
              <a:solidFill>
                <a:srgbClr val="D9D2E9"/>
              </a:solidFill>
              <a:latin typeface="Helvetica Neue"/>
              <a:ea typeface="Helvetica Neue"/>
              <a:cs typeface="Helvetica Neue"/>
              <a:sym typeface="Helvetica Neue"/>
            </a:endParaRPr>
          </a:p>
          <a:p>
            <a:pPr indent="0" lvl="0" marL="0" rtl="0" algn="l">
              <a:spcBef>
                <a:spcPts val="0"/>
              </a:spcBef>
              <a:spcAft>
                <a:spcPts val="0"/>
              </a:spcAft>
              <a:buNone/>
            </a:pPr>
            <a:br>
              <a:rPr b="1" lang="en" sz="2000">
                <a:solidFill>
                  <a:srgbClr val="D9D2E9"/>
                </a:solidFill>
                <a:latin typeface="Helvetica Neue"/>
                <a:ea typeface="Helvetica Neue"/>
                <a:cs typeface="Helvetica Neue"/>
                <a:sym typeface="Helvetica Neue"/>
              </a:rPr>
            </a:br>
            <a:r>
              <a:rPr b="1" lang="en" sz="2000">
                <a:solidFill>
                  <a:srgbClr val="D9D2E9"/>
                </a:solidFill>
                <a:latin typeface="Helvetica Neue"/>
                <a:ea typeface="Helvetica Neue"/>
                <a:cs typeface="Helvetica Neue"/>
                <a:sym typeface="Helvetica Neue"/>
              </a:rPr>
              <a:t>clear: </a:t>
            </a:r>
            <a:r>
              <a:rPr lang="en" sz="2000">
                <a:solidFill>
                  <a:srgbClr val="D9D2E9"/>
                </a:solidFill>
                <a:latin typeface="Helvetica Neue"/>
                <a:ea typeface="Helvetica Neue"/>
                <a:cs typeface="Helvetica Neue"/>
                <a:sym typeface="Helvetica Neue"/>
              </a:rPr>
              <a:t>empties the stack of its contents</a:t>
            </a:r>
            <a:br>
              <a:rPr lang="en" sz="2000">
                <a:solidFill>
                  <a:srgbClr val="D9D2E9"/>
                </a:solidFill>
                <a:latin typeface="Helvetica Neue"/>
                <a:ea typeface="Helvetica Neue"/>
                <a:cs typeface="Helvetica Neue"/>
                <a:sym typeface="Helvetica Neue"/>
              </a:rPr>
            </a:br>
            <a:endParaRPr sz="2000">
              <a:solidFill>
                <a:srgbClr val="FFFFFF"/>
              </a:solidFill>
              <a:latin typeface="Helvetica Neue"/>
              <a:ea typeface="Helvetica Neue"/>
              <a:cs typeface="Helvetica Neue"/>
              <a:sym typeface="Helvetica Neue"/>
            </a:endParaRPr>
          </a:p>
          <a:p>
            <a:pPr indent="0" lvl="0" marL="0" rtl="0" algn="l">
              <a:spcBef>
                <a:spcPts val="0"/>
              </a:spcBef>
              <a:spcAft>
                <a:spcPts val="0"/>
              </a:spcAft>
              <a:buNone/>
            </a:pPr>
            <a:r>
              <a:t/>
            </a:r>
            <a:endParaRPr b="1" sz="2000">
              <a:solidFill>
                <a:srgbClr val="D9D2E9"/>
              </a:solidFill>
              <a:latin typeface="Helvetica Neue"/>
              <a:ea typeface="Helvetica Neue"/>
              <a:cs typeface="Helvetica Neue"/>
              <a:sym typeface="Helvetica Neue"/>
            </a:endParaRPr>
          </a:p>
        </p:txBody>
      </p:sp>
      <p:sp>
        <p:nvSpPr>
          <p:cNvPr id="101" name="Google Shape;101;p20"/>
          <p:cNvSpPr/>
          <p:nvPr/>
        </p:nvSpPr>
        <p:spPr>
          <a:xfrm flipH="1" rot="10800000">
            <a:off x="6749075" y="336100"/>
            <a:ext cx="625500" cy="578700"/>
          </a:xfrm>
          <a:prstGeom prst="bentArrow">
            <a:avLst>
              <a:gd fmla="val 25000" name="adj1"/>
              <a:gd fmla="val 25000" name="adj2"/>
              <a:gd fmla="val 25000" name="adj3"/>
              <a:gd fmla="val 43750" name="adj4"/>
            </a:avLst>
          </a:prstGeom>
          <a:solidFill>
            <a:srgbClr val="D9D2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20"/>
          <p:cNvSpPr txBox="1"/>
          <p:nvPr/>
        </p:nvSpPr>
        <p:spPr>
          <a:xfrm>
            <a:off x="464725" y="3707950"/>
            <a:ext cx="6764400" cy="739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4800">
                <a:solidFill>
                  <a:srgbClr val="FFFFFF"/>
                </a:solidFill>
                <a:latin typeface="Helvetica Neue"/>
                <a:ea typeface="Helvetica Neue"/>
                <a:cs typeface="Helvetica Neue"/>
                <a:sym typeface="Helvetica Neue"/>
              </a:rPr>
              <a:t>Stack Methods</a:t>
            </a:r>
            <a:endParaRPr b="1" sz="4800">
              <a:solidFill>
                <a:srgbClr val="FFFFFF"/>
              </a:solidFill>
              <a:latin typeface="Helvetica Neue"/>
              <a:ea typeface="Helvetica Neue"/>
              <a:cs typeface="Helvetica Neue"/>
              <a:sym typeface="Helvetica Neue"/>
            </a:endParaRPr>
          </a:p>
          <a:p>
            <a:pPr indent="0" lvl="0" marL="0" rtl="0" algn="ctr">
              <a:lnSpc>
                <a:spcPct val="100000"/>
              </a:lnSpc>
              <a:spcBef>
                <a:spcPts val="0"/>
              </a:spcBef>
              <a:spcAft>
                <a:spcPts val="0"/>
              </a:spcAft>
              <a:buNone/>
            </a:pPr>
            <a:r>
              <a:t/>
            </a:r>
            <a:endParaRPr b="1" sz="4800">
              <a:solidFill>
                <a:srgbClr val="FFFFFF"/>
              </a:solidFill>
              <a:latin typeface="Helvetica Neue"/>
              <a:ea typeface="Helvetica Neue"/>
              <a:cs typeface="Helvetica Neue"/>
              <a:sym typeface="Helvetica Neue"/>
            </a:endParaRPr>
          </a:p>
          <a:p>
            <a:pPr indent="0" lvl="0" marL="50800" marR="50800" rtl="0" algn="l">
              <a:lnSpc>
                <a:spcPct val="109090"/>
              </a:lnSpc>
              <a:spcBef>
                <a:spcPts val="1100"/>
              </a:spcBef>
              <a:spcAft>
                <a:spcPts val="0"/>
              </a:spcAft>
              <a:buClr>
                <a:schemeClr val="dk1"/>
              </a:buClr>
              <a:buSzPts val="1100"/>
              <a:buFont typeface="Arial"/>
              <a:buNone/>
            </a:pPr>
            <a:r>
              <a:t/>
            </a:r>
            <a:endParaRPr sz="4800">
              <a:solidFill>
                <a:srgbClr val="FFFFFF"/>
              </a:solidFill>
              <a:highlight>
                <a:srgbClr val="EEEEEE"/>
              </a:highlight>
              <a:latin typeface="Consolas"/>
              <a:ea typeface="Consolas"/>
              <a:cs typeface="Consolas"/>
              <a:sym typeface="Consolas"/>
            </a:endParaRPr>
          </a:p>
          <a:p>
            <a:pPr indent="0" lvl="0" marL="0" rtl="0" algn="ctr">
              <a:lnSpc>
                <a:spcPct val="100000"/>
              </a:lnSpc>
              <a:spcBef>
                <a:spcPts val="800"/>
              </a:spcBef>
              <a:spcAft>
                <a:spcPts val="0"/>
              </a:spcAft>
              <a:buClr>
                <a:schemeClr val="dk1"/>
              </a:buClr>
              <a:buSzPts val="1100"/>
              <a:buFont typeface="Arial"/>
              <a:buNone/>
            </a:pPr>
            <a:r>
              <a:t/>
            </a:r>
            <a:endParaRPr b="1" sz="4800">
              <a:solidFill>
                <a:srgbClr val="FFFFFF"/>
              </a:solidFill>
              <a:latin typeface="Helvetica Neue"/>
              <a:ea typeface="Helvetica Neue"/>
              <a:cs typeface="Helvetica Neue"/>
              <a:sym typeface="Helvetica Neue"/>
            </a:endParaRPr>
          </a:p>
          <a:p>
            <a:pPr indent="0" lvl="0" marL="0" rtl="0" algn="ctr">
              <a:lnSpc>
                <a:spcPct val="100000"/>
              </a:lnSpc>
              <a:spcBef>
                <a:spcPts val="0"/>
              </a:spcBef>
              <a:spcAft>
                <a:spcPts val="0"/>
              </a:spcAft>
              <a:buClr>
                <a:schemeClr val="dk1"/>
              </a:buClr>
              <a:buSzPts val="1100"/>
              <a:buFont typeface="Arial"/>
              <a:buNone/>
            </a:pPr>
            <a:r>
              <a:t/>
            </a:r>
            <a:endParaRPr sz="4800">
              <a:solidFill>
                <a:srgbClr val="FFFFFF"/>
              </a:solidFill>
              <a:latin typeface="Helvetica Neue"/>
              <a:ea typeface="Helvetica Neue"/>
              <a:cs typeface="Helvetica Neue"/>
              <a:sym typeface="Helvetica Neue"/>
            </a:endParaRPr>
          </a:p>
          <a:p>
            <a:pPr indent="0" lvl="0" marL="0" rtl="0" algn="ctr">
              <a:lnSpc>
                <a:spcPct val="100000"/>
              </a:lnSpc>
              <a:spcBef>
                <a:spcPts val="0"/>
              </a:spcBef>
              <a:spcAft>
                <a:spcPts val="0"/>
              </a:spcAft>
              <a:buNone/>
            </a:pPr>
            <a:r>
              <a:t/>
            </a:r>
            <a:endParaRPr sz="4800">
              <a:solidFill>
                <a:srgbClr val="FFFFFF"/>
              </a:solidFill>
              <a:latin typeface="Helvetica Neue"/>
              <a:ea typeface="Helvetica Neue"/>
              <a:cs typeface="Helvetica Neue"/>
              <a:sym typeface="Helvetica Neue"/>
            </a:endParaRPr>
          </a:p>
        </p:txBody>
      </p:sp>
      <p:sp>
        <p:nvSpPr>
          <p:cNvPr id="103" name="Google Shape;103;p20"/>
          <p:cNvSpPr txBox="1"/>
          <p:nvPr/>
        </p:nvSpPr>
        <p:spPr>
          <a:xfrm>
            <a:off x="501050" y="4427775"/>
            <a:ext cx="5806200" cy="6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Helvetica Neue"/>
                <a:ea typeface="Helvetica Neue"/>
                <a:cs typeface="Helvetica Neue"/>
                <a:sym typeface="Helvetica Neue"/>
              </a:rPr>
              <a:t>Last in First out </a:t>
            </a:r>
            <a:r>
              <a:rPr b="1" lang="en" sz="1800">
                <a:solidFill>
                  <a:srgbClr val="FFFFFF"/>
                </a:solidFill>
                <a:latin typeface="Helvetica Neue"/>
                <a:ea typeface="Helvetica Neue"/>
                <a:cs typeface="Helvetica Neue"/>
                <a:sym typeface="Helvetica Neue"/>
              </a:rPr>
              <a:t>(LIFO) </a:t>
            </a:r>
            <a:r>
              <a:rPr lang="en" sz="1800">
                <a:solidFill>
                  <a:srgbClr val="FFFFFF"/>
                </a:solidFill>
                <a:latin typeface="Helvetica Neue"/>
                <a:ea typeface="Helvetica Neue"/>
                <a:cs typeface="Helvetica Neue"/>
                <a:sym typeface="Helvetica Neue"/>
              </a:rPr>
              <a:t>structure</a:t>
            </a:r>
            <a:endParaRPr sz="1800">
              <a:solidFill>
                <a:srgbClr val="FFFFFF"/>
              </a:solidFill>
              <a:latin typeface="Helvetica Neue"/>
              <a:ea typeface="Helvetica Neue"/>
              <a:cs typeface="Helvetica Neue"/>
              <a:sym typeface="Helvetica Neue"/>
            </a:endParaRPr>
          </a:p>
        </p:txBody>
      </p:sp>
      <p:graphicFrame>
        <p:nvGraphicFramePr>
          <p:cNvPr id="104" name="Google Shape;104;p20"/>
          <p:cNvGraphicFramePr/>
          <p:nvPr/>
        </p:nvGraphicFramePr>
        <p:xfrm>
          <a:off x="7608250" y="502100"/>
          <a:ext cx="3000000" cy="3000000"/>
        </p:xfrm>
        <a:graphic>
          <a:graphicData uri="http://schemas.openxmlformats.org/drawingml/2006/table">
            <a:tbl>
              <a:tblPr>
                <a:noFill/>
                <a:tableStyleId>{CDA56FE6-5FFB-4A2A-948F-9723B6248BFD}</a:tableStyleId>
              </a:tblPr>
              <a:tblGrid>
                <a:gridCol w="816625"/>
              </a:tblGrid>
              <a:tr h="577275">
                <a:tc>
                  <a:txBody>
                    <a:bodyPr/>
                    <a:lstStyle/>
                    <a:p>
                      <a:pPr indent="0" lvl="0" marL="0" rtl="0" algn="ctr">
                        <a:spcBef>
                          <a:spcPts val="0"/>
                        </a:spcBef>
                        <a:spcAft>
                          <a:spcPts val="0"/>
                        </a:spcAft>
                        <a:buNone/>
                      </a:pPr>
                      <a:r>
                        <a:rPr b="1" lang="en" sz="2400">
                          <a:solidFill>
                            <a:srgbClr val="FFFFFF"/>
                          </a:solidFill>
                          <a:latin typeface="Helvetica Neue"/>
                          <a:ea typeface="Helvetica Neue"/>
                          <a:cs typeface="Helvetica Neue"/>
                          <a:sym typeface="Helvetica Neue"/>
                        </a:rPr>
                        <a:t>5</a:t>
                      </a:r>
                      <a:endParaRPr b="1" sz="2400">
                        <a:solidFill>
                          <a:srgbClr val="FFFFFF"/>
                        </a:solidFill>
                        <a:latin typeface="Helvetica Neue"/>
                        <a:ea typeface="Helvetica Neue"/>
                        <a:cs typeface="Helvetica Neue"/>
                        <a:sym typeface="Helvetica Neue"/>
                      </a:endParaRPr>
                    </a:p>
                  </a:txBody>
                  <a:tcPr marT="91425" marB="91425" marR="91425" marL="91425">
                    <a:lnL cap="flat" cmpd="sng" w="28575">
                      <a:solidFill>
                        <a:srgbClr val="FFFFFF"/>
                      </a:solidFill>
                      <a:prstDash val="solid"/>
                      <a:round/>
                      <a:headEnd len="sm" w="sm" type="none"/>
                      <a:tailEnd len="sm" w="sm" type="none"/>
                    </a:lnL>
                    <a:lnR cap="flat" cmpd="sng" w="28575">
                      <a:solidFill>
                        <a:srgbClr val="FFFFFF"/>
                      </a:solidFill>
                      <a:prstDash val="solid"/>
                      <a:round/>
                      <a:headEnd len="sm" w="sm" type="none"/>
                      <a:tailEnd len="sm" w="sm" type="none"/>
                    </a:lnR>
                    <a:lnT cap="flat" cmpd="sng" w="28575">
                      <a:solidFill>
                        <a:srgbClr val="FFFFFF"/>
                      </a:solidFill>
                      <a:prstDash val="solid"/>
                      <a:round/>
                      <a:headEnd len="sm" w="sm" type="none"/>
                      <a:tailEnd len="sm" w="sm" type="none"/>
                    </a:lnT>
                    <a:lnB cap="flat" cmpd="sng" w="28575">
                      <a:solidFill>
                        <a:srgbClr val="FFFFFF"/>
                      </a:solidFill>
                      <a:prstDash val="solid"/>
                      <a:round/>
                      <a:headEnd len="sm" w="sm" type="none"/>
                      <a:tailEnd len="sm" w="sm" type="none"/>
                    </a:lnB>
                  </a:tcPr>
                </a:tc>
              </a:tr>
              <a:tr h="577275">
                <a:tc>
                  <a:txBody>
                    <a:bodyPr/>
                    <a:lstStyle/>
                    <a:p>
                      <a:pPr indent="0" lvl="0" marL="0" rtl="0" algn="ctr">
                        <a:spcBef>
                          <a:spcPts val="0"/>
                        </a:spcBef>
                        <a:spcAft>
                          <a:spcPts val="0"/>
                        </a:spcAft>
                        <a:buNone/>
                      </a:pPr>
                      <a:r>
                        <a:rPr b="1" lang="en" sz="2400">
                          <a:solidFill>
                            <a:srgbClr val="FFFFFF"/>
                          </a:solidFill>
                          <a:latin typeface="Helvetica Neue"/>
                          <a:ea typeface="Helvetica Neue"/>
                          <a:cs typeface="Helvetica Neue"/>
                          <a:sym typeface="Helvetica Neue"/>
                        </a:rPr>
                        <a:t>4</a:t>
                      </a:r>
                      <a:endParaRPr b="1" sz="2400">
                        <a:solidFill>
                          <a:srgbClr val="FFFFFF"/>
                        </a:solidFill>
                        <a:latin typeface="Helvetica Neue"/>
                        <a:ea typeface="Helvetica Neue"/>
                        <a:cs typeface="Helvetica Neue"/>
                        <a:sym typeface="Helvetica Neue"/>
                      </a:endParaRPr>
                    </a:p>
                  </a:txBody>
                  <a:tcPr marT="91425" marB="91425" marR="91425" marL="91425">
                    <a:lnL cap="flat" cmpd="sng" w="28575">
                      <a:solidFill>
                        <a:srgbClr val="FFFFFF"/>
                      </a:solidFill>
                      <a:prstDash val="solid"/>
                      <a:round/>
                      <a:headEnd len="sm" w="sm" type="none"/>
                      <a:tailEnd len="sm" w="sm" type="none"/>
                    </a:lnL>
                    <a:lnR cap="flat" cmpd="sng" w="28575">
                      <a:solidFill>
                        <a:srgbClr val="FFFFFF"/>
                      </a:solidFill>
                      <a:prstDash val="solid"/>
                      <a:round/>
                      <a:headEnd len="sm" w="sm" type="none"/>
                      <a:tailEnd len="sm" w="sm" type="none"/>
                    </a:lnR>
                    <a:lnT cap="flat" cmpd="sng" w="28575">
                      <a:solidFill>
                        <a:srgbClr val="FFFFFF"/>
                      </a:solidFill>
                      <a:prstDash val="solid"/>
                      <a:round/>
                      <a:headEnd len="sm" w="sm" type="none"/>
                      <a:tailEnd len="sm" w="sm" type="none"/>
                    </a:lnT>
                    <a:lnB cap="flat" cmpd="sng" w="28575">
                      <a:solidFill>
                        <a:srgbClr val="FFFFFF"/>
                      </a:solidFill>
                      <a:prstDash val="solid"/>
                      <a:round/>
                      <a:headEnd len="sm" w="sm" type="none"/>
                      <a:tailEnd len="sm" w="sm" type="none"/>
                    </a:lnB>
                  </a:tcPr>
                </a:tc>
              </a:tr>
              <a:tr h="577275">
                <a:tc>
                  <a:txBody>
                    <a:bodyPr/>
                    <a:lstStyle/>
                    <a:p>
                      <a:pPr indent="0" lvl="0" marL="0" rtl="0" algn="ctr">
                        <a:spcBef>
                          <a:spcPts val="0"/>
                        </a:spcBef>
                        <a:spcAft>
                          <a:spcPts val="0"/>
                        </a:spcAft>
                        <a:buNone/>
                      </a:pPr>
                      <a:r>
                        <a:rPr b="1" lang="en" sz="2400">
                          <a:solidFill>
                            <a:srgbClr val="FFFFFF"/>
                          </a:solidFill>
                          <a:latin typeface="Helvetica Neue"/>
                          <a:ea typeface="Helvetica Neue"/>
                          <a:cs typeface="Helvetica Neue"/>
                          <a:sym typeface="Helvetica Neue"/>
                        </a:rPr>
                        <a:t>2</a:t>
                      </a:r>
                      <a:endParaRPr b="1" sz="2400">
                        <a:solidFill>
                          <a:srgbClr val="FFFFFF"/>
                        </a:solidFill>
                        <a:latin typeface="Helvetica Neue"/>
                        <a:ea typeface="Helvetica Neue"/>
                        <a:cs typeface="Helvetica Neue"/>
                        <a:sym typeface="Helvetica Neue"/>
                      </a:endParaRPr>
                    </a:p>
                  </a:txBody>
                  <a:tcPr marT="91425" marB="91425" marR="91425" marL="91425">
                    <a:lnL cap="flat" cmpd="sng" w="28575">
                      <a:solidFill>
                        <a:srgbClr val="FFFFFF"/>
                      </a:solidFill>
                      <a:prstDash val="solid"/>
                      <a:round/>
                      <a:headEnd len="sm" w="sm" type="none"/>
                      <a:tailEnd len="sm" w="sm" type="none"/>
                    </a:lnL>
                    <a:lnR cap="flat" cmpd="sng" w="28575">
                      <a:solidFill>
                        <a:srgbClr val="FFFFFF"/>
                      </a:solidFill>
                      <a:prstDash val="solid"/>
                      <a:round/>
                      <a:headEnd len="sm" w="sm" type="none"/>
                      <a:tailEnd len="sm" w="sm" type="none"/>
                    </a:lnR>
                    <a:lnT cap="flat" cmpd="sng" w="28575">
                      <a:solidFill>
                        <a:srgbClr val="FFFFFF"/>
                      </a:solidFill>
                      <a:prstDash val="solid"/>
                      <a:round/>
                      <a:headEnd len="sm" w="sm" type="none"/>
                      <a:tailEnd len="sm" w="sm" type="none"/>
                    </a:lnT>
                    <a:lnB cap="flat" cmpd="sng" w="28575">
                      <a:solidFill>
                        <a:srgbClr val="FFFFFF"/>
                      </a:solidFill>
                      <a:prstDash val="solid"/>
                      <a:round/>
                      <a:headEnd len="sm" w="sm" type="none"/>
                      <a:tailEnd len="sm" w="sm" type="none"/>
                    </a:lnB>
                  </a:tcPr>
                </a:tc>
              </a:tr>
              <a:tr h="577275">
                <a:tc>
                  <a:txBody>
                    <a:bodyPr/>
                    <a:lstStyle/>
                    <a:p>
                      <a:pPr indent="0" lvl="0" marL="0" rtl="0" algn="ctr">
                        <a:spcBef>
                          <a:spcPts val="0"/>
                        </a:spcBef>
                        <a:spcAft>
                          <a:spcPts val="0"/>
                        </a:spcAft>
                        <a:buNone/>
                      </a:pPr>
                      <a:r>
                        <a:rPr b="1" lang="en" sz="2400">
                          <a:solidFill>
                            <a:srgbClr val="FFFFFF"/>
                          </a:solidFill>
                          <a:latin typeface="Helvetica Neue"/>
                          <a:ea typeface="Helvetica Neue"/>
                          <a:cs typeface="Helvetica Neue"/>
                          <a:sym typeface="Helvetica Neue"/>
                        </a:rPr>
                        <a:t>9</a:t>
                      </a:r>
                      <a:endParaRPr b="1" sz="2400">
                        <a:solidFill>
                          <a:srgbClr val="FFFFFF"/>
                        </a:solidFill>
                        <a:latin typeface="Helvetica Neue"/>
                        <a:ea typeface="Helvetica Neue"/>
                        <a:cs typeface="Helvetica Neue"/>
                        <a:sym typeface="Helvetica Neue"/>
                      </a:endParaRPr>
                    </a:p>
                  </a:txBody>
                  <a:tcPr marT="91425" marB="91425" marR="91425" marL="91425">
                    <a:lnL cap="flat" cmpd="sng" w="28575">
                      <a:solidFill>
                        <a:srgbClr val="FFFFFF"/>
                      </a:solidFill>
                      <a:prstDash val="solid"/>
                      <a:round/>
                      <a:headEnd len="sm" w="sm" type="none"/>
                      <a:tailEnd len="sm" w="sm" type="none"/>
                    </a:lnL>
                    <a:lnR cap="flat" cmpd="sng" w="28575">
                      <a:solidFill>
                        <a:srgbClr val="FFFFFF"/>
                      </a:solidFill>
                      <a:prstDash val="solid"/>
                      <a:round/>
                      <a:headEnd len="sm" w="sm" type="none"/>
                      <a:tailEnd len="sm" w="sm" type="none"/>
                    </a:lnR>
                    <a:lnT cap="flat" cmpd="sng" w="28575">
                      <a:solidFill>
                        <a:srgbClr val="FFFFFF"/>
                      </a:solidFill>
                      <a:prstDash val="solid"/>
                      <a:round/>
                      <a:headEnd len="sm" w="sm" type="none"/>
                      <a:tailEnd len="sm" w="sm" type="none"/>
                    </a:lnT>
                    <a:lnB cap="flat" cmpd="sng" w="28575">
                      <a:solidFill>
                        <a:srgbClr val="FFFFFF"/>
                      </a:solidFill>
                      <a:prstDash val="solid"/>
                      <a:round/>
                      <a:headEnd len="sm" w="sm" type="none"/>
                      <a:tailEnd len="sm" w="sm" type="none"/>
                    </a:lnB>
                  </a:tcPr>
                </a:tc>
              </a:tr>
              <a:tr h="555125">
                <a:tc>
                  <a:txBody>
                    <a:bodyPr/>
                    <a:lstStyle/>
                    <a:p>
                      <a:pPr indent="0" lvl="0" marL="0" rtl="0" algn="ctr">
                        <a:spcBef>
                          <a:spcPts val="0"/>
                        </a:spcBef>
                        <a:spcAft>
                          <a:spcPts val="0"/>
                        </a:spcAft>
                        <a:buNone/>
                      </a:pPr>
                      <a:r>
                        <a:rPr b="1" lang="en" sz="2400">
                          <a:solidFill>
                            <a:srgbClr val="FFFFFF"/>
                          </a:solidFill>
                          <a:latin typeface="Helvetica Neue"/>
                          <a:ea typeface="Helvetica Neue"/>
                          <a:cs typeface="Helvetica Neue"/>
                          <a:sym typeface="Helvetica Neue"/>
                        </a:rPr>
                        <a:t>3</a:t>
                      </a:r>
                      <a:endParaRPr b="1" sz="2400">
                        <a:solidFill>
                          <a:srgbClr val="FFFFFF"/>
                        </a:solidFill>
                        <a:latin typeface="Helvetica Neue"/>
                        <a:ea typeface="Helvetica Neue"/>
                        <a:cs typeface="Helvetica Neue"/>
                        <a:sym typeface="Helvetica Neue"/>
                      </a:endParaRPr>
                    </a:p>
                  </a:txBody>
                  <a:tcPr marT="91425" marB="91425" marR="91425" marL="91425">
                    <a:lnL cap="flat" cmpd="sng" w="28575">
                      <a:solidFill>
                        <a:srgbClr val="FFFFFF"/>
                      </a:solidFill>
                      <a:prstDash val="solid"/>
                      <a:round/>
                      <a:headEnd len="sm" w="sm" type="none"/>
                      <a:tailEnd len="sm" w="sm" type="none"/>
                    </a:lnL>
                    <a:lnR cap="flat" cmpd="sng" w="28575">
                      <a:solidFill>
                        <a:srgbClr val="FFFFFF"/>
                      </a:solidFill>
                      <a:prstDash val="solid"/>
                      <a:round/>
                      <a:headEnd len="sm" w="sm" type="none"/>
                      <a:tailEnd len="sm" w="sm" type="none"/>
                    </a:lnR>
                    <a:lnT cap="flat" cmpd="sng" w="28575">
                      <a:solidFill>
                        <a:srgbClr val="FFFFFF"/>
                      </a:solidFill>
                      <a:prstDash val="solid"/>
                      <a:round/>
                      <a:headEnd len="sm" w="sm" type="none"/>
                      <a:tailEnd len="sm" w="sm" type="none"/>
                    </a:lnT>
                    <a:lnB cap="flat" cmpd="sng" w="28575">
                      <a:solidFill>
                        <a:srgbClr val="FFFFFF"/>
                      </a:solidFill>
                      <a:prstDash val="solid"/>
                      <a:round/>
                      <a:headEnd len="sm" w="sm" type="none"/>
                      <a:tailEnd len="sm" w="sm" type="none"/>
                    </a:lnB>
                  </a:tcPr>
                </a:tc>
              </a:tr>
              <a:tr h="555125">
                <a:tc>
                  <a:txBody>
                    <a:bodyPr/>
                    <a:lstStyle/>
                    <a:p>
                      <a:pPr indent="0" lvl="0" marL="0" rtl="0" algn="ctr">
                        <a:spcBef>
                          <a:spcPts val="0"/>
                        </a:spcBef>
                        <a:spcAft>
                          <a:spcPts val="0"/>
                        </a:spcAft>
                        <a:buNone/>
                      </a:pPr>
                      <a:r>
                        <a:rPr b="1" lang="en" sz="2400">
                          <a:solidFill>
                            <a:srgbClr val="FFFFFF"/>
                          </a:solidFill>
                          <a:latin typeface="Helvetica Neue"/>
                          <a:ea typeface="Helvetica Neue"/>
                          <a:cs typeface="Helvetica Neue"/>
                          <a:sym typeface="Helvetica Neue"/>
                        </a:rPr>
                        <a:t>7</a:t>
                      </a:r>
                      <a:endParaRPr b="1" sz="2400">
                        <a:solidFill>
                          <a:srgbClr val="FFFFFF"/>
                        </a:solidFill>
                        <a:latin typeface="Helvetica Neue"/>
                        <a:ea typeface="Helvetica Neue"/>
                        <a:cs typeface="Helvetica Neue"/>
                        <a:sym typeface="Helvetica Neue"/>
                      </a:endParaRPr>
                    </a:p>
                  </a:txBody>
                  <a:tcPr marT="91425" marB="91425" marR="91425" marL="91425">
                    <a:lnL cap="flat" cmpd="sng" w="28575">
                      <a:solidFill>
                        <a:srgbClr val="FFFFFF"/>
                      </a:solidFill>
                      <a:prstDash val="solid"/>
                      <a:round/>
                      <a:headEnd len="sm" w="sm" type="none"/>
                      <a:tailEnd len="sm" w="sm" type="none"/>
                    </a:lnL>
                    <a:lnR cap="flat" cmpd="sng" w="28575">
                      <a:solidFill>
                        <a:srgbClr val="FFFFFF"/>
                      </a:solidFill>
                      <a:prstDash val="solid"/>
                      <a:round/>
                      <a:headEnd len="sm" w="sm" type="none"/>
                      <a:tailEnd len="sm" w="sm" type="none"/>
                    </a:lnR>
                    <a:lnT cap="flat" cmpd="sng" w="28575">
                      <a:solidFill>
                        <a:srgbClr val="FFFFFF"/>
                      </a:solidFill>
                      <a:prstDash val="solid"/>
                      <a:round/>
                      <a:headEnd len="sm" w="sm" type="none"/>
                      <a:tailEnd len="sm" w="sm" type="none"/>
                    </a:lnT>
                    <a:lnB cap="flat" cmpd="sng" w="28575">
                      <a:solidFill>
                        <a:srgbClr val="FFFFFF"/>
                      </a:solidFill>
                      <a:prstDash val="solid"/>
                      <a:round/>
                      <a:headEnd len="sm" w="sm" type="none"/>
                      <a:tailEnd len="sm" w="sm" type="none"/>
                    </a:lnB>
                  </a:tcPr>
                </a:tc>
              </a:tr>
              <a:tr h="555125">
                <a:tc>
                  <a:txBody>
                    <a:bodyPr/>
                    <a:lstStyle/>
                    <a:p>
                      <a:pPr indent="0" lvl="0" marL="0" rtl="0" algn="ctr">
                        <a:spcBef>
                          <a:spcPts val="0"/>
                        </a:spcBef>
                        <a:spcAft>
                          <a:spcPts val="0"/>
                        </a:spcAft>
                        <a:buNone/>
                      </a:pPr>
                      <a:r>
                        <a:rPr b="1" lang="en" sz="2400">
                          <a:solidFill>
                            <a:srgbClr val="FFFFFF"/>
                          </a:solidFill>
                          <a:latin typeface="Helvetica Neue"/>
                          <a:ea typeface="Helvetica Neue"/>
                          <a:cs typeface="Helvetica Neue"/>
                          <a:sym typeface="Helvetica Neue"/>
                        </a:rPr>
                        <a:t>12</a:t>
                      </a:r>
                      <a:endParaRPr b="1" sz="2400">
                        <a:solidFill>
                          <a:srgbClr val="FFFFFF"/>
                        </a:solidFill>
                        <a:latin typeface="Helvetica Neue"/>
                        <a:ea typeface="Helvetica Neue"/>
                        <a:cs typeface="Helvetica Neue"/>
                        <a:sym typeface="Helvetica Neue"/>
                      </a:endParaRPr>
                    </a:p>
                  </a:txBody>
                  <a:tcPr marT="91425" marB="91425" marR="91425" marL="91425">
                    <a:lnL cap="flat" cmpd="sng" w="28575">
                      <a:solidFill>
                        <a:srgbClr val="FFFFFF"/>
                      </a:solidFill>
                      <a:prstDash val="solid"/>
                      <a:round/>
                      <a:headEnd len="sm" w="sm" type="none"/>
                      <a:tailEnd len="sm" w="sm" type="none"/>
                    </a:lnL>
                    <a:lnR cap="flat" cmpd="sng" w="28575">
                      <a:solidFill>
                        <a:srgbClr val="FFFFFF"/>
                      </a:solidFill>
                      <a:prstDash val="solid"/>
                      <a:round/>
                      <a:headEnd len="sm" w="sm" type="none"/>
                      <a:tailEnd len="sm" w="sm" type="none"/>
                    </a:lnR>
                    <a:lnT cap="flat" cmpd="sng" w="28575">
                      <a:solidFill>
                        <a:srgbClr val="FFFFFF"/>
                      </a:solidFill>
                      <a:prstDash val="solid"/>
                      <a:round/>
                      <a:headEnd len="sm" w="sm" type="none"/>
                      <a:tailEnd len="sm" w="sm" type="none"/>
                    </a:lnT>
                    <a:lnB cap="flat" cmpd="sng" w="28575">
                      <a:solidFill>
                        <a:srgbClr val="FFFFFF"/>
                      </a:solidFill>
                      <a:prstDash val="solid"/>
                      <a:round/>
                      <a:headEnd len="sm" w="sm" type="none"/>
                      <a:tailEnd len="sm" w="sm" type="none"/>
                    </a:lnB>
                  </a:tcPr>
                </a:tc>
              </a:tr>
            </a:tbl>
          </a:graphicData>
        </a:graphic>
      </p:graphicFrame>
      <p:sp>
        <p:nvSpPr>
          <p:cNvPr id="105" name="Google Shape;105;p20"/>
          <p:cNvSpPr txBox="1"/>
          <p:nvPr/>
        </p:nvSpPr>
        <p:spPr>
          <a:xfrm>
            <a:off x="7383875" y="4574075"/>
            <a:ext cx="1250700" cy="429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rgbClr val="FFFFFF"/>
                </a:solidFill>
                <a:latin typeface="Helvetica Neue"/>
                <a:ea typeface="Helvetica Neue"/>
                <a:cs typeface="Helvetica Neue"/>
                <a:sym typeface="Helvetica Neue"/>
              </a:rPr>
              <a:t>A</a:t>
            </a:r>
            <a:endParaRPr b="1" sz="1800">
              <a:solidFill>
                <a:srgbClr val="FFFFFF"/>
              </a:solidFill>
              <a:latin typeface="Helvetica Neue"/>
              <a:ea typeface="Helvetica Neue"/>
              <a:cs typeface="Helvetica Neue"/>
              <a:sym typeface="Helvetica Neue"/>
            </a:endParaRPr>
          </a:p>
        </p:txBody>
      </p:sp>
      <p:sp>
        <p:nvSpPr>
          <p:cNvPr id="106" name="Google Shape;106;p20"/>
          <p:cNvSpPr/>
          <p:nvPr/>
        </p:nvSpPr>
        <p:spPr>
          <a:xfrm flipH="1" rot="5400000">
            <a:off x="8485350" y="255100"/>
            <a:ext cx="625500" cy="578700"/>
          </a:xfrm>
          <a:prstGeom prst="bentArrow">
            <a:avLst>
              <a:gd fmla="val 25000" name="adj1"/>
              <a:gd fmla="val 25000" name="adj2"/>
              <a:gd fmla="val 25000" name="adj3"/>
              <a:gd fmla="val 43750" name="adj4"/>
            </a:avLst>
          </a:prstGeom>
          <a:solidFill>
            <a:srgbClr val="D9D2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74EA7"/>
        </a:solidFill>
      </p:bgPr>
    </p:bg>
    <p:spTree>
      <p:nvGrpSpPr>
        <p:cNvPr id="110" name="Shape 110"/>
        <p:cNvGrpSpPr/>
        <p:nvPr/>
      </p:nvGrpSpPr>
      <p:grpSpPr>
        <a:xfrm>
          <a:off x="0" y="0"/>
          <a:ext cx="0" cy="0"/>
          <a:chOff x="0" y="0"/>
          <a:chExt cx="0" cy="0"/>
        </a:xfrm>
      </p:grpSpPr>
      <p:sp>
        <p:nvSpPr>
          <p:cNvPr id="111" name="Google Shape;111;p21"/>
          <p:cNvSpPr txBox="1"/>
          <p:nvPr/>
        </p:nvSpPr>
        <p:spPr>
          <a:xfrm>
            <a:off x="493225" y="1398300"/>
            <a:ext cx="7225200" cy="190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rgbClr val="D9D2E9"/>
                </a:solidFill>
                <a:latin typeface="Helvetica Neue"/>
                <a:ea typeface="Helvetica Neue"/>
                <a:cs typeface="Helvetica Neue"/>
                <a:sym typeface="Helvetica Neue"/>
              </a:rPr>
              <a:t>Assumptions:</a:t>
            </a:r>
            <a:endParaRPr b="1" sz="2000">
              <a:solidFill>
                <a:srgbClr val="D9D2E9"/>
              </a:solidFill>
              <a:latin typeface="Helvetica Neue"/>
              <a:ea typeface="Helvetica Neue"/>
              <a:cs typeface="Helvetica Neue"/>
              <a:sym typeface="Helvetica Neue"/>
            </a:endParaRPr>
          </a:p>
          <a:p>
            <a:pPr indent="0" lvl="0" marL="0" rtl="0" algn="l">
              <a:spcBef>
                <a:spcPts val="0"/>
              </a:spcBef>
              <a:spcAft>
                <a:spcPts val="0"/>
              </a:spcAft>
              <a:buNone/>
            </a:pPr>
            <a:r>
              <a:t/>
            </a:r>
            <a:endParaRPr b="1" sz="2000">
              <a:solidFill>
                <a:srgbClr val="D9D2E9"/>
              </a:solidFill>
              <a:latin typeface="Helvetica Neue"/>
              <a:ea typeface="Helvetica Neue"/>
              <a:cs typeface="Helvetica Neue"/>
              <a:sym typeface="Helvetica Neue"/>
            </a:endParaRPr>
          </a:p>
          <a:p>
            <a:pPr indent="-355600" lvl="0" marL="457200" rtl="0" algn="l">
              <a:spcBef>
                <a:spcPts val="0"/>
              </a:spcBef>
              <a:spcAft>
                <a:spcPts val="0"/>
              </a:spcAft>
              <a:buClr>
                <a:srgbClr val="D9D2E9"/>
              </a:buClr>
              <a:buSzPts val="2000"/>
              <a:buFont typeface="Helvetica Neue"/>
              <a:buChar char="-"/>
            </a:pPr>
            <a:r>
              <a:rPr b="1" lang="en" sz="2000">
                <a:solidFill>
                  <a:srgbClr val="D9D2E9"/>
                </a:solidFill>
                <a:latin typeface="Helvetica Neue"/>
                <a:ea typeface="Helvetica Neue"/>
                <a:cs typeface="Helvetica Neue"/>
                <a:sym typeface="Helvetica Neue"/>
              </a:rPr>
              <a:t>stack </a:t>
            </a:r>
            <a:r>
              <a:rPr b="1" lang="en" sz="2000">
                <a:solidFill>
                  <a:srgbClr val="FFFFFF"/>
                </a:solidFill>
                <a:latin typeface="Helvetica Neue"/>
                <a:ea typeface="Helvetica Neue"/>
                <a:cs typeface="Helvetica Neue"/>
                <a:sym typeface="Helvetica Neue"/>
              </a:rPr>
              <a:t>A</a:t>
            </a:r>
            <a:r>
              <a:rPr b="1" lang="en" sz="2000">
                <a:solidFill>
                  <a:srgbClr val="D9D2E9"/>
                </a:solidFill>
                <a:latin typeface="Helvetica Neue"/>
                <a:ea typeface="Helvetica Neue"/>
                <a:cs typeface="Helvetica Neue"/>
                <a:sym typeface="Helvetica Neue"/>
              </a:rPr>
              <a:t> with 7 elements</a:t>
            </a:r>
            <a:endParaRPr b="1" sz="2000">
              <a:solidFill>
                <a:srgbClr val="D9D2E9"/>
              </a:solidFill>
              <a:latin typeface="Helvetica Neue"/>
              <a:ea typeface="Helvetica Neue"/>
              <a:cs typeface="Helvetica Neue"/>
              <a:sym typeface="Helvetica Neue"/>
            </a:endParaRPr>
          </a:p>
          <a:p>
            <a:pPr indent="-355600" lvl="0" marL="457200" rtl="0" algn="l">
              <a:spcBef>
                <a:spcPts val="0"/>
              </a:spcBef>
              <a:spcAft>
                <a:spcPts val="0"/>
              </a:spcAft>
              <a:buClr>
                <a:srgbClr val="D9D2E9"/>
              </a:buClr>
              <a:buSzPts val="2000"/>
              <a:buFont typeface="Helvetica Neue"/>
              <a:buChar char="-"/>
            </a:pPr>
            <a:r>
              <a:rPr b="1" lang="en" sz="2000">
                <a:solidFill>
                  <a:srgbClr val="D9D2E9"/>
                </a:solidFill>
                <a:latin typeface="Helvetica Neue"/>
                <a:ea typeface="Helvetica Neue"/>
                <a:cs typeface="Helvetica Neue"/>
                <a:sym typeface="Helvetica Neue"/>
              </a:rPr>
              <a:t>0-indexed, starting from 5 going to 12</a:t>
            </a:r>
            <a:endParaRPr b="1" sz="2000">
              <a:solidFill>
                <a:srgbClr val="D9D2E9"/>
              </a:solidFill>
              <a:latin typeface="Helvetica Neue"/>
              <a:ea typeface="Helvetica Neue"/>
              <a:cs typeface="Helvetica Neue"/>
              <a:sym typeface="Helvetica Neue"/>
            </a:endParaRPr>
          </a:p>
          <a:p>
            <a:pPr indent="-355600" lvl="0" marL="457200" rtl="0" algn="l">
              <a:spcBef>
                <a:spcPts val="0"/>
              </a:spcBef>
              <a:spcAft>
                <a:spcPts val="0"/>
              </a:spcAft>
              <a:buClr>
                <a:srgbClr val="D9D2E9"/>
              </a:buClr>
              <a:buSzPts val="2000"/>
              <a:buFont typeface="Helvetica Neue"/>
              <a:buChar char="-"/>
            </a:pPr>
            <a:r>
              <a:rPr b="1" lang="en" sz="2000">
                <a:solidFill>
                  <a:srgbClr val="D9D2E9"/>
                </a:solidFill>
                <a:latin typeface="Helvetica Neue"/>
                <a:ea typeface="Helvetica Neue"/>
                <a:cs typeface="Helvetica Neue"/>
                <a:sym typeface="Helvetica Neue"/>
              </a:rPr>
              <a:t>extended from an array</a:t>
            </a:r>
            <a:endParaRPr b="1" sz="2000">
              <a:solidFill>
                <a:srgbClr val="D9D2E9"/>
              </a:solidFill>
              <a:latin typeface="Helvetica Neue"/>
              <a:ea typeface="Helvetica Neue"/>
              <a:cs typeface="Helvetica Neue"/>
              <a:sym typeface="Helvetica Neue"/>
            </a:endParaRPr>
          </a:p>
        </p:txBody>
      </p:sp>
      <p:graphicFrame>
        <p:nvGraphicFramePr>
          <p:cNvPr id="112" name="Google Shape;112;p21"/>
          <p:cNvGraphicFramePr/>
          <p:nvPr/>
        </p:nvGraphicFramePr>
        <p:xfrm>
          <a:off x="7608250" y="502100"/>
          <a:ext cx="3000000" cy="3000000"/>
        </p:xfrm>
        <a:graphic>
          <a:graphicData uri="http://schemas.openxmlformats.org/drawingml/2006/table">
            <a:tbl>
              <a:tblPr>
                <a:noFill/>
                <a:tableStyleId>{CDA56FE6-5FFB-4A2A-948F-9723B6248BFD}</a:tableStyleId>
              </a:tblPr>
              <a:tblGrid>
                <a:gridCol w="816625"/>
              </a:tblGrid>
              <a:tr h="577275">
                <a:tc>
                  <a:txBody>
                    <a:bodyPr/>
                    <a:lstStyle/>
                    <a:p>
                      <a:pPr indent="0" lvl="0" marL="0" rtl="0" algn="ctr">
                        <a:spcBef>
                          <a:spcPts val="0"/>
                        </a:spcBef>
                        <a:spcAft>
                          <a:spcPts val="0"/>
                        </a:spcAft>
                        <a:buNone/>
                      </a:pPr>
                      <a:r>
                        <a:rPr b="1" lang="en" sz="2400">
                          <a:solidFill>
                            <a:srgbClr val="FFFFFF"/>
                          </a:solidFill>
                          <a:latin typeface="Helvetica Neue"/>
                          <a:ea typeface="Helvetica Neue"/>
                          <a:cs typeface="Helvetica Neue"/>
                          <a:sym typeface="Helvetica Neue"/>
                        </a:rPr>
                        <a:t>5</a:t>
                      </a:r>
                      <a:endParaRPr b="1" sz="2400">
                        <a:solidFill>
                          <a:srgbClr val="FFFFFF"/>
                        </a:solidFill>
                        <a:latin typeface="Helvetica Neue"/>
                        <a:ea typeface="Helvetica Neue"/>
                        <a:cs typeface="Helvetica Neue"/>
                        <a:sym typeface="Helvetica Neue"/>
                      </a:endParaRPr>
                    </a:p>
                  </a:txBody>
                  <a:tcPr marT="91425" marB="91425" marR="91425" marL="91425">
                    <a:lnL cap="flat" cmpd="sng" w="28575">
                      <a:solidFill>
                        <a:srgbClr val="FFFFFF"/>
                      </a:solidFill>
                      <a:prstDash val="solid"/>
                      <a:round/>
                      <a:headEnd len="sm" w="sm" type="none"/>
                      <a:tailEnd len="sm" w="sm" type="none"/>
                    </a:lnL>
                    <a:lnR cap="flat" cmpd="sng" w="28575">
                      <a:solidFill>
                        <a:srgbClr val="FFFFFF"/>
                      </a:solidFill>
                      <a:prstDash val="solid"/>
                      <a:round/>
                      <a:headEnd len="sm" w="sm" type="none"/>
                      <a:tailEnd len="sm" w="sm" type="none"/>
                    </a:lnR>
                    <a:lnT cap="flat" cmpd="sng" w="28575">
                      <a:solidFill>
                        <a:srgbClr val="FFFFFF"/>
                      </a:solidFill>
                      <a:prstDash val="solid"/>
                      <a:round/>
                      <a:headEnd len="sm" w="sm" type="none"/>
                      <a:tailEnd len="sm" w="sm" type="none"/>
                    </a:lnT>
                    <a:lnB cap="flat" cmpd="sng" w="28575">
                      <a:solidFill>
                        <a:srgbClr val="FFFFFF"/>
                      </a:solidFill>
                      <a:prstDash val="solid"/>
                      <a:round/>
                      <a:headEnd len="sm" w="sm" type="none"/>
                      <a:tailEnd len="sm" w="sm" type="none"/>
                    </a:lnB>
                  </a:tcPr>
                </a:tc>
              </a:tr>
              <a:tr h="577275">
                <a:tc>
                  <a:txBody>
                    <a:bodyPr/>
                    <a:lstStyle/>
                    <a:p>
                      <a:pPr indent="0" lvl="0" marL="0" rtl="0" algn="ctr">
                        <a:spcBef>
                          <a:spcPts val="0"/>
                        </a:spcBef>
                        <a:spcAft>
                          <a:spcPts val="0"/>
                        </a:spcAft>
                        <a:buNone/>
                      </a:pPr>
                      <a:r>
                        <a:rPr b="1" lang="en" sz="2400">
                          <a:solidFill>
                            <a:srgbClr val="FFFFFF"/>
                          </a:solidFill>
                          <a:latin typeface="Helvetica Neue"/>
                          <a:ea typeface="Helvetica Neue"/>
                          <a:cs typeface="Helvetica Neue"/>
                          <a:sym typeface="Helvetica Neue"/>
                        </a:rPr>
                        <a:t>4</a:t>
                      </a:r>
                      <a:endParaRPr b="1" sz="2400">
                        <a:solidFill>
                          <a:srgbClr val="FFFFFF"/>
                        </a:solidFill>
                        <a:latin typeface="Helvetica Neue"/>
                        <a:ea typeface="Helvetica Neue"/>
                        <a:cs typeface="Helvetica Neue"/>
                        <a:sym typeface="Helvetica Neue"/>
                      </a:endParaRPr>
                    </a:p>
                  </a:txBody>
                  <a:tcPr marT="91425" marB="91425" marR="91425" marL="91425">
                    <a:lnL cap="flat" cmpd="sng" w="28575">
                      <a:solidFill>
                        <a:srgbClr val="FFFFFF"/>
                      </a:solidFill>
                      <a:prstDash val="solid"/>
                      <a:round/>
                      <a:headEnd len="sm" w="sm" type="none"/>
                      <a:tailEnd len="sm" w="sm" type="none"/>
                    </a:lnL>
                    <a:lnR cap="flat" cmpd="sng" w="28575">
                      <a:solidFill>
                        <a:srgbClr val="FFFFFF"/>
                      </a:solidFill>
                      <a:prstDash val="solid"/>
                      <a:round/>
                      <a:headEnd len="sm" w="sm" type="none"/>
                      <a:tailEnd len="sm" w="sm" type="none"/>
                    </a:lnR>
                    <a:lnT cap="flat" cmpd="sng" w="28575">
                      <a:solidFill>
                        <a:srgbClr val="FFFFFF"/>
                      </a:solidFill>
                      <a:prstDash val="solid"/>
                      <a:round/>
                      <a:headEnd len="sm" w="sm" type="none"/>
                      <a:tailEnd len="sm" w="sm" type="none"/>
                    </a:lnT>
                    <a:lnB cap="flat" cmpd="sng" w="28575">
                      <a:solidFill>
                        <a:srgbClr val="FFFFFF"/>
                      </a:solidFill>
                      <a:prstDash val="solid"/>
                      <a:round/>
                      <a:headEnd len="sm" w="sm" type="none"/>
                      <a:tailEnd len="sm" w="sm" type="none"/>
                    </a:lnB>
                  </a:tcPr>
                </a:tc>
              </a:tr>
              <a:tr h="577275">
                <a:tc>
                  <a:txBody>
                    <a:bodyPr/>
                    <a:lstStyle/>
                    <a:p>
                      <a:pPr indent="0" lvl="0" marL="0" rtl="0" algn="ctr">
                        <a:spcBef>
                          <a:spcPts val="0"/>
                        </a:spcBef>
                        <a:spcAft>
                          <a:spcPts val="0"/>
                        </a:spcAft>
                        <a:buNone/>
                      </a:pPr>
                      <a:r>
                        <a:rPr b="1" lang="en" sz="2400">
                          <a:solidFill>
                            <a:srgbClr val="FFFFFF"/>
                          </a:solidFill>
                          <a:latin typeface="Helvetica Neue"/>
                          <a:ea typeface="Helvetica Neue"/>
                          <a:cs typeface="Helvetica Neue"/>
                          <a:sym typeface="Helvetica Neue"/>
                        </a:rPr>
                        <a:t>2</a:t>
                      </a:r>
                      <a:endParaRPr b="1" sz="2400">
                        <a:solidFill>
                          <a:srgbClr val="FFFFFF"/>
                        </a:solidFill>
                        <a:latin typeface="Helvetica Neue"/>
                        <a:ea typeface="Helvetica Neue"/>
                        <a:cs typeface="Helvetica Neue"/>
                        <a:sym typeface="Helvetica Neue"/>
                      </a:endParaRPr>
                    </a:p>
                  </a:txBody>
                  <a:tcPr marT="91425" marB="91425" marR="91425" marL="91425">
                    <a:lnL cap="flat" cmpd="sng" w="28575">
                      <a:solidFill>
                        <a:srgbClr val="FFFFFF"/>
                      </a:solidFill>
                      <a:prstDash val="solid"/>
                      <a:round/>
                      <a:headEnd len="sm" w="sm" type="none"/>
                      <a:tailEnd len="sm" w="sm" type="none"/>
                    </a:lnL>
                    <a:lnR cap="flat" cmpd="sng" w="28575">
                      <a:solidFill>
                        <a:srgbClr val="FFFFFF"/>
                      </a:solidFill>
                      <a:prstDash val="solid"/>
                      <a:round/>
                      <a:headEnd len="sm" w="sm" type="none"/>
                      <a:tailEnd len="sm" w="sm" type="none"/>
                    </a:lnR>
                    <a:lnT cap="flat" cmpd="sng" w="28575">
                      <a:solidFill>
                        <a:srgbClr val="FFFFFF"/>
                      </a:solidFill>
                      <a:prstDash val="solid"/>
                      <a:round/>
                      <a:headEnd len="sm" w="sm" type="none"/>
                      <a:tailEnd len="sm" w="sm" type="none"/>
                    </a:lnT>
                    <a:lnB cap="flat" cmpd="sng" w="28575">
                      <a:solidFill>
                        <a:srgbClr val="FFFFFF"/>
                      </a:solidFill>
                      <a:prstDash val="solid"/>
                      <a:round/>
                      <a:headEnd len="sm" w="sm" type="none"/>
                      <a:tailEnd len="sm" w="sm" type="none"/>
                    </a:lnB>
                  </a:tcPr>
                </a:tc>
              </a:tr>
              <a:tr h="577275">
                <a:tc>
                  <a:txBody>
                    <a:bodyPr/>
                    <a:lstStyle/>
                    <a:p>
                      <a:pPr indent="0" lvl="0" marL="0" rtl="0" algn="ctr">
                        <a:spcBef>
                          <a:spcPts val="0"/>
                        </a:spcBef>
                        <a:spcAft>
                          <a:spcPts val="0"/>
                        </a:spcAft>
                        <a:buNone/>
                      </a:pPr>
                      <a:r>
                        <a:rPr b="1" lang="en" sz="2400">
                          <a:solidFill>
                            <a:srgbClr val="FFFFFF"/>
                          </a:solidFill>
                          <a:latin typeface="Helvetica Neue"/>
                          <a:ea typeface="Helvetica Neue"/>
                          <a:cs typeface="Helvetica Neue"/>
                          <a:sym typeface="Helvetica Neue"/>
                        </a:rPr>
                        <a:t>9</a:t>
                      </a:r>
                      <a:endParaRPr b="1" sz="2400">
                        <a:solidFill>
                          <a:srgbClr val="FFFFFF"/>
                        </a:solidFill>
                        <a:latin typeface="Helvetica Neue"/>
                        <a:ea typeface="Helvetica Neue"/>
                        <a:cs typeface="Helvetica Neue"/>
                        <a:sym typeface="Helvetica Neue"/>
                      </a:endParaRPr>
                    </a:p>
                  </a:txBody>
                  <a:tcPr marT="91425" marB="91425" marR="91425" marL="91425">
                    <a:lnL cap="flat" cmpd="sng" w="28575">
                      <a:solidFill>
                        <a:srgbClr val="FFFFFF"/>
                      </a:solidFill>
                      <a:prstDash val="solid"/>
                      <a:round/>
                      <a:headEnd len="sm" w="sm" type="none"/>
                      <a:tailEnd len="sm" w="sm" type="none"/>
                    </a:lnL>
                    <a:lnR cap="flat" cmpd="sng" w="28575">
                      <a:solidFill>
                        <a:srgbClr val="FFFFFF"/>
                      </a:solidFill>
                      <a:prstDash val="solid"/>
                      <a:round/>
                      <a:headEnd len="sm" w="sm" type="none"/>
                      <a:tailEnd len="sm" w="sm" type="none"/>
                    </a:lnR>
                    <a:lnT cap="flat" cmpd="sng" w="28575">
                      <a:solidFill>
                        <a:srgbClr val="FFFFFF"/>
                      </a:solidFill>
                      <a:prstDash val="solid"/>
                      <a:round/>
                      <a:headEnd len="sm" w="sm" type="none"/>
                      <a:tailEnd len="sm" w="sm" type="none"/>
                    </a:lnT>
                    <a:lnB cap="flat" cmpd="sng" w="28575">
                      <a:solidFill>
                        <a:srgbClr val="FFFFFF"/>
                      </a:solidFill>
                      <a:prstDash val="solid"/>
                      <a:round/>
                      <a:headEnd len="sm" w="sm" type="none"/>
                      <a:tailEnd len="sm" w="sm" type="none"/>
                    </a:lnB>
                  </a:tcPr>
                </a:tc>
              </a:tr>
              <a:tr h="555125">
                <a:tc>
                  <a:txBody>
                    <a:bodyPr/>
                    <a:lstStyle/>
                    <a:p>
                      <a:pPr indent="0" lvl="0" marL="0" rtl="0" algn="ctr">
                        <a:spcBef>
                          <a:spcPts val="0"/>
                        </a:spcBef>
                        <a:spcAft>
                          <a:spcPts val="0"/>
                        </a:spcAft>
                        <a:buNone/>
                      </a:pPr>
                      <a:r>
                        <a:rPr b="1" lang="en" sz="2400">
                          <a:solidFill>
                            <a:srgbClr val="FFFFFF"/>
                          </a:solidFill>
                          <a:latin typeface="Helvetica Neue"/>
                          <a:ea typeface="Helvetica Neue"/>
                          <a:cs typeface="Helvetica Neue"/>
                          <a:sym typeface="Helvetica Neue"/>
                        </a:rPr>
                        <a:t>3</a:t>
                      </a:r>
                      <a:endParaRPr b="1" sz="2400">
                        <a:solidFill>
                          <a:srgbClr val="FFFFFF"/>
                        </a:solidFill>
                        <a:latin typeface="Helvetica Neue"/>
                        <a:ea typeface="Helvetica Neue"/>
                        <a:cs typeface="Helvetica Neue"/>
                        <a:sym typeface="Helvetica Neue"/>
                      </a:endParaRPr>
                    </a:p>
                  </a:txBody>
                  <a:tcPr marT="91425" marB="91425" marR="91425" marL="91425">
                    <a:lnL cap="flat" cmpd="sng" w="28575">
                      <a:solidFill>
                        <a:srgbClr val="FFFFFF"/>
                      </a:solidFill>
                      <a:prstDash val="solid"/>
                      <a:round/>
                      <a:headEnd len="sm" w="sm" type="none"/>
                      <a:tailEnd len="sm" w="sm" type="none"/>
                    </a:lnL>
                    <a:lnR cap="flat" cmpd="sng" w="28575">
                      <a:solidFill>
                        <a:srgbClr val="FFFFFF"/>
                      </a:solidFill>
                      <a:prstDash val="solid"/>
                      <a:round/>
                      <a:headEnd len="sm" w="sm" type="none"/>
                      <a:tailEnd len="sm" w="sm" type="none"/>
                    </a:lnR>
                    <a:lnT cap="flat" cmpd="sng" w="28575">
                      <a:solidFill>
                        <a:srgbClr val="FFFFFF"/>
                      </a:solidFill>
                      <a:prstDash val="solid"/>
                      <a:round/>
                      <a:headEnd len="sm" w="sm" type="none"/>
                      <a:tailEnd len="sm" w="sm" type="none"/>
                    </a:lnT>
                    <a:lnB cap="flat" cmpd="sng" w="28575">
                      <a:solidFill>
                        <a:srgbClr val="FFFFFF"/>
                      </a:solidFill>
                      <a:prstDash val="solid"/>
                      <a:round/>
                      <a:headEnd len="sm" w="sm" type="none"/>
                      <a:tailEnd len="sm" w="sm" type="none"/>
                    </a:lnB>
                  </a:tcPr>
                </a:tc>
              </a:tr>
              <a:tr h="555125">
                <a:tc>
                  <a:txBody>
                    <a:bodyPr/>
                    <a:lstStyle/>
                    <a:p>
                      <a:pPr indent="0" lvl="0" marL="0" rtl="0" algn="ctr">
                        <a:spcBef>
                          <a:spcPts val="0"/>
                        </a:spcBef>
                        <a:spcAft>
                          <a:spcPts val="0"/>
                        </a:spcAft>
                        <a:buNone/>
                      </a:pPr>
                      <a:r>
                        <a:rPr b="1" lang="en" sz="2400">
                          <a:solidFill>
                            <a:srgbClr val="FFFFFF"/>
                          </a:solidFill>
                          <a:latin typeface="Helvetica Neue"/>
                          <a:ea typeface="Helvetica Neue"/>
                          <a:cs typeface="Helvetica Neue"/>
                          <a:sym typeface="Helvetica Neue"/>
                        </a:rPr>
                        <a:t>7</a:t>
                      </a:r>
                      <a:endParaRPr b="1" sz="2400">
                        <a:solidFill>
                          <a:srgbClr val="FFFFFF"/>
                        </a:solidFill>
                        <a:latin typeface="Helvetica Neue"/>
                        <a:ea typeface="Helvetica Neue"/>
                        <a:cs typeface="Helvetica Neue"/>
                        <a:sym typeface="Helvetica Neue"/>
                      </a:endParaRPr>
                    </a:p>
                  </a:txBody>
                  <a:tcPr marT="91425" marB="91425" marR="91425" marL="91425">
                    <a:lnL cap="flat" cmpd="sng" w="28575">
                      <a:solidFill>
                        <a:srgbClr val="FFFFFF"/>
                      </a:solidFill>
                      <a:prstDash val="solid"/>
                      <a:round/>
                      <a:headEnd len="sm" w="sm" type="none"/>
                      <a:tailEnd len="sm" w="sm" type="none"/>
                    </a:lnL>
                    <a:lnR cap="flat" cmpd="sng" w="28575">
                      <a:solidFill>
                        <a:srgbClr val="FFFFFF"/>
                      </a:solidFill>
                      <a:prstDash val="solid"/>
                      <a:round/>
                      <a:headEnd len="sm" w="sm" type="none"/>
                      <a:tailEnd len="sm" w="sm" type="none"/>
                    </a:lnR>
                    <a:lnT cap="flat" cmpd="sng" w="28575">
                      <a:solidFill>
                        <a:srgbClr val="FFFFFF"/>
                      </a:solidFill>
                      <a:prstDash val="solid"/>
                      <a:round/>
                      <a:headEnd len="sm" w="sm" type="none"/>
                      <a:tailEnd len="sm" w="sm" type="none"/>
                    </a:lnT>
                    <a:lnB cap="flat" cmpd="sng" w="28575">
                      <a:solidFill>
                        <a:srgbClr val="FFFFFF"/>
                      </a:solidFill>
                      <a:prstDash val="solid"/>
                      <a:round/>
                      <a:headEnd len="sm" w="sm" type="none"/>
                      <a:tailEnd len="sm" w="sm" type="none"/>
                    </a:lnB>
                  </a:tcPr>
                </a:tc>
              </a:tr>
              <a:tr h="555125">
                <a:tc>
                  <a:txBody>
                    <a:bodyPr/>
                    <a:lstStyle/>
                    <a:p>
                      <a:pPr indent="0" lvl="0" marL="0" rtl="0" algn="ctr">
                        <a:spcBef>
                          <a:spcPts val="0"/>
                        </a:spcBef>
                        <a:spcAft>
                          <a:spcPts val="0"/>
                        </a:spcAft>
                        <a:buNone/>
                      </a:pPr>
                      <a:r>
                        <a:rPr b="1" lang="en" sz="2400">
                          <a:solidFill>
                            <a:srgbClr val="FFFFFF"/>
                          </a:solidFill>
                          <a:latin typeface="Helvetica Neue"/>
                          <a:ea typeface="Helvetica Neue"/>
                          <a:cs typeface="Helvetica Neue"/>
                          <a:sym typeface="Helvetica Neue"/>
                        </a:rPr>
                        <a:t>12</a:t>
                      </a:r>
                      <a:endParaRPr b="1" sz="2400">
                        <a:solidFill>
                          <a:srgbClr val="FFFFFF"/>
                        </a:solidFill>
                        <a:latin typeface="Helvetica Neue"/>
                        <a:ea typeface="Helvetica Neue"/>
                        <a:cs typeface="Helvetica Neue"/>
                        <a:sym typeface="Helvetica Neue"/>
                      </a:endParaRPr>
                    </a:p>
                  </a:txBody>
                  <a:tcPr marT="91425" marB="91425" marR="91425" marL="91425">
                    <a:lnL cap="flat" cmpd="sng" w="28575">
                      <a:solidFill>
                        <a:srgbClr val="FFFFFF"/>
                      </a:solidFill>
                      <a:prstDash val="solid"/>
                      <a:round/>
                      <a:headEnd len="sm" w="sm" type="none"/>
                      <a:tailEnd len="sm" w="sm" type="none"/>
                    </a:lnL>
                    <a:lnR cap="flat" cmpd="sng" w="28575">
                      <a:solidFill>
                        <a:srgbClr val="FFFFFF"/>
                      </a:solidFill>
                      <a:prstDash val="solid"/>
                      <a:round/>
                      <a:headEnd len="sm" w="sm" type="none"/>
                      <a:tailEnd len="sm" w="sm" type="none"/>
                    </a:lnR>
                    <a:lnT cap="flat" cmpd="sng" w="28575">
                      <a:solidFill>
                        <a:srgbClr val="FFFFFF"/>
                      </a:solidFill>
                      <a:prstDash val="solid"/>
                      <a:round/>
                      <a:headEnd len="sm" w="sm" type="none"/>
                      <a:tailEnd len="sm" w="sm" type="none"/>
                    </a:lnT>
                    <a:lnB cap="flat" cmpd="sng" w="28575">
                      <a:solidFill>
                        <a:srgbClr val="FFFFFF"/>
                      </a:solidFill>
                      <a:prstDash val="solid"/>
                      <a:round/>
                      <a:headEnd len="sm" w="sm" type="none"/>
                      <a:tailEnd len="sm" w="sm" type="none"/>
                    </a:lnB>
                  </a:tcPr>
                </a:tc>
              </a:tr>
            </a:tbl>
          </a:graphicData>
        </a:graphic>
      </p:graphicFrame>
      <p:sp>
        <p:nvSpPr>
          <p:cNvPr id="113" name="Google Shape;113;p21"/>
          <p:cNvSpPr/>
          <p:nvPr/>
        </p:nvSpPr>
        <p:spPr>
          <a:xfrm flipH="1" rot="10800000">
            <a:off x="6749075" y="336100"/>
            <a:ext cx="625500" cy="578700"/>
          </a:xfrm>
          <a:prstGeom prst="bentArrow">
            <a:avLst>
              <a:gd fmla="val 25000" name="adj1"/>
              <a:gd fmla="val 25000" name="adj2"/>
              <a:gd fmla="val 25000" name="adj3"/>
              <a:gd fmla="val 43750" name="adj4"/>
            </a:avLst>
          </a:prstGeom>
          <a:solidFill>
            <a:srgbClr val="D9D2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21"/>
          <p:cNvSpPr txBox="1"/>
          <p:nvPr/>
        </p:nvSpPr>
        <p:spPr>
          <a:xfrm>
            <a:off x="464725" y="3860350"/>
            <a:ext cx="6764400" cy="739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3600">
                <a:solidFill>
                  <a:srgbClr val="FFFFFF"/>
                </a:solidFill>
                <a:latin typeface="Helvetica Neue"/>
                <a:ea typeface="Helvetica Neue"/>
                <a:cs typeface="Helvetica Neue"/>
                <a:sym typeface="Helvetica Neue"/>
              </a:rPr>
              <a:t>Thought Experiment</a:t>
            </a:r>
            <a:endParaRPr b="1" sz="3600">
              <a:solidFill>
                <a:srgbClr val="FFFFFF"/>
              </a:solidFill>
              <a:latin typeface="Helvetica Neue"/>
              <a:ea typeface="Helvetica Neue"/>
              <a:cs typeface="Helvetica Neue"/>
              <a:sym typeface="Helvetica Neue"/>
            </a:endParaRPr>
          </a:p>
          <a:p>
            <a:pPr indent="0" lvl="0" marL="0" rtl="0" algn="ctr">
              <a:lnSpc>
                <a:spcPct val="100000"/>
              </a:lnSpc>
              <a:spcBef>
                <a:spcPts val="0"/>
              </a:spcBef>
              <a:spcAft>
                <a:spcPts val="0"/>
              </a:spcAft>
              <a:buNone/>
            </a:pPr>
            <a:r>
              <a:t/>
            </a:r>
            <a:endParaRPr b="1" sz="4800">
              <a:solidFill>
                <a:srgbClr val="FFFFFF"/>
              </a:solidFill>
              <a:latin typeface="Helvetica Neue"/>
              <a:ea typeface="Helvetica Neue"/>
              <a:cs typeface="Helvetica Neue"/>
              <a:sym typeface="Helvetica Neue"/>
            </a:endParaRPr>
          </a:p>
          <a:p>
            <a:pPr indent="0" lvl="0" marL="50800" marR="50800" rtl="0" algn="l">
              <a:lnSpc>
                <a:spcPct val="109090"/>
              </a:lnSpc>
              <a:spcBef>
                <a:spcPts val="1100"/>
              </a:spcBef>
              <a:spcAft>
                <a:spcPts val="0"/>
              </a:spcAft>
              <a:buClr>
                <a:schemeClr val="dk1"/>
              </a:buClr>
              <a:buSzPts val="1100"/>
              <a:buFont typeface="Arial"/>
              <a:buNone/>
            </a:pPr>
            <a:r>
              <a:t/>
            </a:r>
            <a:endParaRPr sz="4800">
              <a:solidFill>
                <a:srgbClr val="FFFFFF"/>
              </a:solidFill>
              <a:highlight>
                <a:srgbClr val="EEEEEE"/>
              </a:highlight>
              <a:latin typeface="Consolas"/>
              <a:ea typeface="Consolas"/>
              <a:cs typeface="Consolas"/>
              <a:sym typeface="Consolas"/>
            </a:endParaRPr>
          </a:p>
          <a:p>
            <a:pPr indent="0" lvl="0" marL="0" rtl="0" algn="ctr">
              <a:lnSpc>
                <a:spcPct val="100000"/>
              </a:lnSpc>
              <a:spcBef>
                <a:spcPts val="800"/>
              </a:spcBef>
              <a:spcAft>
                <a:spcPts val="0"/>
              </a:spcAft>
              <a:buClr>
                <a:schemeClr val="dk1"/>
              </a:buClr>
              <a:buSzPts val="1100"/>
              <a:buFont typeface="Arial"/>
              <a:buNone/>
            </a:pPr>
            <a:r>
              <a:t/>
            </a:r>
            <a:endParaRPr b="1" sz="4800">
              <a:solidFill>
                <a:srgbClr val="FFFFFF"/>
              </a:solidFill>
              <a:latin typeface="Helvetica Neue"/>
              <a:ea typeface="Helvetica Neue"/>
              <a:cs typeface="Helvetica Neue"/>
              <a:sym typeface="Helvetica Neue"/>
            </a:endParaRPr>
          </a:p>
          <a:p>
            <a:pPr indent="0" lvl="0" marL="0" rtl="0" algn="ctr">
              <a:lnSpc>
                <a:spcPct val="100000"/>
              </a:lnSpc>
              <a:spcBef>
                <a:spcPts val="0"/>
              </a:spcBef>
              <a:spcAft>
                <a:spcPts val="0"/>
              </a:spcAft>
              <a:buClr>
                <a:schemeClr val="dk1"/>
              </a:buClr>
              <a:buSzPts val="1100"/>
              <a:buFont typeface="Arial"/>
              <a:buNone/>
            </a:pPr>
            <a:r>
              <a:t/>
            </a:r>
            <a:endParaRPr sz="4800">
              <a:solidFill>
                <a:srgbClr val="FFFFFF"/>
              </a:solidFill>
              <a:latin typeface="Helvetica Neue"/>
              <a:ea typeface="Helvetica Neue"/>
              <a:cs typeface="Helvetica Neue"/>
              <a:sym typeface="Helvetica Neue"/>
            </a:endParaRPr>
          </a:p>
          <a:p>
            <a:pPr indent="0" lvl="0" marL="0" rtl="0" algn="ctr">
              <a:lnSpc>
                <a:spcPct val="100000"/>
              </a:lnSpc>
              <a:spcBef>
                <a:spcPts val="0"/>
              </a:spcBef>
              <a:spcAft>
                <a:spcPts val="0"/>
              </a:spcAft>
              <a:buNone/>
            </a:pPr>
            <a:r>
              <a:t/>
            </a:r>
            <a:endParaRPr sz="4800">
              <a:solidFill>
                <a:srgbClr val="FFFFFF"/>
              </a:solidFill>
              <a:latin typeface="Helvetica Neue"/>
              <a:ea typeface="Helvetica Neue"/>
              <a:cs typeface="Helvetica Neue"/>
              <a:sym typeface="Helvetica Neue"/>
            </a:endParaRPr>
          </a:p>
        </p:txBody>
      </p:sp>
      <p:sp>
        <p:nvSpPr>
          <p:cNvPr id="115" name="Google Shape;115;p21"/>
          <p:cNvSpPr txBox="1"/>
          <p:nvPr/>
        </p:nvSpPr>
        <p:spPr>
          <a:xfrm>
            <a:off x="501050" y="4427775"/>
            <a:ext cx="5806200" cy="6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Helvetica Neue"/>
                <a:ea typeface="Helvetica Neue"/>
                <a:cs typeface="Helvetica Neue"/>
                <a:sym typeface="Helvetica Neue"/>
              </a:rPr>
              <a:t>Last in First out </a:t>
            </a:r>
            <a:r>
              <a:rPr b="1" lang="en" sz="1800">
                <a:solidFill>
                  <a:srgbClr val="FFFFFF"/>
                </a:solidFill>
                <a:latin typeface="Helvetica Neue"/>
                <a:ea typeface="Helvetica Neue"/>
                <a:cs typeface="Helvetica Neue"/>
                <a:sym typeface="Helvetica Neue"/>
              </a:rPr>
              <a:t>(LIFO) </a:t>
            </a:r>
            <a:r>
              <a:rPr lang="en" sz="1800">
                <a:solidFill>
                  <a:srgbClr val="FFFFFF"/>
                </a:solidFill>
                <a:latin typeface="Helvetica Neue"/>
                <a:ea typeface="Helvetica Neue"/>
                <a:cs typeface="Helvetica Neue"/>
                <a:sym typeface="Helvetica Neue"/>
              </a:rPr>
              <a:t>structure</a:t>
            </a:r>
            <a:endParaRPr sz="1800">
              <a:solidFill>
                <a:srgbClr val="FFFFFF"/>
              </a:solidFill>
              <a:latin typeface="Helvetica Neue"/>
              <a:ea typeface="Helvetica Neue"/>
              <a:cs typeface="Helvetica Neue"/>
              <a:sym typeface="Helvetica Neue"/>
            </a:endParaRPr>
          </a:p>
        </p:txBody>
      </p:sp>
      <p:sp>
        <p:nvSpPr>
          <p:cNvPr id="116" name="Google Shape;116;p21"/>
          <p:cNvSpPr txBox="1"/>
          <p:nvPr/>
        </p:nvSpPr>
        <p:spPr>
          <a:xfrm>
            <a:off x="7383875" y="4574075"/>
            <a:ext cx="1250700" cy="429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rgbClr val="FFFFFF"/>
                </a:solidFill>
                <a:latin typeface="Helvetica Neue"/>
                <a:ea typeface="Helvetica Neue"/>
                <a:cs typeface="Helvetica Neue"/>
                <a:sym typeface="Helvetica Neue"/>
              </a:rPr>
              <a:t>A</a:t>
            </a:r>
            <a:endParaRPr b="1" sz="1800">
              <a:solidFill>
                <a:srgbClr val="FFFFFF"/>
              </a:solidFill>
              <a:latin typeface="Helvetica Neue"/>
              <a:ea typeface="Helvetica Neue"/>
              <a:cs typeface="Helvetica Neue"/>
              <a:sym typeface="Helvetica Neue"/>
            </a:endParaRPr>
          </a:p>
        </p:txBody>
      </p:sp>
      <p:sp>
        <p:nvSpPr>
          <p:cNvPr id="117" name="Google Shape;117;p21"/>
          <p:cNvSpPr/>
          <p:nvPr/>
        </p:nvSpPr>
        <p:spPr>
          <a:xfrm flipH="1" rot="5400000">
            <a:off x="8485350" y="255100"/>
            <a:ext cx="625500" cy="578700"/>
          </a:xfrm>
          <a:prstGeom prst="bentArrow">
            <a:avLst>
              <a:gd fmla="val 25000" name="adj1"/>
              <a:gd fmla="val 25000" name="adj2"/>
              <a:gd fmla="val 25000" name="adj3"/>
              <a:gd fmla="val 43750" name="adj4"/>
            </a:avLst>
          </a:prstGeom>
          <a:solidFill>
            <a:srgbClr val="D9D2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