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ad7ff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ad7ff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34, 69, 777, 17, 23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2ad7ffd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2ad7ffd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2ad7ff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2ad7ff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2ad7ffd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2ad7ffd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2ad7ff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2ad7ff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ad7f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ad7f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3F3F3"/>
                </a:solidFill>
              </a:rPr>
              <a:t>Quiz on</a:t>
            </a:r>
            <a:r>
              <a:rPr lang="en" sz="4800"/>
              <a:t> </a:t>
            </a:r>
            <a:r>
              <a:rPr lang="en"/>
              <a:t>Binary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Number Systems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3675" y="4223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Convert unsigned binary to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Decimal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481925" y="1049300"/>
            <a:ext cx="77013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0000100010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0001000101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1100001001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0000010001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0000010111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493675" y="4225638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Solve using 2’s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Complement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2127875" y="1333500"/>
            <a:ext cx="77013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   0011011 - 0001010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   </a:t>
            </a: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0010001 - 0001100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493675" y="4225638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Binary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Addition</a:t>
            </a:r>
            <a:endParaRPr sz="3000"/>
          </a:p>
        </p:txBody>
      </p:sp>
      <p:sp>
        <p:nvSpPr>
          <p:cNvPr id="75" name="Google Shape;75;p16"/>
          <p:cNvSpPr txBox="1"/>
          <p:nvPr/>
        </p:nvSpPr>
        <p:spPr>
          <a:xfrm>
            <a:off x="2127875" y="1333500"/>
            <a:ext cx="7701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 0011111 + 0000011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   0001000 + 0000110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493675" y="4225638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Convert to </a:t>
            </a:r>
            <a:r>
              <a:rPr lang="en" sz="3000"/>
              <a:t>Hexadecimal</a:t>
            </a:r>
            <a:endParaRPr sz="3000"/>
          </a:p>
        </p:txBody>
      </p:sp>
      <p:sp>
        <p:nvSpPr>
          <p:cNvPr id="81" name="Google Shape;81;p17"/>
          <p:cNvSpPr txBox="1"/>
          <p:nvPr/>
        </p:nvSpPr>
        <p:spPr>
          <a:xfrm>
            <a:off x="2661275" y="2171700"/>
            <a:ext cx="77013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 </a:t>
            </a: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00001100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493675" y="4225638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Bonus </a:t>
            </a:r>
            <a:r>
              <a:rPr lang="en" sz="3000"/>
              <a:t>Round</a:t>
            </a:r>
            <a:endParaRPr sz="3000"/>
          </a:p>
        </p:txBody>
      </p:sp>
      <p:sp>
        <p:nvSpPr>
          <p:cNvPr id="87" name="Google Shape;87;p18"/>
          <p:cNvSpPr txBox="1"/>
          <p:nvPr/>
        </p:nvSpPr>
        <p:spPr>
          <a:xfrm>
            <a:off x="827125" y="1190375"/>
            <a:ext cx="77013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11.  Quadragesimal is the system is base       40, what is the system that uses base 3?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827125" y="2485775"/>
            <a:ext cx="77013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12.  Where is the 2018 World Cup being held?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