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ad7f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ad7f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98272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98272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3F3F3"/>
                </a:solidFill>
              </a:rPr>
              <a:t>Lab on</a:t>
            </a:r>
            <a:r>
              <a:rPr lang="en" sz="4800"/>
              <a:t> </a:t>
            </a:r>
            <a:r>
              <a:rPr lang="en"/>
              <a:t>BubbleSort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89800" y="2202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BubbleSort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03550" y="2870325"/>
            <a:ext cx="5326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Set to ascending sort. Use</a:t>
            </a:r>
            <a:r>
              <a:rPr lang="en">
                <a:solidFill>
                  <a:srgbClr val="F3F3F3"/>
                </a:solidFill>
              </a:rPr>
              <a:t> Xamarin notebooks or on whatever tool, deadline Tuesday 12nn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62825" y="892900"/>
            <a:ext cx="75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 BubbleSort(list)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for all elements of list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if list[i] &gt; list[i+1]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swap(list[i], list[i+1])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end if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end for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list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BubbleSort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