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9263C-278D-4E72-A588-B6D34AB7AA2A}" type="datetimeFigureOut">
              <a:rPr lang="en-UG" smtClean="0"/>
              <a:t>28/09/2024</a:t>
            </a:fld>
            <a:endParaRPr lang="en-U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E1FF9-5051-44CE-9BAB-4627C6454A58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286617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3C6B9-480B-4F3B-8B8E-5D8299A7451F}" type="datetime1">
              <a:rPr lang="en-GB" smtClean="0"/>
              <a:t>28/09/2024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Francis Blessed Kim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7BF232B-2618-C6A6-9EDF-B72A55664B55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24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E7B2-75DF-42D9-B0EC-141C7E3C75B3}" type="datetime1">
              <a:rPr lang="en-GB" smtClean="0"/>
              <a:t>28/09/2024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Francis Blessed Kim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898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1545-D722-4269-A363-B5B6C4D12466}" type="datetime1">
              <a:rPr lang="en-GB" smtClean="0"/>
              <a:t>28/09/2024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Francis Blessed Kim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04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E4DE-FE11-466B-972D-5ABC67BFAC8E}" type="datetime1">
              <a:rPr lang="en-GB" smtClean="0"/>
              <a:t>28/09/2024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Francis Blessed Kim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2666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E9FB-E464-4F75-BD5D-14838FA26CF8}" type="datetime1">
              <a:rPr lang="en-GB" smtClean="0"/>
              <a:t>28/09/2024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Francis Blessed Kim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201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26C5-0247-49B4-B8D9-BA09D274805A}" type="datetime1">
              <a:rPr lang="en-GB" smtClean="0"/>
              <a:t>28/09/2024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Francis Blessed Kim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944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8258-315D-4757-B425-6AB82268C77F}" type="datetime1">
              <a:rPr lang="en-GB" smtClean="0"/>
              <a:t>28/09/2024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Francis Blessed Kim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602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FABF-B6D1-40CC-A9DE-894503900545}" type="datetime1">
              <a:rPr lang="en-GB" smtClean="0"/>
              <a:t>28/09/2024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Francis Blessed Kim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936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25D2-FF00-4ACF-97CC-446358AF1539}" type="datetime1">
              <a:rPr lang="en-GB" smtClean="0"/>
              <a:t>28/09/2024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Francis Blessed Kim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90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2F15C-EAB1-4019-97E9-2776B35DA61F}" type="datetime1">
              <a:rPr lang="en-GB" smtClean="0"/>
              <a:t>28/09/2024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Francis Blessed Kim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ECB7E4C-ABEE-C4E7-9CE5-B574C2F5FD25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862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352F-D884-425E-832A-599581947895}" type="datetime1">
              <a:rPr lang="en-GB" smtClean="0"/>
              <a:t>28/09/2024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Francis Blessed Kim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97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A662-415A-4775-A55F-9FBB119559B2}" type="datetime1">
              <a:rPr lang="en-GB" smtClean="0"/>
              <a:t>28/09/2024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Francis Blessed Kim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473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95CB0-7292-420C-804A-F310A8131C62}" type="datetime1">
              <a:rPr lang="en-GB" smtClean="0"/>
              <a:t>28/09/2024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Francis Blessed Kim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49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07EC-BC9E-4D15-B175-F343FFD51E56}" type="datetime1">
              <a:rPr lang="en-GB" smtClean="0"/>
              <a:t>28/09/2024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Francis Blessed Kim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03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E87F-6E7D-4DA9-9B13-74A62682EED5}" type="datetime1">
              <a:rPr lang="en-GB" smtClean="0"/>
              <a:t>28/09/2024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Francis Blessed Kim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25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3E50-6FAD-487E-BC72-061A48815BA1}" type="datetime1">
              <a:rPr lang="en-GB" smtClean="0"/>
              <a:t>28/09/2024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Francis Blessed Kim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36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25A0-CBB7-4AE8-9B51-7CAB0F56F8CB}" type="datetime1">
              <a:rPr lang="en-GB" smtClean="0"/>
              <a:t>28/09/2024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Francis Blessed Kim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91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B0E839C-E811-4995-80F8-576197CF104D}" type="datetime1">
              <a:rPr lang="en-GB" smtClean="0"/>
              <a:t>28/09/2024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GB"/>
              <a:t>Francis Blessed Kim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1981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989772"/>
            <a:ext cx="9440034" cy="1017059"/>
          </a:xfrm>
        </p:spPr>
        <p:txBody>
          <a:bodyPr>
            <a:normAutofit/>
          </a:bodyPr>
          <a:lstStyle/>
          <a:p>
            <a:r>
              <a:rPr lang="en-GB" sz="4800" dirty="0">
                <a:latin typeface="Arial Narrow" panose="020B0606020202030204" pitchFamily="34" charset="0"/>
              </a:rPr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092" y="4006831"/>
            <a:ext cx="9440034" cy="652432"/>
          </a:xfrm>
        </p:spPr>
        <p:txBody>
          <a:bodyPr>
            <a:normAutofit/>
          </a:bodyPr>
          <a:lstStyle/>
          <a:p>
            <a:r>
              <a:rPr lang="en-GB" dirty="0">
                <a:latin typeface="Arial Narrow" panose="020B0606020202030204" pitchFamily="34" charset="0"/>
              </a:rPr>
              <a:t>Customer Review Analysis and Insights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4351C23-252E-A3AB-3B5B-E0FF9B7C5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7120" y="1518802"/>
            <a:ext cx="1777760" cy="99999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4B7DF-735F-6345-0A6C-AC463704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Francis Blessed Kim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B0D2F-559E-E32A-A14C-5BAEE0362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12618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Key Findings</a:t>
            </a:r>
            <a:endParaRPr lang="en-UG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C1209-6F46-8FF0-FFC5-346039AA8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709" y="-131619"/>
            <a:ext cx="1379298" cy="77585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D070EA-F943-5450-66A1-49CB63BDAFE7}"/>
              </a:ext>
            </a:extLst>
          </p:cNvPr>
          <p:cNvSpPr/>
          <p:nvPr/>
        </p:nvSpPr>
        <p:spPr>
          <a:xfrm>
            <a:off x="116993" y="644236"/>
            <a:ext cx="2362971" cy="77585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Average Overall Rating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3.44/10</a:t>
            </a:r>
            <a:endParaRPr lang="en-UG" dirty="0">
              <a:solidFill>
                <a:schemeClr val="bg1"/>
              </a:solidFill>
            </a:endParaRPr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EB4DD5B5-08EE-5625-B7B4-99007AA9790E}"/>
              </a:ext>
            </a:extLst>
          </p:cNvPr>
          <p:cNvSpPr/>
          <p:nvPr/>
        </p:nvSpPr>
        <p:spPr>
          <a:xfrm>
            <a:off x="678872" y="1144729"/>
            <a:ext cx="207819" cy="232065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3C5AD9-C47B-6CBE-3410-D45D523B4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858" y="4815890"/>
            <a:ext cx="3778142" cy="204211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3F2C207-39E8-FD66-5276-ACF6255DA251}"/>
              </a:ext>
            </a:extLst>
          </p:cNvPr>
          <p:cNvSpPr/>
          <p:nvPr/>
        </p:nvSpPr>
        <p:spPr>
          <a:xfrm>
            <a:off x="2707493" y="644236"/>
            <a:ext cx="2362971" cy="77585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Over 400 Reviews from the last Year</a:t>
            </a:r>
            <a:endParaRPr lang="en-UG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1BCB1F-1495-7719-DF0F-F55E96D30F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56" y="1700870"/>
            <a:ext cx="4911108" cy="22615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7A8C28-816E-1330-8C91-76632E17F9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55" y="4102749"/>
            <a:ext cx="4911107" cy="255236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B2D851C-A3B8-DB59-2811-8D5CCFAF6E06}"/>
              </a:ext>
            </a:extLst>
          </p:cNvPr>
          <p:cNvSpPr txBox="1"/>
          <p:nvPr/>
        </p:nvSpPr>
        <p:spPr>
          <a:xfrm>
            <a:off x="5347855" y="531319"/>
            <a:ext cx="66224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Focus On: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To improve the customer experience, British airways should focus on improving business class experience by doing little things like upgrading inflight entertainment. They should also </a:t>
            </a:r>
            <a:r>
              <a:rPr lang="en-US" sz="1400" dirty="0">
                <a:solidFill>
                  <a:srgbClr val="FF0000"/>
                </a:solidFill>
              </a:rPr>
              <a:t>improve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cabin crew services and providing better food and beverages. They should also </a:t>
            </a:r>
            <a:r>
              <a:rPr lang="en-US" sz="1400" dirty="0">
                <a:solidFill>
                  <a:srgbClr val="FF0000"/>
                </a:solidFill>
              </a:rPr>
              <a:t>address delays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and lost luggage more efficiently along with improving seat comfort would help with the overall customer experience</a:t>
            </a:r>
          </a:p>
          <a:p>
            <a:r>
              <a:rPr lang="en-US" sz="1400" dirty="0">
                <a:solidFill>
                  <a:srgbClr val="00B050"/>
                </a:solidFill>
              </a:rPr>
              <a:t>However, customers seem to be happy with the friendliness of the cabin crew in the business class as well as the fast-track security and the most positive reviews came from the London city airport </a:t>
            </a:r>
            <a:endParaRPr lang="en-UG" sz="1400" dirty="0">
              <a:solidFill>
                <a:srgbClr val="00B05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DE090E4-75E5-106A-4E81-68D8CCAA81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859" y="2422741"/>
            <a:ext cx="3778142" cy="226153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16D6A32-1EFA-FB27-5E9E-AFFF6CED7D83}"/>
              </a:ext>
            </a:extLst>
          </p:cNvPr>
          <p:cNvSpPr txBox="1"/>
          <p:nvPr/>
        </p:nvSpPr>
        <p:spPr>
          <a:xfrm>
            <a:off x="5167745" y="2347201"/>
            <a:ext cx="303414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What customers are happy and angry about based off review ratings</a:t>
            </a:r>
          </a:p>
          <a:p>
            <a:endParaRPr lang="en-US" sz="1400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sz="1400" dirty="0">
                <a:solidFill>
                  <a:schemeClr val="accent2"/>
                </a:solidFill>
              </a:rPr>
              <a:t>7-10 Ratings - 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</a:rPr>
              <a:t>mainly talked about good service, comfortable seats and a friendly crew</a:t>
            </a:r>
          </a:p>
          <a:p>
            <a:endParaRPr lang="en-US" sz="1400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sz="1400" dirty="0">
                <a:solidFill>
                  <a:schemeClr val="accent2"/>
                </a:solidFill>
              </a:rPr>
              <a:t>4-6 Ratings – 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</a:rPr>
              <a:t>this is a mix of both positive and negative reviews and for these they mainly talked about seats, staff and food. There are mentions of good but also reference to poor service</a:t>
            </a:r>
          </a:p>
          <a:p>
            <a:endParaRPr lang="en-US" sz="1400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sz="1400" dirty="0">
                <a:solidFill>
                  <a:schemeClr val="accent2"/>
                </a:solidFill>
              </a:rPr>
              <a:t>1-3 Ratings – 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</a:rPr>
              <a:t>the main complaints seemed to revolve around luggage, time delays, cabin crew and overall poor experience with check-in, boarding and delays</a:t>
            </a:r>
            <a:endParaRPr lang="en-UG" sz="14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2582</TotalTime>
  <Words>211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Arial Narrow</vt:lpstr>
      <vt:lpstr>Calisto MT</vt:lpstr>
      <vt:lpstr>Wingdings 2</vt:lpstr>
      <vt:lpstr>Slate</vt:lpstr>
      <vt:lpstr>BRITISH AIRWAYS</vt:lpstr>
      <vt:lpstr>Key 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Francis Kim Blessed</cp:lastModifiedBy>
  <cp:revision>4</cp:revision>
  <dcterms:created xsi:type="dcterms:W3CDTF">2022-12-06T11:13:27Z</dcterms:created>
  <dcterms:modified xsi:type="dcterms:W3CDTF">2024-09-28T11:53:31Z</dcterms:modified>
</cp:coreProperties>
</file>