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9263C-278D-4E72-A588-B6D34AB7AA2A}" type="datetimeFigureOut">
              <a:rPr lang="en-UG" smtClean="0"/>
              <a:t>28/09/2024</a:t>
            </a:fld>
            <a:endParaRPr lang="en-U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E1FF9-5051-44CE-9BAB-4627C6454A58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8661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E34E-386E-1281-A8CA-85D2F4BC2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BFBBB-50C6-E605-D4A9-3496F9B00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2915C-48C2-FE16-1F55-A86C0F0B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C6B9-480B-4F3B-8B8E-5D8299A7451F}" type="datetime1">
              <a:rPr lang="en-GB" smtClean="0"/>
              <a:t>28/09/2024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3252-6090-1534-3664-2C353041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F8EDA-5C9B-D27F-3EBF-1886F255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E44702D-B2D7-4896-E20B-C10469B5F014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85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7749-2B64-25CC-0119-796E744A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23810-6C45-A49D-98D8-5F7703A59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E5589-489D-EE2D-D684-7223D22A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FABF-B6D1-40CC-A9DE-894503900545}" type="datetime1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E77CB-338D-D22C-638B-BFF4CD84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7954-6240-200E-E91C-FBCE14F3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80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32BCD-852B-F875-E940-40A8931CD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0CA49-E3ED-1CCF-3FE3-EBB83E4F9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94E7C-D5C6-CA7E-1438-8D85C5AD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25D2-FF00-4ACF-97CC-446358AF1539}" type="datetime1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91171-6253-81E8-3146-499B73A7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E0F5-AD54-38C9-C9FD-C28FC64A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27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E933-0EA9-4BD3-E3A8-62346D24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A0ABC-47ED-7968-4DDB-F2B7DC7E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C13B0-E78D-8539-DE8F-F5E61E9D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F15C-EAB1-4019-97E9-2776B35DA61F}" type="datetime1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4DA5-7CC3-07BF-D676-6F70BAF1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44FEB-5069-B520-C8A8-25741F5E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3E66FC-660E-0250-9F99-BA4C0B457B1F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602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51A3-24F6-8FD9-B436-C7D795FF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85A50-4876-208D-C645-376DD410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BE2E2-E7D7-C896-210E-64D3CB15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352F-D884-425E-832A-599581947895}" type="datetime1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A0FEB-AD33-E55B-D588-848BF788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75EF4-F3C3-C166-0A64-596793AA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0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64B1-CC44-3B30-99F0-D060F3E0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99CEF-B3B6-CE84-0348-30E4AFD06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A48AC-BC63-33AB-23A7-FE3B0A094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62B59-2CBC-0F43-C489-B028176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A662-415A-4775-A55F-9FBB119559B2}" type="datetime1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4CC26-3527-9646-0653-9307AB99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99A7C-D211-4F05-2A9B-7B4F1210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28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18FD-21DD-951C-2758-8B0C068A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DA00-80D9-6864-DF5F-B2B896491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CFE15-0A54-FFFE-8622-128BC31E2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27CA8-2E02-8DFA-5174-FF52B54C8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0A977-7229-B724-B129-3B0D00A82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0F7D6-6FE1-A5D8-B606-803E6873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5CB0-7292-420C-804A-F310A8131C62}" type="datetime1">
              <a:rPr lang="en-GB" smtClean="0"/>
              <a:t>28/09/2024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20869-9D1F-E632-16E1-C2B7241B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029648-77B0-087E-1B5B-7AA13C4F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6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FC66-9C3A-23EB-10DD-5C2A8608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8956E-675D-24D1-1F8F-E8922C39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07EC-BC9E-4D15-B175-F343FFD51E56}" type="datetime1">
              <a:rPr lang="en-GB" smtClean="0"/>
              <a:t>28/09/2024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A0AF5-FFBD-CBE1-9E55-B096CE27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5B9B0-A0E8-57FA-330C-0B596684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0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F9C81-C29B-99D6-E0EF-D8091C43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E87F-6E7D-4DA9-9B13-74A62682EED5}" type="datetime1">
              <a:rPr lang="en-GB" smtClean="0"/>
              <a:t>28/09/2024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3D8C9-A915-0F4D-16CF-1C8E1E37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A8D9-DE6C-73E7-9850-7ADE8284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23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4FA5-1C8D-8CD9-7593-B4E54EF4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87EAD-A1A1-96D6-FCDF-FBF17C8C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6EB57-83C0-8AC6-1BCE-76F4BD7FF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1989E-3C74-691C-721E-463E99FD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3E50-6FAD-487E-BC72-061A48815BA1}" type="datetime1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CFC28-1FDA-CDBC-0343-AFC88EA8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DF978-0196-85D7-65C7-2D2B15F6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6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FBD7-B517-DAB0-835A-F19E4CCA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A1726-CB3A-C4FB-A3E1-7B4A0F86B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2493F-AC77-FCBC-0686-FCC8C45C1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13974-DF2A-7CF7-EBF0-E3025478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25A0-CBB7-4AE8-9B51-7CAB0F56F8CB}" type="datetime1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25DBD-1864-E571-58AB-9956D196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09C98-E1D1-D1D5-CB9C-D529949D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52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EC25D-1C13-C0F4-2D60-CB312850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584F7-07DB-B3FE-91A1-1B19F3CB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774D5-70ED-604D-87AA-B8620CB4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E839C-E811-4995-80F8-576197CF104D}" type="datetime1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5C431-7017-C822-03AD-541F86197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Francis Blessed Kim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5C7BA-31DF-DA93-7264-4C3B060BD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66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989772"/>
            <a:ext cx="9440034" cy="1017059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Arial Narrow" panose="020B0606020202030204" pitchFamily="34" charset="0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92" y="4006831"/>
            <a:ext cx="9440034" cy="652432"/>
          </a:xfrm>
        </p:spPr>
        <p:txBody>
          <a:bodyPr>
            <a:normAutofit/>
          </a:bodyPr>
          <a:lstStyle/>
          <a:p>
            <a:r>
              <a:rPr lang="en-GB" dirty="0">
                <a:latin typeface="Arial Narrow" panose="020B0606020202030204" pitchFamily="34" charset="0"/>
              </a:rPr>
              <a:t>Predictive Model and it’s Results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4B7DF-735F-6345-0A6C-AC463704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351C23-252E-A3AB-3B5B-E0FF9B7C5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7120" y="1518802"/>
            <a:ext cx="1777760" cy="9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B0DE54-5B80-0117-F167-883C8315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1519"/>
          </a:xfrm>
          <a:solidFill>
            <a:schemeClr val="tx2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Findings</a:t>
            </a:r>
            <a:endParaRPr lang="en-UG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B5868-3748-48DD-BE01-21FD8055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62A85-68AB-BF58-C299-3271E74C8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352"/>
            <a:ext cx="6096000" cy="4769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A2E65A-1CAA-FCB1-72FF-5B203A69F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28" y="0"/>
            <a:ext cx="1316182" cy="740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AB6CFA-966E-94F8-987B-B355E9C2FC9A}"/>
              </a:ext>
            </a:extLst>
          </p:cNvPr>
          <p:cNvSpPr txBox="1"/>
          <p:nvPr/>
        </p:nvSpPr>
        <p:spPr>
          <a:xfrm>
            <a:off x="6234545" y="997527"/>
            <a:ext cx="58327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Key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Purchase Lead is the strongest predictor which suggests that customers who book flights either well in advance or at the last minute have distinct behavior that the airline can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Flight Time and Duration are critical factors for a customers decision making process. Evening or early morning flights as well as long-haul flights seem to increase booking likelihood.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Customers Preferences such as meals and luggage also are contributing factors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Recommendation to Airline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Target last minute Bookers – consider personalizing deals for customers who are browsing last minute flights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Optimize Flight Times – Focus on optimizing schedules for popular flight hours to increase bookings.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Enhance Loyalty programs – Encourage repeat bookings by leveraging meal preferences and seat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Geographic Campaigns – Focus targeted marketing efforts on regions like Malaysia and Australia where customers exhibit higher booking tendencies </a:t>
            </a:r>
            <a:endParaRPr lang="en-U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D41E2-5A4B-65B8-B5C2-AB855B1D0CEB}"/>
              </a:ext>
            </a:extLst>
          </p:cNvPr>
          <p:cNvSpPr txBox="1"/>
          <p:nvPr/>
        </p:nvSpPr>
        <p:spPr>
          <a:xfrm>
            <a:off x="235527" y="5510186"/>
            <a:ext cx="28678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Accuracy: </a:t>
            </a:r>
            <a:r>
              <a:rPr lang="en-US" sz="1400" dirty="0">
                <a:solidFill>
                  <a:srgbClr val="00B050"/>
                </a:solidFill>
              </a:rPr>
              <a:t>85.59%</a:t>
            </a:r>
          </a:p>
          <a:p>
            <a:r>
              <a:rPr lang="en-US" sz="1400" dirty="0"/>
              <a:t>Evaluation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Precision(Not Booked): </a:t>
            </a:r>
            <a:r>
              <a:rPr lang="en-US" sz="1400" dirty="0">
                <a:solidFill>
                  <a:srgbClr val="00B050"/>
                </a:solidFill>
              </a:rPr>
              <a:t>0.87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Precision(Booked): </a:t>
            </a:r>
            <a:r>
              <a:rPr lang="en-US" sz="1400" dirty="0">
                <a:solidFill>
                  <a:srgbClr val="00B050"/>
                </a:solidFill>
              </a:rPr>
              <a:t>0.55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F1-Score: </a:t>
            </a:r>
            <a:r>
              <a:rPr lang="en-US" sz="1400" dirty="0">
                <a:solidFill>
                  <a:srgbClr val="00B050"/>
                </a:solidFill>
              </a:rPr>
              <a:t>0.21</a:t>
            </a:r>
            <a:endParaRPr lang="en-UG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</TotalTime>
  <Words>178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Narrow</vt:lpstr>
      <vt:lpstr>Office Theme</vt:lpstr>
      <vt:lpstr>BRITISH AIRWAYS</vt:lpstr>
      <vt:lpstr>Key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Francis Kim Blessed</cp:lastModifiedBy>
  <cp:revision>4</cp:revision>
  <dcterms:created xsi:type="dcterms:W3CDTF">2022-12-06T11:13:27Z</dcterms:created>
  <dcterms:modified xsi:type="dcterms:W3CDTF">2024-09-28T17:53:20Z</dcterms:modified>
</cp:coreProperties>
</file>