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6"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a:br>
            <a:r>
              <a:rPr lang="en-US" sz="4000" b="1" dirty="0"/>
              <a:t>ASSIGNMENT 2</a:t>
            </a:r>
            <a:br>
              <a:rPr lang="en-US" sz="4000" b="1" dirty="0"/>
            </a:br>
            <a:r>
              <a:rPr lang="en-US" sz="3000" b="1" dirty="0"/>
              <a:t>Title: “Top Choice For </a:t>
            </a:r>
            <a:r>
              <a:rPr lang="en-US" sz="3000" b="1" dirty="0" err="1"/>
              <a:t>Parenthood:Baby</a:t>
            </a:r>
            <a:r>
              <a:rPr lang="en-US" sz="3000" b="1" dirty="0"/>
              <a:t> Time</a:t>
            </a:r>
            <a:r>
              <a:rPr lang="en-US" sz="3500" b="1" dirty="0"/>
              <a:t>”</a:t>
            </a:r>
            <a:br>
              <a:rPr lang="en-US" sz="4000" b="1" dirty="0"/>
            </a:br>
            <a:endParaRPr lang="en-US" sz="4000" b="1" dirty="0"/>
          </a:p>
        </p:txBody>
      </p:sp>
      <p:sp>
        <p:nvSpPr>
          <p:cNvPr id="3" name="Content Placeholder 2"/>
          <p:cNvSpPr>
            <a:spLocks noGrp="1"/>
          </p:cNvSpPr>
          <p:nvPr>
            <p:ph idx="1"/>
          </p:nvPr>
        </p:nvSpPr>
        <p:spPr>
          <a:xfrm>
            <a:off x="1143635" y="2615565"/>
            <a:ext cx="9904730" cy="3312795"/>
          </a:xfrm>
        </p:spPr>
        <p:txBody>
          <a:bodyPr>
            <a:normAutofit lnSpcReduction="10000"/>
          </a:bodyPr>
          <a:lstStyle/>
          <a:p>
            <a:pPr marL="0" indent="0">
              <a:buNone/>
            </a:pPr>
            <a:r>
              <a:rPr lang="en-US" b="1" dirty="0"/>
              <a:t>Group Members and Student ID:</a:t>
            </a:r>
            <a:endParaRPr lang="en-US" b="1" dirty="0"/>
          </a:p>
          <a:p>
            <a:pPr marL="0" indent="0">
              <a:buNone/>
            </a:pPr>
            <a:r>
              <a:rPr lang="en-US" dirty="0"/>
              <a:t>1)Jenny Kim B1301324			2)Francisca Fong Min B1701109</a:t>
            </a:r>
            <a:endParaRPr lang="en-US" dirty="0"/>
          </a:p>
          <a:p>
            <a:pPr marL="0" indent="0">
              <a:buNone/>
            </a:pPr>
            <a:r>
              <a:rPr lang="en-US" dirty="0"/>
              <a:t>3)Yoon Yi Min	 </a:t>
            </a:r>
            <a:r>
              <a:rPr lang="en-MY" altLang="en-US" dirty="0"/>
              <a:t>B1700049</a:t>
            </a:r>
            <a:r>
              <a:rPr lang="en-US" dirty="0"/>
              <a:t>			4)</a:t>
            </a:r>
            <a:r>
              <a:rPr lang="en-US" dirty="0" err="1"/>
              <a:t>Barathi</a:t>
            </a:r>
            <a:r>
              <a:rPr lang="en-US" dirty="0"/>
              <a:t> </a:t>
            </a:r>
            <a:r>
              <a:rPr lang="en-US" dirty="0" err="1"/>
              <a:t>Priya A/P S SomasundramB1700858</a:t>
            </a:r>
            <a:endParaRPr lang="en-US" dirty="0" err="1"/>
          </a:p>
          <a:p>
            <a:pPr marL="0" indent="0">
              <a:buNone/>
            </a:pPr>
            <a:r>
              <a:rPr lang="en-US" b="1" dirty="0"/>
              <a:t>Lecturer Name: </a:t>
            </a:r>
            <a:r>
              <a:rPr lang="en-US" dirty="0"/>
              <a:t>Ms. </a:t>
            </a:r>
            <a:r>
              <a:rPr lang="en-US" dirty="0" err="1"/>
              <a:t>Naline</a:t>
            </a:r>
            <a:r>
              <a:rPr lang="en-US" dirty="0"/>
              <a:t> </a:t>
            </a:r>
            <a:r>
              <a:rPr lang="en-US" dirty="0" err="1"/>
              <a:t>Shanmugam</a:t>
            </a:r>
            <a:endParaRPr lang="en-US" dirty="0"/>
          </a:p>
          <a:p>
            <a:pPr marL="0" indent="0">
              <a:buNone/>
            </a:pPr>
            <a:r>
              <a:rPr lang="en-US" b="1" dirty="0"/>
              <a:t>Subject:</a:t>
            </a:r>
            <a:r>
              <a:rPr lang="en-US" dirty="0"/>
              <a:t> BIT102-Internet Concepts and Infrastructure/Internet Services/</a:t>
            </a:r>
            <a:endParaRPr lang="en-US" dirty="0"/>
          </a:p>
          <a:p>
            <a:pPr marL="0" indent="0">
              <a:buNone/>
            </a:pPr>
            <a:r>
              <a:rPr lang="en-US" b="1" dirty="0"/>
              <a:t>		   </a:t>
            </a:r>
            <a:r>
              <a:rPr lang="en-US" dirty="0"/>
              <a:t>Internet Technology</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Fonts</a:t>
            </a:r>
            <a:endParaRPr lang="en-US" b="1" dirty="0"/>
          </a:p>
        </p:txBody>
      </p:sp>
      <p:sp>
        <p:nvSpPr>
          <p:cNvPr id="3" name="Content Placeholder 2"/>
          <p:cNvSpPr>
            <a:spLocks noGrp="1"/>
          </p:cNvSpPr>
          <p:nvPr>
            <p:ph idx="1"/>
          </p:nvPr>
        </p:nvSpPr>
        <p:spPr/>
        <p:txBody>
          <a:bodyPr/>
          <a:lstStyle/>
          <a:p>
            <a:pPr marL="457200" lvl="1" indent="0">
              <a:buNone/>
            </a:pPr>
            <a:r>
              <a:rPr lang="en-US" dirty="0"/>
              <a:t>	We have chose the type of simple but gothic fonts to emphasize the value and the quality of our products and website.</a:t>
            </a:r>
            <a:endParaRPr lang="en-US" dirty="0"/>
          </a:p>
        </p:txBody>
      </p:sp>
      <p:pic>
        <p:nvPicPr>
          <p:cNvPr id="5" name="그림 4"/>
          <p:cNvPicPr>
            <a:picLocks noChangeAspect="1"/>
          </p:cNvPicPr>
          <p:nvPr/>
        </p:nvPicPr>
        <p:blipFill>
          <a:blip r:embed="rId1"/>
          <a:stretch>
            <a:fillRect/>
          </a:stretch>
        </p:blipFill>
        <p:spPr>
          <a:xfrm>
            <a:off x="1295401" y="3421359"/>
            <a:ext cx="2365054" cy="1304857"/>
          </a:xfrm>
          <a:prstGeom prst="rect">
            <a:avLst/>
          </a:prstGeom>
        </p:spPr>
      </p:pic>
      <p:pic>
        <p:nvPicPr>
          <p:cNvPr id="7" name="그림 6"/>
          <p:cNvPicPr>
            <a:picLocks noChangeAspect="1"/>
          </p:cNvPicPr>
          <p:nvPr/>
        </p:nvPicPr>
        <p:blipFill>
          <a:blip r:embed="rId2"/>
          <a:stretch>
            <a:fillRect/>
          </a:stretch>
        </p:blipFill>
        <p:spPr>
          <a:xfrm>
            <a:off x="4413953" y="3421359"/>
            <a:ext cx="2729273" cy="1304980"/>
          </a:xfrm>
          <a:prstGeom prst="rect">
            <a:avLst/>
          </a:prstGeom>
        </p:spPr>
      </p:pic>
      <p:pic>
        <p:nvPicPr>
          <p:cNvPr id="9" name="그림 8"/>
          <p:cNvPicPr>
            <a:picLocks noChangeAspect="1"/>
          </p:cNvPicPr>
          <p:nvPr/>
        </p:nvPicPr>
        <p:blipFill>
          <a:blip r:embed="rId3"/>
          <a:stretch>
            <a:fillRect/>
          </a:stretch>
        </p:blipFill>
        <p:spPr>
          <a:xfrm>
            <a:off x="7896724" y="3421359"/>
            <a:ext cx="2701150" cy="1304857"/>
          </a:xfrm>
          <a:prstGeom prst="rect">
            <a:avLst/>
          </a:prstGeom>
        </p:spPr>
      </p:pic>
      <p:sp>
        <p:nvSpPr>
          <p:cNvPr id="10" name="TextBox 9"/>
          <p:cNvSpPr txBox="1"/>
          <p:nvPr/>
        </p:nvSpPr>
        <p:spPr>
          <a:xfrm>
            <a:off x="1295401" y="4932727"/>
            <a:ext cx="9367006" cy="923330"/>
          </a:xfrm>
          <a:prstGeom prst="rect">
            <a:avLst/>
          </a:prstGeom>
          <a:noFill/>
        </p:spPr>
        <p:txBody>
          <a:bodyPr wrap="square" rtlCol="0">
            <a:spAutoFit/>
          </a:bodyPr>
          <a:lstStyle/>
          <a:p>
            <a:r>
              <a:rPr lang="en-US" altLang="ko-KR" dirty="0"/>
              <a:t>Our fonts size are not large, however, it is easy to read and understand. </a:t>
            </a:r>
            <a:endParaRPr lang="en-US" altLang="ko-KR" dirty="0"/>
          </a:p>
          <a:p>
            <a:r>
              <a:rPr lang="en-US" altLang="ko-KR" dirty="0"/>
              <a:t>We have used </a:t>
            </a:r>
            <a:r>
              <a:rPr lang="en-US" altLang="ko-KR" dirty="0" err="1"/>
              <a:t>Pacifico</a:t>
            </a:r>
            <a:r>
              <a:rPr lang="en-US" altLang="ko-KR" dirty="0"/>
              <a:t>, </a:t>
            </a:r>
            <a:r>
              <a:rPr lang="en-US" altLang="ko-KR" dirty="0" err="1"/>
              <a:t>Arvo</a:t>
            </a:r>
            <a:r>
              <a:rPr lang="en-US" altLang="ko-KR" dirty="0"/>
              <a:t> and </a:t>
            </a:r>
            <a:r>
              <a:rPr lang="en-US" altLang="ko-KR" dirty="0" err="1"/>
              <a:t>Adamina</a:t>
            </a:r>
            <a:r>
              <a:rPr lang="en-US" altLang="ko-KR" dirty="0"/>
              <a:t> for the head, contents, and navigation bar respectively.</a:t>
            </a:r>
            <a:endParaRPr lang="en-US" altLang="ko-KR" dirty="0"/>
          </a:p>
          <a:p>
            <a:r>
              <a:rPr lang="en-US" altLang="ko-KR" dirty="0"/>
              <a:t>Head is about 250%, and the contents and the navigation bar are about 100%.</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URL of the Website</a:t>
            </a:r>
            <a:endParaRPr lang="en-US" b="1" dirty="0"/>
          </a:p>
        </p:txBody>
      </p:sp>
      <p:sp>
        <p:nvSpPr>
          <p:cNvPr id="5" name="Text Box 4"/>
          <p:cNvSpPr txBox="1"/>
          <p:nvPr/>
        </p:nvSpPr>
        <p:spPr>
          <a:xfrm>
            <a:off x="2798445" y="2830195"/>
            <a:ext cx="6238875" cy="583565"/>
          </a:xfrm>
          <a:prstGeom prst="rect">
            <a:avLst/>
          </a:prstGeom>
          <a:noFill/>
        </p:spPr>
        <p:txBody>
          <a:bodyPr wrap="square" rtlCol="0" anchor="t">
            <a:spAutoFit/>
          </a:bodyPr>
          <a:p>
            <a:r>
              <a:rPr lang="en-US" sz="3200">
                <a:latin typeface="Times New Roman" panose="02020603050405020304" charset="0"/>
              </a:rPr>
              <a:t>file:///D:/BIT%20html/home.html</a:t>
            </a:r>
            <a:endParaRPr lang="en-US" sz="320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Competitor’s Analysis</a:t>
            </a:r>
            <a:endParaRPr lang="en-US" dirty="0"/>
          </a:p>
          <a:p>
            <a:r>
              <a:rPr lang="en-US" dirty="0"/>
              <a:t>Target Audience</a:t>
            </a:r>
            <a:endParaRPr lang="en-US" dirty="0"/>
          </a:p>
          <a:p>
            <a:r>
              <a:rPr lang="en-US" dirty="0"/>
              <a:t>Client Expectations</a:t>
            </a:r>
            <a:endParaRPr lang="en-US" dirty="0"/>
          </a:p>
          <a:p>
            <a:r>
              <a:rPr lang="en-US" dirty="0"/>
              <a:t>Color Scheme Used on Our Website</a:t>
            </a:r>
            <a:endParaRPr lang="en-US" dirty="0"/>
          </a:p>
          <a:p>
            <a:r>
              <a:rPr lang="en-US" dirty="0"/>
              <a:t>Page Format Type Used on Our Website</a:t>
            </a:r>
            <a:endParaRPr lang="en-US" dirty="0"/>
          </a:p>
          <a:p>
            <a:r>
              <a:rPr lang="en-US" dirty="0"/>
              <a:t>Fonts Used on Our Website</a:t>
            </a:r>
            <a:endParaRPr lang="en-US" dirty="0"/>
          </a:p>
          <a:p>
            <a:r>
              <a:rPr lang="en-US" dirty="0"/>
              <a:t>Visit and Have A Look on the Website with the URL provided.</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295401" y="948576"/>
            <a:ext cx="9601196" cy="1303867"/>
          </a:xfrm>
        </p:spPr>
        <p:txBody>
          <a:bodyPr/>
          <a:lstStyle/>
          <a:p>
            <a:r>
              <a:rPr lang="en-US" altLang="ko-KR" dirty="0"/>
              <a:t>Analysis on competitors</a:t>
            </a:r>
            <a:endParaRPr lang="ko-KR" altLang="en-US" dirty="0"/>
          </a:p>
        </p:txBody>
      </p:sp>
      <p:sp>
        <p:nvSpPr>
          <p:cNvPr id="3" name="내용 개체 틀 2"/>
          <p:cNvSpPr>
            <a:spLocks noGrp="1"/>
          </p:cNvSpPr>
          <p:nvPr>
            <p:ph idx="1"/>
          </p:nvPr>
        </p:nvSpPr>
        <p:spPr/>
        <p:txBody>
          <a:bodyPr/>
          <a:lstStyle/>
          <a:p>
            <a:r>
              <a:rPr lang="en-US" altLang="ko-KR" dirty="0"/>
              <a:t>Our competitor website is http://giggle.com</a:t>
            </a:r>
            <a:endParaRPr lang="en-US" altLang="ko-KR" dirty="0"/>
          </a:p>
          <a:p>
            <a:r>
              <a:rPr lang="en-US" altLang="ko-KR" dirty="0"/>
              <a:t>Giggle has the layout with the</a:t>
            </a:r>
            <a:r>
              <a:rPr lang="ko-KR" altLang="en-US" dirty="0"/>
              <a:t> </a:t>
            </a:r>
            <a:r>
              <a:rPr lang="en-US" altLang="ko-KR" dirty="0"/>
              <a:t>items selling in the online store which is very easy for the users to access</a:t>
            </a:r>
            <a:endParaRPr lang="en-US" altLang="ko-KR" dirty="0"/>
          </a:p>
          <a:p>
            <a:r>
              <a:rPr lang="en-US" altLang="ko-KR" dirty="0"/>
              <a:t>They have the information blog about pregnancy and parenting for the customers</a:t>
            </a:r>
            <a:endParaRPr lang="en-US" altLang="ko-KR" dirty="0"/>
          </a:p>
          <a:p>
            <a:r>
              <a:rPr lang="en-US" altLang="ko-KR" dirty="0"/>
              <a:t>However, they do not have any feedback page or </a:t>
            </a:r>
            <a:r>
              <a:rPr lang="en-US" altLang="ko-KR"/>
              <a:t>review pages</a:t>
            </a:r>
            <a:endParaRPr lang="en-US" altLang="ko-KR" dirty="0"/>
          </a:p>
          <a:p>
            <a:endParaRPr lang="en-US" altLang="ko-K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Audience: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Age : Between 18 to 40 years old who has a baby or a toddler in their house.</a:t>
            </a:r>
            <a:endParaRPr lang="en-US" dirty="0"/>
          </a:p>
          <a:p>
            <a:r>
              <a:rPr lang="en-US" dirty="0"/>
              <a:t>Genders: For both female and male.</a:t>
            </a:r>
            <a:endParaRPr lang="en-US" dirty="0"/>
          </a:p>
          <a:p>
            <a:r>
              <a:rPr lang="en-US" dirty="0"/>
              <a:t>Interest of target audience: New parents who would like to get the necessary items 							           for the baby, individuals who would like to get gifts 					                                  for their baby or toddler in the house and to look for the                     	                                         suitable items that their baby or toddlers. </a:t>
            </a:r>
            <a:endParaRPr lang="en-US" dirty="0"/>
          </a:p>
          <a:p>
            <a:pPr marL="0" indent="0">
              <a:buNone/>
            </a:pPr>
            <a:r>
              <a:rPr lang="en-US" dirty="0"/>
              <a:t>						   :Easy access of website and usage</a:t>
            </a:r>
            <a:endParaRPr lang="en-US" dirty="0"/>
          </a:p>
          <a:p>
            <a:r>
              <a:rPr lang="en-US" dirty="0"/>
              <a:t>Social Economic Criteria : The ones who had basic education or knowledge so that 							          they can read details of the items and instructions that 						                  has been stated in the website.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 Expectations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The website to be knowledgeable where they would favor to have some details clearly stated about the products listed for the babies.</a:t>
            </a:r>
            <a:endParaRPr lang="en-US" b="1" dirty="0"/>
          </a:p>
          <a:p>
            <a:pPr marL="0" indent="0">
              <a:buNone/>
            </a:pPr>
            <a:r>
              <a:rPr lang="en-US" dirty="0"/>
              <a:t>Explanation:  For instance, some parents could be new to parenthood and they would not know much details about the products and usage of it. For example, there are two types spoons that can be purchased which is the normal spoons and bottle spoons for the babies and when the information about the spoons is provided, the customers would know which spoon is suitable for their baby. From this, there will be more customers for the client’s website as the information will be provided about the product instead of just the main title and the customers don’t have to spend their time on searching for the details about the product.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 Expectations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a:t>Website to be user friendly for the customers. </a:t>
            </a:r>
            <a:endParaRPr lang="en-US" b="1" dirty="0"/>
          </a:p>
          <a:p>
            <a:pPr marL="0" indent="0">
              <a:buNone/>
            </a:pPr>
            <a:r>
              <a:rPr lang="en-US" dirty="0"/>
              <a:t>Explanation: For instance, the payment methods should be done easily where the customers can purchase the item they prefer easily. The payment options that were included in the websites are by credit card or by cash upon delivery where payment methods were made convenient for the customers. Moreover, once the customer purchase the item, it will be added to their cart so that the customers can purchase more than one item at a time and they don’t have to go through a long process for payments unlike other website. The website also has a consistent layout where the font size and size of images were standardized so that it would not confuse the customers during purchasing or when reading contents. Customers usually prefer a user friendly website and this website has fulfilled all the criteria of being user friendly. This would fulfil the client’s expectation and their purpose of the website.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 Expectations</a:t>
            </a:r>
            <a:endParaRPr lang="en-US" b="1" dirty="0"/>
          </a:p>
        </p:txBody>
      </p:sp>
      <p:sp>
        <p:nvSpPr>
          <p:cNvPr id="3" name="Content Placeholder 2"/>
          <p:cNvSpPr>
            <a:spLocks noGrp="1"/>
          </p:cNvSpPr>
          <p:nvPr>
            <p:ph idx="1"/>
          </p:nvPr>
        </p:nvSpPr>
        <p:spPr/>
        <p:txBody>
          <a:bodyPr/>
          <a:lstStyle/>
          <a:p>
            <a:r>
              <a:rPr lang="en-US" dirty="0"/>
              <a:t>Time consistency </a:t>
            </a:r>
            <a:endParaRPr lang="en-US" dirty="0"/>
          </a:p>
          <a:p>
            <a:pPr marL="0" indent="0">
              <a:buNone/>
            </a:pPr>
            <a:r>
              <a:rPr lang="en-US" dirty="0"/>
              <a:t>Explanation: Be time consistency where they prefer the website to be done within the expected time or delivery before the expected time. This would give a positive impression on us and when we over delivery the project, this will show the clients that we have well prepared for this project and the dedication towards it. In addition, this would make the customers to work with us again. When the project is done earlier, we’ll also have the time to make any changes and would satisfy the clients.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Scheme</a:t>
            </a:r>
            <a:endParaRPr lang="en-US" b="1" dirty="0"/>
          </a:p>
        </p:txBody>
      </p:sp>
      <p:pic>
        <p:nvPicPr>
          <p:cNvPr id="5" name="내용 개체 틀 4"/>
          <p:cNvPicPr>
            <a:picLocks noGrp="1" noChangeAspect="1"/>
          </p:cNvPicPr>
          <p:nvPr>
            <p:ph idx="1"/>
          </p:nvPr>
        </p:nvPicPr>
        <p:blipFill>
          <a:blip r:embed="rId1"/>
          <a:stretch>
            <a:fillRect/>
          </a:stretch>
        </p:blipFill>
        <p:spPr>
          <a:xfrm>
            <a:off x="6786694" y="2725242"/>
            <a:ext cx="4396180" cy="2747613"/>
          </a:xfrm>
        </p:spPr>
      </p:pic>
      <p:sp>
        <p:nvSpPr>
          <p:cNvPr id="6" name="TextBox 5"/>
          <p:cNvSpPr txBox="1"/>
          <p:nvPr/>
        </p:nvSpPr>
        <p:spPr>
          <a:xfrm>
            <a:off x="910205" y="2494409"/>
            <a:ext cx="5301842" cy="461665"/>
          </a:xfrm>
          <a:prstGeom prst="rect">
            <a:avLst/>
          </a:prstGeom>
          <a:noFill/>
        </p:spPr>
        <p:txBody>
          <a:bodyPr wrap="square" rtlCol="0">
            <a:spAutoFit/>
          </a:bodyPr>
          <a:lstStyle/>
          <a:p>
            <a:pPr algn="ctr"/>
            <a:r>
              <a:rPr lang="en-US" altLang="ko-KR" sz="2400" b="1" dirty="0"/>
              <a:t>Our colors are all in pastel color </a:t>
            </a:r>
            <a:endParaRPr lang="ko-KR" altLang="en-US" sz="2400" b="1" dirty="0"/>
          </a:p>
        </p:txBody>
      </p:sp>
      <p:sp>
        <p:nvSpPr>
          <p:cNvPr id="7" name="TextBox 6"/>
          <p:cNvSpPr txBox="1"/>
          <p:nvPr/>
        </p:nvSpPr>
        <p:spPr>
          <a:xfrm>
            <a:off x="803245" y="3030260"/>
            <a:ext cx="5696125" cy="2031325"/>
          </a:xfrm>
          <a:prstGeom prst="rect">
            <a:avLst/>
          </a:prstGeom>
          <a:noFill/>
        </p:spPr>
        <p:txBody>
          <a:bodyPr wrap="square" rtlCol="0">
            <a:spAutoFit/>
          </a:bodyPr>
          <a:lstStyle/>
          <a:p>
            <a:r>
              <a:rPr lang="en-US" altLang="ko-KR" dirty="0"/>
              <a:t>     We have chose the pastel colors for the website to emphasize the feeling of warmth and love with the babies. Pink and light blue are the most favored colors for the babies as they are giving comfort. Moreover, we had an idea that they express the true love of the parents for their children. Pastel colors are usually used to make the atmosphere and the theme peaceful in many ways.  </a:t>
            </a:r>
            <a:endParaRPr lang="en-US" altLang="ko-K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Format Type</a:t>
            </a:r>
            <a:endParaRPr lang="en-US" b="1" dirty="0"/>
          </a:p>
        </p:txBody>
      </p:sp>
      <p:sp>
        <p:nvSpPr>
          <p:cNvPr id="3" name="Content Placeholder 2"/>
          <p:cNvSpPr>
            <a:spLocks noGrp="1"/>
          </p:cNvSpPr>
          <p:nvPr>
            <p:ph idx="1"/>
          </p:nvPr>
        </p:nvSpPr>
        <p:spPr/>
        <p:txBody>
          <a:bodyPr/>
          <a:lstStyle/>
          <a:p>
            <a:pPr marL="457200" lvl="1" indent="0">
              <a:buNone/>
            </a:pPr>
            <a:r>
              <a:rPr lang="en-US" dirty="0"/>
              <a:t>Our page format type is </a:t>
            </a:r>
            <a:r>
              <a:rPr lang="en-US" dirty="0" err="1"/>
              <a:t>jello</a:t>
            </a:r>
            <a:r>
              <a:rPr lang="en-US" dirty="0"/>
              <a:t>, which is a very good choice for the webpage of baby products. Our navigation bar is soft enough to look through, and the contents part, we added pictures of the baby products and have lesser texts than the graphics. </a:t>
            </a:r>
            <a:endParaRPr lang="en-US" dirty="0"/>
          </a:p>
          <a:p>
            <a:pPr marL="457200" lvl="1" indent="0">
              <a:buNone/>
            </a:pPr>
            <a:r>
              <a:rPr lang="en-US" dirty="0"/>
              <a:t>We had an opinion that this kind of type will be fit for Baby Time, and to the users who will be mostly the parents of babies. </a:t>
            </a:r>
            <a:endParaRPr lang="en-US" dirty="0"/>
          </a:p>
          <a:p>
            <a:pPr lvl="1">
              <a:buFont typeface="Arial" panose="020B0604020202020204" pitchFamily="34" charset="0"/>
              <a:buChar char="•"/>
            </a:pPr>
            <a:r>
              <a:rPr lang="en-US" dirty="0"/>
              <a:t>Soft navigational bar</a:t>
            </a:r>
            <a:endParaRPr lang="en-US" dirty="0"/>
          </a:p>
          <a:p>
            <a:pPr lvl="1">
              <a:buFont typeface="Arial" panose="020B0604020202020204" pitchFamily="34" charset="0"/>
              <a:buChar char="•"/>
            </a:pPr>
            <a:r>
              <a:rPr lang="en-US" dirty="0"/>
              <a:t>Warm color and the pictures</a:t>
            </a:r>
            <a:endParaRPr lang="en-US" dirty="0"/>
          </a:p>
          <a:p>
            <a:pPr lvl="1">
              <a:buFont typeface="Arial" panose="020B0604020202020204" pitchFamily="34" charset="0"/>
              <a:buChar char="•"/>
            </a:pPr>
            <a:r>
              <a:rPr lang="en-US" dirty="0"/>
              <a:t>Less text, more graphics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5199</Words>
  <Application>WPS Presentation</Application>
  <PresentationFormat>와이드스크린</PresentationFormat>
  <Paragraphs>77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Arial</vt:lpstr>
      <vt:lpstr>Garamond</vt:lpstr>
      <vt:lpstr>微软雅黑</vt:lpstr>
      <vt:lpstr/>
      <vt:lpstr>Arial Unicode MS</vt:lpstr>
      <vt:lpstr>Calibri</vt:lpstr>
      <vt:lpstr>华文中宋</vt:lpstr>
      <vt:lpstr>Times New Roman</vt:lpstr>
      <vt:lpstr>Segoe Print</vt:lpstr>
      <vt:lpstr>Organic</vt:lpstr>
      <vt:lpstr> ASSIGNMENT 2 Title: “Top Choice For Parenthood:Baby Time” </vt:lpstr>
      <vt:lpstr>Contents</vt:lpstr>
      <vt:lpstr>Analysis on competitors</vt:lpstr>
      <vt:lpstr>Target Audience:</vt:lpstr>
      <vt:lpstr>Client’s Expectations</vt:lpstr>
      <vt:lpstr>Client’s Expectations</vt:lpstr>
      <vt:lpstr>Client’s Expectations</vt:lpstr>
      <vt:lpstr>Color Scheme</vt:lpstr>
      <vt:lpstr>Page Format Type</vt:lpstr>
      <vt:lpstr>Fonts</vt:lpstr>
      <vt:lpstr>URL of the Website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TITLE: “Top Choice For Pa</dc:title>
  <dc:creator>FRANCISCA</dc:creator>
  <cp:lastModifiedBy>User</cp:lastModifiedBy>
  <cp:revision>21</cp:revision>
  <dcterms:created xsi:type="dcterms:W3CDTF">2017-07-06T22:22:00Z</dcterms:created>
  <dcterms:modified xsi:type="dcterms:W3CDTF">2017-07-07T05:19:59Z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1033-10.2.0.5890</vt:lpwstr>
  </property>
</Properties>
</file>