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7381"/>
    <a:srgbClr val="8A4F4F"/>
    <a:srgbClr val="C4C9C3"/>
    <a:srgbClr val="E3E8E1"/>
    <a:srgbClr val="DCE2DB"/>
    <a:srgbClr val="DDD7BE"/>
    <a:srgbClr val="3C3C3C"/>
    <a:srgbClr val="535353"/>
    <a:srgbClr val="606166"/>
    <a:srgbClr val="528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201" d="100"/>
          <a:sy n="201" d="100"/>
        </p:scale>
        <p:origin x="-768" y="-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6C44-F194-06B1-39FE-7D84B2E90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E6CE8-ECD5-40E4-7554-ED70C7DB5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E49E-879B-B039-5807-DB2C5CA9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F9FB-1424-9745-BA83-4E874BA5DF6E}" type="datetimeFigureOut">
              <a:rPr lang="en-PT" smtClean="0"/>
              <a:t>16/11/2023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B712-B8F0-B311-71DA-39E904F5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EC2E4-338A-F6EC-F092-0D97E4E1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6DE8-3FA3-2C43-B094-167E6903F02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336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A825-E0FD-3FEC-7BED-A02AAECD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2C9D8-CD3D-8F50-8547-450C09C25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9391-7451-C4F6-185F-D9AD2A80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F9FB-1424-9745-BA83-4E874BA5DF6E}" type="datetimeFigureOut">
              <a:rPr lang="en-PT" smtClean="0"/>
              <a:t>16/11/2023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49EA3-CDF5-6243-5648-BC640C6A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DD8D-5E90-2313-2A22-FE139CC8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6DE8-3FA3-2C43-B094-167E6903F02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5114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DDA69-BA3C-D49D-E3CA-C4BB788BB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75FEE-A3EA-1A1D-B317-60BF73FB9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CCAFC-C4A0-CDE0-3CAB-A93931C6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F9FB-1424-9745-BA83-4E874BA5DF6E}" type="datetimeFigureOut">
              <a:rPr lang="en-PT" smtClean="0"/>
              <a:t>16/11/2023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EA188-CF0D-C80E-C903-28C1FB2E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598CD-7579-86FC-7F32-D8D74770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6DE8-3FA3-2C43-B094-167E6903F02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3095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C3FE-9D99-2783-8909-80E28F62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6C3CF-5B0C-DBBC-6084-59E10FA9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CEA5-99AE-E7EE-437A-141AF8B1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F9FB-1424-9745-BA83-4E874BA5DF6E}" type="datetimeFigureOut">
              <a:rPr lang="en-PT" smtClean="0"/>
              <a:t>16/11/2023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6504E-80D5-438D-73C6-9B0A1A39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4600-2702-E1B6-4CC5-430180A2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6DE8-3FA3-2C43-B094-167E6903F02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0799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D4B7-51F7-827F-5755-A3F83ED1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6861D-BA5F-D965-5E10-13C76F0A8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D05C0-7D27-9DFF-BBE1-FBB9AD36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F9FB-1424-9745-BA83-4E874BA5DF6E}" type="datetimeFigureOut">
              <a:rPr lang="en-PT" smtClean="0"/>
              <a:t>16/11/2023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44C34-9FB2-25BF-D5CB-2555DD11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E3D2C-4AD7-E671-E746-69794AC8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6DE8-3FA3-2C43-B094-167E6903F02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4847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404C-2541-69F1-B55B-3D657F0C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79900-C424-C6EE-EEB7-DED3F7CDE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6D7E6-75D4-BE88-B889-4B1D67401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73BAA-610F-2C34-89FD-AD7BBF67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F9FB-1424-9745-BA83-4E874BA5DF6E}" type="datetimeFigureOut">
              <a:rPr lang="en-PT" smtClean="0"/>
              <a:t>16/11/2023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FD6F0-6B53-3EBE-E985-ECAEC39E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08A68-43DF-1782-7E97-78F771EB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6DE8-3FA3-2C43-B094-167E6903F02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7663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F68E-667C-0947-08E1-8414B210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E6E0-D503-B996-80E5-A5ABE78A1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FA1DE-C5D8-A39E-3FDA-3C34B9121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A83DC-4B4A-E5B7-81E3-CC6AC23B1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71364-3E12-67F5-0468-28F954DFF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18750-C26A-217A-A141-D0B6F18B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F9FB-1424-9745-BA83-4E874BA5DF6E}" type="datetimeFigureOut">
              <a:rPr lang="en-PT" smtClean="0"/>
              <a:t>16/11/2023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D6D24-759B-0DCB-74F8-82F8A92F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8E168-C470-6748-78C4-4D11B7D0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6DE8-3FA3-2C43-B094-167E6903F02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1758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1CFC-BDDE-4DD9-225C-2E324895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47052-BB6A-CA46-D91F-F9F1243F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F9FB-1424-9745-BA83-4E874BA5DF6E}" type="datetimeFigureOut">
              <a:rPr lang="en-PT" smtClean="0"/>
              <a:t>16/11/2023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A18D3-D255-9069-5810-D0FDFECE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B2720-75CD-6CDB-66D3-2E708559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6DE8-3FA3-2C43-B094-167E6903F02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2416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F64BD-9A32-5802-E345-847D2C22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F9FB-1424-9745-BA83-4E874BA5DF6E}" type="datetimeFigureOut">
              <a:rPr lang="en-PT" smtClean="0"/>
              <a:t>16/11/2023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6E885-490B-0112-64EC-5E5752B4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D0D61-FA3D-5156-5B01-B9C1A893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6DE8-3FA3-2C43-B094-167E6903F02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71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9448-1151-83A8-0A2C-F36C4E4B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9C57-3959-4D8F-9A32-F6F5C86B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E9DE3-8DD6-713C-20AB-536477CC6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A2EF3-0BF5-2599-55EC-FA96F198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F9FB-1424-9745-BA83-4E874BA5DF6E}" type="datetimeFigureOut">
              <a:rPr lang="en-PT" smtClean="0"/>
              <a:t>16/11/2023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CDEB6-82AC-4488-BE69-E2D95110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66F2F-59D3-94BC-6A69-8F203037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6DE8-3FA3-2C43-B094-167E6903F02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8272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A8B9-7814-959A-34E8-6D87ABB6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9E34B-A1EE-5940-48B4-2F7C29416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E7BB3-9950-1E94-DF33-1DA848F8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5B2E0-142A-579E-7038-48A55AC5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F9FB-1424-9745-BA83-4E874BA5DF6E}" type="datetimeFigureOut">
              <a:rPr lang="en-PT" smtClean="0"/>
              <a:t>16/11/2023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42A1A-E8D8-EAC9-7CD1-CD992AD4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61C7A-BFC3-32A3-009D-FA80BE56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6DE8-3FA3-2C43-B094-167E6903F02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2819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89BE4-0CFD-951E-F046-72A0B943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C05FD-DFF1-D940-FCE7-E3560C51F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696B1-FC58-F29E-58F1-83E16846F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F9FB-1424-9745-BA83-4E874BA5DF6E}" type="datetimeFigureOut">
              <a:rPr lang="en-PT" smtClean="0"/>
              <a:t>16/11/2023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61D3-B696-DD08-CC2A-5BA6C7BDB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04A68-4FF3-808E-8FD0-5165177B0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96DE8-3FA3-2C43-B094-167E6903F02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3078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svg"/><Relationship Id="rId7" Type="http://schemas.openxmlformats.org/officeDocument/2006/relationships/image" Target="../media/image3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svg"/><Relationship Id="rId7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4BF450-3339-A0DD-1DC0-B382C7D189D0}"/>
              </a:ext>
            </a:extLst>
          </p:cNvPr>
          <p:cNvGrpSpPr/>
          <p:nvPr/>
        </p:nvGrpSpPr>
        <p:grpSpPr>
          <a:xfrm>
            <a:off x="2810969" y="2736249"/>
            <a:ext cx="1818397" cy="1725037"/>
            <a:chOff x="559974" y="446788"/>
            <a:chExt cx="1818397" cy="1725037"/>
          </a:xfrm>
        </p:grpSpPr>
        <p:pic>
          <p:nvPicPr>
            <p:cNvPr id="5" name="Graphic 4" descr="Water with solid fill">
              <a:extLst>
                <a:ext uri="{FF2B5EF4-FFF2-40B4-BE49-F238E27FC236}">
                  <a16:creationId xmlns:a16="http://schemas.microsoft.com/office/drawing/2014/main" id="{5E25A4DB-BDFC-AB67-F327-00F978AB7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447463">
              <a:off x="1320884" y="446788"/>
              <a:ext cx="1057487" cy="914400"/>
            </a:xfrm>
            <a:prstGeom prst="rect">
              <a:avLst/>
            </a:prstGeom>
          </p:spPr>
        </p:pic>
        <p:pic>
          <p:nvPicPr>
            <p:cNvPr id="6" name="Graphic 5" descr="Water with solid fill">
              <a:extLst>
                <a:ext uri="{FF2B5EF4-FFF2-40B4-BE49-F238E27FC236}">
                  <a16:creationId xmlns:a16="http://schemas.microsoft.com/office/drawing/2014/main" id="{749F8DE5-F6F2-D5D9-0B12-3BA56F924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447463">
              <a:off x="559974" y="670626"/>
              <a:ext cx="1057487" cy="914400"/>
            </a:xfrm>
            <a:prstGeom prst="rect">
              <a:avLst/>
            </a:prstGeom>
          </p:spPr>
        </p:pic>
        <p:pic>
          <p:nvPicPr>
            <p:cNvPr id="7" name="Graphic 6" descr="Water with solid fill">
              <a:extLst>
                <a:ext uri="{FF2B5EF4-FFF2-40B4-BE49-F238E27FC236}">
                  <a16:creationId xmlns:a16="http://schemas.microsoft.com/office/drawing/2014/main" id="{52C72B47-260F-2FF1-EDD7-AC52FC71F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447463">
              <a:off x="1158958" y="1257425"/>
              <a:ext cx="1057487" cy="914400"/>
            </a:xfrm>
            <a:prstGeom prst="rect">
              <a:avLst/>
            </a:prstGeom>
          </p:spPr>
        </p:pic>
      </p:grpSp>
      <p:pic>
        <p:nvPicPr>
          <p:cNvPr id="10" name="Graphic 9" descr="Snowflake outline">
            <a:extLst>
              <a:ext uri="{FF2B5EF4-FFF2-40B4-BE49-F238E27FC236}">
                <a16:creationId xmlns:a16="http://schemas.microsoft.com/office/drawing/2014/main" id="{5C9BE0D5-0072-500D-8363-1486990C6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4357" y="4517622"/>
            <a:ext cx="2147113" cy="2147113"/>
          </a:xfrm>
          <a:prstGeom prst="rect">
            <a:avLst/>
          </a:prstGeom>
        </p:spPr>
      </p:pic>
      <p:pic>
        <p:nvPicPr>
          <p:cNvPr id="12" name="Graphic 11" descr="Snowflake with solid fill">
            <a:extLst>
              <a:ext uri="{FF2B5EF4-FFF2-40B4-BE49-F238E27FC236}">
                <a16:creationId xmlns:a16="http://schemas.microsoft.com/office/drawing/2014/main" id="{0D5EDA80-96A6-336E-9E6B-88A57C66F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0315" y="4877350"/>
            <a:ext cx="2147113" cy="21471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7B4158-1B17-395A-3246-6732679B4757}"/>
              </a:ext>
            </a:extLst>
          </p:cNvPr>
          <p:cNvSpPr txBox="1"/>
          <p:nvPr/>
        </p:nvSpPr>
        <p:spPr>
          <a:xfrm>
            <a:off x="9093893" y="2895966"/>
            <a:ext cx="329996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Clear-sky-day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Clear-sky-night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Few-clouds-day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Few-clouds-night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Scattered-clouds-day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Scattered-clouds-night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Broken-clouds-day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Broken-clouds-night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Shower-rain-day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Shower-rain-night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Rain-day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Rain-night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Thunderstorm-day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Thunderstorm-night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Snow-day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Snow-night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Mist-day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Mist-night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D36626-3DC6-A0BE-F9E6-D8F8C836B02A}"/>
              </a:ext>
            </a:extLst>
          </p:cNvPr>
          <p:cNvSpPr/>
          <p:nvPr/>
        </p:nvSpPr>
        <p:spPr>
          <a:xfrm>
            <a:off x="389717" y="287355"/>
            <a:ext cx="1395663" cy="1427747"/>
          </a:xfrm>
          <a:prstGeom prst="ellipse">
            <a:avLst/>
          </a:prstGeom>
          <a:solidFill>
            <a:srgbClr val="EB534E"/>
          </a:solidFill>
          <a:ln>
            <a:solidFill>
              <a:srgbClr val="EB53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7" name="Graphic 16" descr="Moon with solid fill">
            <a:extLst>
              <a:ext uri="{FF2B5EF4-FFF2-40B4-BE49-F238E27FC236}">
                <a16:creationId xmlns:a16="http://schemas.microsoft.com/office/drawing/2014/main" id="{0A944DD2-B9E4-7D01-9A02-6A85EB289A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164680">
            <a:off x="1989484" y="181105"/>
            <a:ext cx="1709447" cy="170944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031D52B-D691-B6BD-43AD-C053E7059259}"/>
              </a:ext>
            </a:extLst>
          </p:cNvPr>
          <p:cNvGrpSpPr/>
          <p:nvPr/>
        </p:nvGrpSpPr>
        <p:grpSpPr>
          <a:xfrm>
            <a:off x="-8752" y="2166240"/>
            <a:ext cx="2102606" cy="2102606"/>
            <a:chOff x="73280" y="2153582"/>
            <a:chExt cx="2102606" cy="21026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1C21001-BC2B-0E2E-C77A-FF68D5CD9243}"/>
                </a:ext>
              </a:extLst>
            </p:cNvPr>
            <p:cNvSpPr/>
            <p:nvPr/>
          </p:nvSpPr>
          <p:spPr>
            <a:xfrm>
              <a:off x="1087548" y="2346215"/>
              <a:ext cx="1070372" cy="1082785"/>
            </a:xfrm>
            <a:prstGeom prst="ellipse">
              <a:avLst/>
            </a:prstGeom>
            <a:solidFill>
              <a:srgbClr val="EB534E"/>
            </a:solidFill>
            <a:ln>
              <a:solidFill>
                <a:srgbClr val="EB534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pic>
          <p:nvPicPr>
            <p:cNvPr id="19" name="Graphic 18" descr="Cloud with solid fill">
              <a:extLst>
                <a:ext uri="{FF2B5EF4-FFF2-40B4-BE49-F238E27FC236}">
                  <a16:creationId xmlns:a16="http://schemas.microsoft.com/office/drawing/2014/main" id="{D1BCFB28-6126-E7ED-0D57-80ADE28EE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280" y="2153582"/>
              <a:ext cx="2102606" cy="210260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1DDF3F-D3D1-62A1-6DF1-0A97849DDE0F}"/>
              </a:ext>
            </a:extLst>
          </p:cNvPr>
          <p:cNvGrpSpPr/>
          <p:nvPr/>
        </p:nvGrpSpPr>
        <p:grpSpPr>
          <a:xfrm>
            <a:off x="3509457" y="191130"/>
            <a:ext cx="2341086" cy="2501417"/>
            <a:chOff x="2250816" y="1780643"/>
            <a:chExt cx="2341086" cy="2501417"/>
          </a:xfrm>
        </p:grpSpPr>
        <p:pic>
          <p:nvPicPr>
            <p:cNvPr id="23" name="Graphic 22" descr="Moon with solid fill">
              <a:extLst>
                <a:ext uri="{FF2B5EF4-FFF2-40B4-BE49-F238E27FC236}">
                  <a16:creationId xmlns:a16="http://schemas.microsoft.com/office/drawing/2014/main" id="{F9A95D6A-BEA9-427E-86B0-4B92C50D8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350226">
              <a:off x="2250816" y="1780643"/>
              <a:ext cx="1709447" cy="1709447"/>
            </a:xfrm>
            <a:prstGeom prst="rect">
              <a:avLst/>
            </a:prstGeom>
          </p:spPr>
        </p:pic>
        <p:pic>
          <p:nvPicPr>
            <p:cNvPr id="22" name="Graphic 21" descr="Cloud with solid fill">
              <a:extLst>
                <a:ext uri="{FF2B5EF4-FFF2-40B4-BE49-F238E27FC236}">
                  <a16:creationId xmlns:a16="http://schemas.microsoft.com/office/drawing/2014/main" id="{3DCF0EB6-9E4F-689A-AE5D-FFF5D0E3C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489296" y="2179454"/>
              <a:ext cx="2102606" cy="2102606"/>
            </a:xfrm>
            <a:prstGeom prst="rect">
              <a:avLst/>
            </a:prstGeom>
          </p:spPr>
        </p:pic>
      </p:grpSp>
      <p:pic>
        <p:nvPicPr>
          <p:cNvPr id="24" name="Graphic 23" descr="Cloud with solid fill">
            <a:extLst>
              <a:ext uri="{FF2B5EF4-FFF2-40B4-BE49-F238E27FC236}">
                <a16:creationId xmlns:a16="http://schemas.microsoft.com/office/drawing/2014/main" id="{877A340E-93C3-B392-B486-E53160FC30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60548" y="491916"/>
            <a:ext cx="2102606" cy="2102606"/>
          </a:xfrm>
          <a:prstGeom prst="rect">
            <a:avLst/>
          </a:prstGeom>
        </p:spPr>
      </p:pic>
      <p:pic>
        <p:nvPicPr>
          <p:cNvPr id="27" name="Graphic 26" descr="Cloud with solid fill">
            <a:extLst>
              <a:ext uri="{FF2B5EF4-FFF2-40B4-BE49-F238E27FC236}">
                <a16:creationId xmlns:a16="http://schemas.microsoft.com/office/drawing/2014/main" id="{53A4C841-D1B5-D454-4916-FD49FED2D2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295" y="3643275"/>
            <a:ext cx="2102606" cy="210260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84D2E20-329E-426A-B5A0-A7504BFD4694}"/>
              </a:ext>
            </a:extLst>
          </p:cNvPr>
          <p:cNvGrpSpPr/>
          <p:nvPr/>
        </p:nvGrpSpPr>
        <p:grpSpPr>
          <a:xfrm>
            <a:off x="-8752" y="4918693"/>
            <a:ext cx="2657540" cy="2399749"/>
            <a:chOff x="80295" y="4823167"/>
            <a:chExt cx="2657540" cy="2399749"/>
          </a:xfrm>
        </p:grpSpPr>
        <p:pic>
          <p:nvPicPr>
            <p:cNvPr id="30" name="Graphic 29" descr="Cloud with solid fill">
              <a:extLst>
                <a:ext uri="{FF2B5EF4-FFF2-40B4-BE49-F238E27FC236}">
                  <a16:creationId xmlns:a16="http://schemas.microsoft.com/office/drawing/2014/main" id="{3F526969-0847-B234-BE06-6749A7E2C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5229" y="4823167"/>
              <a:ext cx="2102606" cy="2102606"/>
            </a:xfrm>
            <a:prstGeom prst="rect">
              <a:avLst/>
            </a:prstGeom>
          </p:spPr>
        </p:pic>
        <p:pic>
          <p:nvPicPr>
            <p:cNvPr id="31" name="Graphic 30" descr="Cloud with solid fill">
              <a:extLst>
                <a:ext uri="{FF2B5EF4-FFF2-40B4-BE49-F238E27FC236}">
                  <a16:creationId xmlns:a16="http://schemas.microsoft.com/office/drawing/2014/main" id="{5819163B-755A-2D21-1C3F-51B49316E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0295" y="5120310"/>
              <a:ext cx="2102606" cy="2102606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20AA56-BB12-94C4-5CBE-968FE0338BFE}"/>
              </a:ext>
            </a:extLst>
          </p:cNvPr>
          <p:cNvGrpSpPr/>
          <p:nvPr/>
        </p:nvGrpSpPr>
        <p:grpSpPr>
          <a:xfrm>
            <a:off x="7929223" y="260901"/>
            <a:ext cx="2814654" cy="2323060"/>
            <a:chOff x="2812710" y="1934090"/>
            <a:chExt cx="2814654" cy="2323060"/>
          </a:xfrm>
        </p:grpSpPr>
        <p:pic>
          <p:nvPicPr>
            <p:cNvPr id="33" name="Graphic 32" descr="Cloud with solid fill">
              <a:extLst>
                <a:ext uri="{FF2B5EF4-FFF2-40B4-BE49-F238E27FC236}">
                  <a16:creationId xmlns:a16="http://schemas.microsoft.com/office/drawing/2014/main" id="{0CAF06BF-B8DA-4E69-D114-7E98AA9EB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24758" y="1934090"/>
              <a:ext cx="2102606" cy="2102606"/>
            </a:xfrm>
            <a:prstGeom prst="rect">
              <a:avLst/>
            </a:prstGeom>
          </p:spPr>
        </p:pic>
        <p:pic>
          <p:nvPicPr>
            <p:cNvPr id="32" name="Graphic 31" descr="Cloud with solid fill">
              <a:extLst>
                <a:ext uri="{FF2B5EF4-FFF2-40B4-BE49-F238E27FC236}">
                  <a16:creationId xmlns:a16="http://schemas.microsoft.com/office/drawing/2014/main" id="{A9187D10-0410-0172-D57E-54EAACDE2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12710" y="2154544"/>
              <a:ext cx="2102606" cy="2102606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50D79D-FFAF-4120-7240-7B7BF82C828B}"/>
              </a:ext>
            </a:extLst>
          </p:cNvPr>
          <p:cNvGrpSpPr/>
          <p:nvPr/>
        </p:nvGrpSpPr>
        <p:grpSpPr>
          <a:xfrm>
            <a:off x="4735192" y="2725712"/>
            <a:ext cx="1818397" cy="1725037"/>
            <a:chOff x="559974" y="446788"/>
            <a:chExt cx="1818397" cy="1725037"/>
          </a:xfrm>
        </p:grpSpPr>
        <p:pic>
          <p:nvPicPr>
            <p:cNvPr id="37" name="Graphic 36" descr="Water with solid fill">
              <a:extLst>
                <a:ext uri="{FF2B5EF4-FFF2-40B4-BE49-F238E27FC236}">
                  <a16:creationId xmlns:a16="http://schemas.microsoft.com/office/drawing/2014/main" id="{22EBA642-EEBE-3220-E6BC-B9AED94B1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2447463">
              <a:off x="1320884" y="446788"/>
              <a:ext cx="1057487" cy="914400"/>
            </a:xfrm>
            <a:prstGeom prst="rect">
              <a:avLst/>
            </a:prstGeom>
          </p:spPr>
        </p:pic>
        <p:pic>
          <p:nvPicPr>
            <p:cNvPr id="38" name="Graphic 37" descr="Water with solid fill">
              <a:extLst>
                <a:ext uri="{FF2B5EF4-FFF2-40B4-BE49-F238E27FC236}">
                  <a16:creationId xmlns:a16="http://schemas.microsoft.com/office/drawing/2014/main" id="{2BF5BDA0-6911-F24E-1C2A-990CB91D7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2447463">
              <a:off x="559974" y="670626"/>
              <a:ext cx="1057487" cy="914400"/>
            </a:xfrm>
            <a:prstGeom prst="rect">
              <a:avLst/>
            </a:prstGeom>
          </p:spPr>
        </p:pic>
        <p:pic>
          <p:nvPicPr>
            <p:cNvPr id="39" name="Graphic 38" descr="Water with solid fill">
              <a:extLst>
                <a:ext uri="{FF2B5EF4-FFF2-40B4-BE49-F238E27FC236}">
                  <a16:creationId xmlns:a16="http://schemas.microsoft.com/office/drawing/2014/main" id="{899CE9AA-5815-1CC3-E74A-E9B683DC0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2447463">
              <a:off x="1158958" y="1257425"/>
              <a:ext cx="1057487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87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47D36626-3DC6-A0BE-F9E6-D8F8C836B02A}"/>
              </a:ext>
            </a:extLst>
          </p:cNvPr>
          <p:cNvSpPr/>
          <p:nvPr/>
        </p:nvSpPr>
        <p:spPr>
          <a:xfrm>
            <a:off x="344722" y="1059804"/>
            <a:ext cx="845072" cy="824764"/>
          </a:xfrm>
          <a:prstGeom prst="ellipse">
            <a:avLst/>
          </a:prstGeom>
          <a:solidFill>
            <a:srgbClr val="EB534E"/>
          </a:solidFill>
          <a:ln>
            <a:solidFill>
              <a:srgbClr val="EB53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3E943DB-1580-EDDE-4507-4908E3D3E320}"/>
              </a:ext>
            </a:extLst>
          </p:cNvPr>
          <p:cNvGrpSpPr/>
          <p:nvPr/>
        </p:nvGrpSpPr>
        <p:grpSpPr>
          <a:xfrm>
            <a:off x="1863332" y="287356"/>
            <a:ext cx="1724943" cy="2131479"/>
            <a:chOff x="1945487" y="-196412"/>
            <a:chExt cx="1724943" cy="21314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4BF450-3339-A0DD-1DC0-B382C7D189D0}"/>
                </a:ext>
              </a:extLst>
            </p:cNvPr>
            <p:cNvGrpSpPr/>
            <p:nvPr/>
          </p:nvGrpSpPr>
          <p:grpSpPr>
            <a:xfrm rot="18984415">
              <a:off x="2271586" y="920378"/>
              <a:ext cx="1065929" cy="1014689"/>
              <a:chOff x="559974" y="670626"/>
              <a:chExt cx="1656471" cy="1501199"/>
            </a:xfrm>
          </p:grpSpPr>
          <p:pic>
            <p:nvPicPr>
              <p:cNvPr id="6" name="Graphic 5" descr="Water with solid fill">
                <a:extLst>
                  <a:ext uri="{FF2B5EF4-FFF2-40B4-BE49-F238E27FC236}">
                    <a16:creationId xmlns:a16="http://schemas.microsoft.com/office/drawing/2014/main" id="{749F8DE5-F6F2-D5D9-0B12-3BA56F924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447463">
                <a:off x="559974" y="670626"/>
                <a:ext cx="1057487" cy="914400"/>
              </a:xfrm>
              <a:prstGeom prst="rect">
                <a:avLst/>
              </a:prstGeom>
            </p:spPr>
          </p:pic>
          <p:pic>
            <p:nvPicPr>
              <p:cNvPr id="7" name="Graphic 6" descr="Water with solid fill">
                <a:extLst>
                  <a:ext uri="{FF2B5EF4-FFF2-40B4-BE49-F238E27FC236}">
                    <a16:creationId xmlns:a16="http://schemas.microsoft.com/office/drawing/2014/main" id="{52C72B47-260F-2FF1-EDD7-AC52FC71F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447463">
                <a:off x="1158958" y="1257425"/>
                <a:ext cx="1057487" cy="914400"/>
              </a:xfrm>
              <a:prstGeom prst="rect">
                <a:avLst/>
              </a:prstGeom>
            </p:spPr>
          </p:pic>
        </p:grpSp>
        <p:pic>
          <p:nvPicPr>
            <p:cNvPr id="24" name="Graphic 23" descr="Cloud with solid fill">
              <a:extLst>
                <a:ext uri="{FF2B5EF4-FFF2-40B4-BE49-F238E27FC236}">
                  <a16:creationId xmlns:a16="http://schemas.microsoft.com/office/drawing/2014/main" id="{877A340E-93C3-B392-B486-E53160FC3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5487" y="-196412"/>
              <a:ext cx="1724943" cy="1724943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761974B-1585-8890-70BE-BC46325714DF}"/>
              </a:ext>
            </a:extLst>
          </p:cNvPr>
          <p:cNvGrpSpPr/>
          <p:nvPr/>
        </p:nvGrpSpPr>
        <p:grpSpPr>
          <a:xfrm>
            <a:off x="4216817" y="255473"/>
            <a:ext cx="1724943" cy="1724943"/>
            <a:chOff x="3702463" y="-44569"/>
            <a:chExt cx="1724943" cy="172494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59D7CCF-E3BB-4205-8D45-7F7A2BFD05C8}"/>
                </a:ext>
              </a:extLst>
            </p:cNvPr>
            <p:cNvSpPr/>
            <p:nvPr/>
          </p:nvSpPr>
          <p:spPr>
            <a:xfrm>
              <a:off x="4480773" y="77273"/>
              <a:ext cx="845072" cy="824764"/>
            </a:xfrm>
            <a:prstGeom prst="ellipse">
              <a:avLst/>
            </a:prstGeom>
            <a:solidFill>
              <a:srgbClr val="EB534E"/>
            </a:solidFill>
            <a:ln>
              <a:solidFill>
                <a:srgbClr val="EB534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pic>
          <p:nvPicPr>
            <p:cNvPr id="2" name="Graphic 1" descr="Cloud with solid fill">
              <a:extLst>
                <a:ext uri="{FF2B5EF4-FFF2-40B4-BE49-F238E27FC236}">
                  <a16:creationId xmlns:a16="http://schemas.microsoft.com/office/drawing/2014/main" id="{61DDE5E8-6D4F-E90B-1A3E-3F71A6143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02463" y="-44569"/>
              <a:ext cx="1724943" cy="1724943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1B8EF1B-AFA9-5E73-8BCB-21E1A1AAF577}"/>
              </a:ext>
            </a:extLst>
          </p:cNvPr>
          <p:cNvGrpSpPr/>
          <p:nvPr/>
        </p:nvGrpSpPr>
        <p:grpSpPr>
          <a:xfrm>
            <a:off x="6553767" y="135236"/>
            <a:ext cx="1724943" cy="1965037"/>
            <a:chOff x="6553767" y="135236"/>
            <a:chExt cx="1724943" cy="196503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D41F4E-A6DA-6A3C-31E5-709A4BFABCE1}"/>
                </a:ext>
              </a:extLst>
            </p:cNvPr>
            <p:cNvSpPr/>
            <p:nvPr/>
          </p:nvSpPr>
          <p:spPr>
            <a:xfrm rot="7676596">
              <a:off x="7166015" y="1436295"/>
              <a:ext cx="254075" cy="734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55E2D80F-050F-CA66-1553-F76FDB511213}"/>
                </a:ext>
              </a:extLst>
            </p:cNvPr>
            <p:cNvSpPr/>
            <p:nvPr/>
          </p:nvSpPr>
          <p:spPr>
            <a:xfrm rot="16608447">
              <a:off x="7012750" y="1345614"/>
              <a:ext cx="77580" cy="382739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BB05969-BC5C-6C3D-594D-F109BFBABC46}"/>
                </a:ext>
              </a:extLst>
            </p:cNvPr>
            <p:cNvSpPr/>
            <p:nvPr/>
          </p:nvSpPr>
          <p:spPr>
            <a:xfrm rot="7709778">
              <a:off x="7105100" y="1567790"/>
              <a:ext cx="745393" cy="5897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A1C5E993-7AC6-0D30-EF78-BDB640C3362E}"/>
                </a:ext>
              </a:extLst>
            </p:cNvPr>
            <p:cNvSpPr/>
            <p:nvPr/>
          </p:nvSpPr>
          <p:spPr>
            <a:xfrm rot="13121412">
              <a:off x="7139357" y="1864524"/>
              <a:ext cx="61552" cy="235749"/>
            </a:xfrm>
            <a:prstGeom prst="triangle">
              <a:avLst>
                <a:gd name="adj" fmla="val 5517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12783A4-D5F8-7D5D-5278-98DA73D6FDBC}"/>
                </a:ext>
              </a:extLst>
            </p:cNvPr>
            <p:cNvGrpSpPr/>
            <p:nvPr/>
          </p:nvGrpSpPr>
          <p:grpSpPr>
            <a:xfrm rot="20875862">
              <a:off x="6799408" y="1790061"/>
              <a:ext cx="452813" cy="137492"/>
              <a:chOff x="645913" y="2740424"/>
              <a:chExt cx="2103305" cy="499639"/>
            </a:xfrm>
            <a:solidFill>
              <a:schemeClr val="tx1"/>
            </a:solidFill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4953977-F2F7-10F7-DFBE-010A4F9ED43F}"/>
                  </a:ext>
                </a:extLst>
              </p:cNvPr>
              <p:cNvSpPr/>
              <p:nvPr/>
            </p:nvSpPr>
            <p:spPr>
              <a:xfrm rot="2990489">
                <a:off x="2462314" y="2875083"/>
                <a:ext cx="421564" cy="1522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47" name="Right Triangle 46">
                <a:extLst>
                  <a:ext uri="{FF2B5EF4-FFF2-40B4-BE49-F238E27FC236}">
                    <a16:creationId xmlns:a16="http://schemas.microsoft.com/office/drawing/2014/main" id="{BE47E4F6-5177-A571-4AD8-6AC9E0B20B7D}"/>
                  </a:ext>
                </a:extLst>
              </p:cNvPr>
              <p:cNvSpPr/>
              <p:nvPr/>
            </p:nvSpPr>
            <p:spPr>
              <a:xfrm rot="14347058" flipH="1">
                <a:off x="1591121" y="2125651"/>
                <a:ext cx="169204" cy="2059619"/>
              </a:xfrm>
              <a:prstGeom prst="rt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C1C0919-C371-1AD5-F095-EB9673656CFF}"/>
                </a:ext>
              </a:extLst>
            </p:cNvPr>
            <p:cNvGrpSpPr/>
            <p:nvPr/>
          </p:nvGrpSpPr>
          <p:grpSpPr>
            <a:xfrm rot="17615579" flipV="1">
              <a:off x="7336524" y="1605780"/>
              <a:ext cx="429233" cy="193887"/>
              <a:chOff x="1800658" y="2740424"/>
              <a:chExt cx="948560" cy="421564"/>
            </a:xfrm>
            <a:solidFill>
              <a:schemeClr val="tx1"/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27ADC7-E94C-296B-EE46-4C42EA3673A2}"/>
                  </a:ext>
                </a:extLst>
              </p:cNvPr>
              <p:cNvSpPr/>
              <p:nvPr/>
            </p:nvSpPr>
            <p:spPr>
              <a:xfrm rot="2990489">
                <a:off x="2462314" y="2875083"/>
                <a:ext cx="421564" cy="1522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45" name="Right Triangle 44">
                <a:extLst>
                  <a:ext uri="{FF2B5EF4-FFF2-40B4-BE49-F238E27FC236}">
                    <a16:creationId xmlns:a16="http://schemas.microsoft.com/office/drawing/2014/main" id="{3FBC6B4E-D619-96AA-F619-8FE60A6D4073}"/>
                  </a:ext>
                </a:extLst>
              </p:cNvPr>
              <p:cNvSpPr/>
              <p:nvPr/>
            </p:nvSpPr>
            <p:spPr>
              <a:xfrm rot="16200000" flipH="1">
                <a:off x="2124239" y="2417440"/>
                <a:ext cx="142859" cy="790021"/>
              </a:xfrm>
              <a:prstGeom prst="rt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</p:grpSp>
        <p:pic>
          <p:nvPicPr>
            <p:cNvPr id="11" name="Graphic 10" descr="Cloud with solid fill">
              <a:extLst>
                <a:ext uri="{FF2B5EF4-FFF2-40B4-BE49-F238E27FC236}">
                  <a16:creationId xmlns:a16="http://schemas.microsoft.com/office/drawing/2014/main" id="{E864932F-C47B-0305-ADEE-1158511FD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53767" y="135236"/>
              <a:ext cx="1724943" cy="1724943"/>
            </a:xfrm>
            <a:prstGeom prst="rect">
              <a:avLst/>
            </a:prstGeom>
          </p:spPr>
        </p:pic>
      </p:grpSp>
      <p:pic>
        <p:nvPicPr>
          <p:cNvPr id="53" name="Graphic 52" descr="Cloud with solid fill">
            <a:extLst>
              <a:ext uri="{FF2B5EF4-FFF2-40B4-BE49-F238E27FC236}">
                <a16:creationId xmlns:a16="http://schemas.microsoft.com/office/drawing/2014/main" id="{1951EE88-2D1D-55F6-31F7-73712571E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6650" y="223698"/>
            <a:ext cx="1724943" cy="1724943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7357CD43-2BD3-3754-F3E3-D4B7CF9F226A}"/>
              </a:ext>
            </a:extLst>
          </p:cNvPr>
          <p:cNvGrpSpPr/>
          <p:nvPr/>
        </p:nvGrpSpPr>
        <p:grpSpPr>
          <a:xfrm>
            <a:off x="10272530" y="280979"/>
            <a:ext cx="1724943" cy="1933676"/>
            <a:chOff x="10272530" y="280979"/>
            <a:chExt cx="1724943" cy="1933676"/>
          </a:xfrm>
        </p:grpSpPr>
        <p:pic>
          <p:nvPicPr>
            <p:cNvPr id="10" name="Graphic 9" descr="Snowflake outline">
              <a:extLst>
                <a:ext uri="{FF2B5EF4-FFF2-40B4-BE49-F238E27FC236}">
                  <a16:creationId xmlns:a16="http://schemas.microsoft.com/office/drawing/2014/main" id="{5C9BE0D5-0072-500D-8363-1486990C6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82354" y="1554480"/>
              <a:ext cx="660175" cy="660175"/>
            </a:xfrm>
            <a:prstGeom prst="rect">
              <a:avLst/>
            </a:prstGeom>
          </p:spPr>
        </p:pic>
        <p:pic>
          <p:nvPicPr>
            <p:cNvPr id="54" name="Graphic 53" descr="Cloud with solid fill">
              <a:extLst>
                <a:ext uri="{FF2B5EF4-FFF2-40B4-BE49-F238E27FC236}">
                  <a16:creationId xmlns:a16="http://schemas.microsoft.com/office/drawing/2014/main" id="{6FAD06AC-D65C-FA55-704C-6379D3939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72530" y="280979"/>
              <a:ext cx="1724943" cy="1724943"/>
            </a:xfrm>
            <a:prstGeom prst="rect">
              <a:avLst/>
            </a:prstGeom>
          </p:spPr>
        </p:pic>
        <p:pic>
          <p:nvPicPr>
            <p:cNvPr id="55" name="Graphic 54" descr="Snowflake outline">
              <a:extLst>
                <a:ext uri="{FF2B5EF4-FFF2-40B4-BE49-F238E27FC236}">
                  <a16:creationId xmlns:a16="http://schemas.microsoft.com/office/drawing/2014/main" id="{E20D11A0-62C3-E6AE-B421-1FF4088B3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047379" y="1530091"/>
              <a:ext cx="660175" cy="660175"/>
            </a:xfrm>
            <a:prstGeom prst="rect">
              <a:avLst/>
            </a:prstGeom>
          </p:spPr>
        </p:pic>
      </p:grpSp>
      <p:pic>
        <p:nvPicPr>
          <p:cNvPr id="57" name="Graphic 56" descr="Windy outline">
            <a:extLst>
              <a:ext uri="{FF2B5EF4-FFF2-40B4-BE49-F238E27FC236}">
                <a16:creationId xmlns:a16="http://schemas.microsoft.com/office/drawing/2014/main" id="{201EE9A5-C8BA-575F-C1B5-2D115572A7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494" y="2493158"/>
            <a:ext cx="1351905" cy="13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5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344372-8E4C-4674-6091-5035BDC18B65}"/>
              </a:ext>
            </a:extLst>
          </p:cNvPr>
          <p:cNvSpPr/>
          <p:nvPr/>
        </p:nvSpPr>
        <p:spPr>
          <a:xfrm>
            <a:off x="6628704" y="1177689"/>
            <a:ext cx="3737811" cy="3785937"/>
          </a:xfrm>
          <a:prstGeom prst="rect">
            <a:avLst/>
          </a:prstGeom>
          <a:solidFill>
            <a:srgbClr val="CEC9B2"/>
          </a:solidFill>
          <a:ln>
            <a:solidFill>
              <a:srgbClr val="EAE4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7CA810-283B-402F-4EBD-064EE2093B73}"/>
              </a:ext>
            </a:extLst>
          </p:cNvPr>
          <p:cNvSpPr/>
          <p:nvPr/>
        </p:nvSpPr>
        <p:spPr>
          <a:xfrm>
            <a:off x="1127653" y="1177690"/>
            <a:ext cx="3737811" cy="3785937"/>
          </a:xfrm>
          <a:prstGeom prst="rect">
            <a:avLst/>
          </a:prstGeom>
          <a:solidFill>
            <a:srgbClr val="EAE4CA"/>
          </a:solidFill>
          <a:ln>
            <a:solidFill>
              <a:srgbClr val="EAE4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D36626-3DC6-A0BE-F9E6-D8F8C836B02A}"/>
              </a:ext>
            </a:extLst>
          </p:cNvPr>
          <p:cNvSpPr/>
          <p:nvPr/>
        </p:nvSpPr>
        <p:spPr>
          <a:xfrm>
            <a:off x="2298728" y="2356787"/>
            <a:ext cx="1395663" cy="1427747"/>
          </a:xfrm>
          <a:prstGeom prst="ellipse">
            <a:avLst/>
          </a:prstGeom>
          <a:solidFill>
            <a:srgbClr val="EB534E"/>
          </a:solidFill>
          <a:ln>
            <a:solidFill>
              <a:srgbClr val="EB53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7" name="Graphic 16" descr="Moon with solid fill">
            <a:extLst>
              <a:ext uri="{FF2B5EF4-FFF2-40B4-BE49-F238E27FC236}">
                <a16:creationId xmlns:a16="http://schemas.microsoft.com/office/drawing/2014/main" id="{0A944DD2-B9E4-7D01-9A02-6A85EB289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346" t="9407" r="16217" b="9147"/>
          <a:stretch/>
        </p:blipFill>
        <p:spPr>
          <a:xfrm rot="1164680">
            <a:off x="7904910" y="2374148"/>
            <a:ext cx="1169897" cy="1392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0B5D11-464A-8F9C-B6EB-F57AAFF2C157}"/>
              </a:ext>
            </a:extLst>
          </p:cNvPr>
          <p:cNvSpPr txBox="1"/>
          <p:nvPr/>
        </p:nvSpPr>
        <p:spPr>
          <a:xfrm>
            <a:off x="2871537" y="55752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Clear-sky-day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Clear-sky-night</a:t>
            </a:r>
          </a:p>
        </p:txBody>
      </p:sp>
    </p:spTree>
    <p:extLst>
      <p:ext uri="{BB962C8B-B14F-4D97-AF65-F5344CB8AC3E}">
        <p14:creationId xmlns:p14="http://schemas.microsoft.com/office/powerpoint/2010/main" val="27298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BAB3F8-4DE5-981C-B81B-B4DE1311E4B8}"/>
              </a:ext>
            </a:extLst>
          </p:cNvPr>
          <p:cNvSpPr/>
          <p:nvPr/>
        </p:nvSpPr>
        <p:spPr>
          <a:xfrm>
            <a:off x="6628704" y="1177689"/>
            <a:ext cx="3737811" cy="3785937"/>
          </a:xfrm>
          <a:prstGeom prst="rect">
            <a:avLst/>
          </a:prstGeom>
          <a:solidFill>
            <a:srgbClr val="CEC9B2"/>
          </a:solidFill>
          <a:ln>
            <a:solidFill>
              <a:srgbClr val="EAE4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3B42F1-2A4D-2C28-7243-86407627CD1D}"/>
              </a:ext>
            </a:extLst>
          </p:cNvPr>
          <p:cNvSpPr/>
          <p:nvPr/>
        </p:nvSpPr>
        <p:spPr>
          <a:xfrm>
            <a:off x="1127653" y="1177690"/>
            <a:ext cx="3737811" cy="3785937"/>
          </a:xfrm>
          <a:prstGeom prst="rect">
            <a:avLst/>
          </a:prstGeom>
          <a:solidFill>
            <a:srgbClr val="EAE4CA"/>
          </a:solidFill>
          <a:ln>
            <a:solidFill>
              <a:srgbClr val="EAE4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79EDB6-0F1E-0E69-78FB-B68B690BE1CA}"/>
              </a:ext>
            </a:extLst>
          </p:cNvPr>
          <p:cNvGrpSpPr/>
          <p:nvPr/>
        </p:nvGrpSpPr>
        <p:grpSpPr>
          <a:xfrm>
            <a:off x="7600730" y="1975144"/>
            <a:ext cx="1955646" cy="1816308"/>
            <a:chOff x="7600730" y="1975144"/>
            <a:chExt cx="1955646" cy="1816308"/>
          </a:xfrm>
        </p:grpSpPr>
        <p:pic>
          <p:nvPicPr>
            <p:cNvPr id="23" name="Graphic 22" descr="Moon with solid fill">
              <a:extLst>
                <a:ext uri="{FF2B5EF4-FFF2-40B4-BE49-F238E27FC236}">
                  <a16:creationId xmlns:a16="http://schemas.microsoft.com/office/drawing/2014/main" id="{F9A95D6A-BEA9-427E-86B0-4B92C50D89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916" t="9198" r="16608" b="9549"/>
            <a:stretch/>
          </p:blipFill>
          <p:spPr>
            <a:xfrm rot="1350226">
              <a:off x="7600730" y="1975144"/>
              <a:ext cx="1153462" cy="1388976"/>
            </a:xfrm>
            <a:prstGeom prst="rect">
              <a:avLst/>
            </a:prstGeom>
          </p:spPr>
        </p:pic>
        <p:pic>
          <p:nvPicPr>
            <p:cNvPr id="22" name="Graphic 21" descr="Cloud with solid fill">
              <a:extLst>
                <a:ext uri="{FF2B5EF4-FFF2-40B4-BE49-F238E27FC236}">
                  <a16:creationId xmlns:a16="http://schemas.microsoft.com/office/drawing/2014/main" id="{3DCF0EB6-9E4F-689A-AE5D-FFF5D0E3CD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147" t="24089" r="5316" b="25203"/>
            <a:stretch/>
          </p:blipFill>
          <p:spPr>
            <a:xfrm>
              <a:off x="7673788" y="2725271"/>
              <a:ext cx="1882588" cy="106618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31D52B-D691-B6BD-43AD-C053E7059259}"/>
              </a:ext>
            </a:extLst>
          </p:cNvPr>
          <p:cNvGrpSpPr/>
          <p:nvPr/>
        </p:nvGrpSpPr>
        <p:grpSpPr>
          <a:xfrm>
            <a:off x="2055377" y="2211987"/>
            <a:ext cx="1974518" cy="1387967"/>
            <a:chOff x="183402" y="2346215"/>
            <a:chExt cx="1974518" cy="138796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1C21001-BC2B-0E2E-C77A-FF68D5CD9243}"/>
                </a:ext>
              </a:extLst>
            </p:cNvPr>
            <p:cNvSpPr/>
            <p:nvPr/>
          </p:nvSpPr>
          <p:spPr>
            <a:xfrm>
              <a:off x="1087548" y="2346215"/>
              <a:ext cx="1070372" cy="1082785"/>
            </a:xfrm>
            <a:prstGeom prst="ellipse">
              <a:avLst/>
            </a:prstGeom>
            <a:solidFill>
              <a:srgbClr val="EB534E"/>
            </a:solidFill>
            <a:ln>
              <a:solidFill>
                <a:srgbClr val="EB534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pic>
          <p:nvPicPr>
            <p:cNvPr id="19" name="Graphic 18" descr="Cloud with solid fill">
              <a:extLst>
                <a:ext uri="{FF2B5EF4-FFF2-40B4-BE49-F238E27FC236}">
                  <a16:creationId xmlns:a16="http://schemas.microsoft.com/office/drawing/2014/main" id="{D1BCFB28-6126-E7ED-0D57-80ADE28EE7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5237" t="23676" r="5462" b="24827"/>
            <a:stretch/>
          </p:blipFill>
          <p:spPr>
            <a:xfrm>
              <a:off x="183402" y="2651397"/>
              <a:ext cx="1877645" cy="10827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DD78817-08B1-4285-7841-91F1D97C5FFD}"/>
              </a:ext>
            </a:extLst>
          </p:cNvPr>
          <p:cNvSpPr txBox="1"/>
          <p:nvPr/>
        </p:nvSpPr>
        <p:spPr>
          <a:xfrm>
            <a:off x="2839453" y="55052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Few-clouds-day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Few-clouds-night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195C7-771B-0B19-BD4C-7ACC3E57506E}"/>
              </a:ext>
            </a:extLst>
          </p:cNvPr>
          <p:cNvSpPr/>
          <p:nvPr/>
        </p:nvSpPr>
        <p:spPr>
          <a:xfrm>
            <a:off x="5212022" y="577232"/>
            <a:ext cx="1070124" cy="600457"/>
          </a:xfrm>
          <a:prstGeom prst="rect">
            <a:avLst/>
          </a:prstGeom>
          <a:solidFill>
            <a:srgbClr val="DDD7BE"/>
          </a:solidFill>
          <a:ln>
            <a:solidFill>
              <a:srgbClr val="DDD7B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8591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A27ED4-4007-706A-8AC1-B20FE915D67A}"/>
              </a:ext>
            </a:extLst>
          </p:cNvPr>
          <p:cNvSpPr/>
          <p:nvPr/>
        </p:nvSpPr>
        <p:spPr>
          <a:xfrm>
            <a:off x="1127653" y="1177690"/>
            <a:ext cx="3737811" cy="3785937"/>
          </a:xfrm>
          <a:prstGeom prst="rect">
            <a:avLst/>
          </a:prstGeom>
          <a:solidFill>
            <a:srgbClr val="D4D9D3"/>
          </a:solidFill>
          <a:ln>
            <a:solidFill>
              <a:srgbClr val="EAE4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7" name="Graphic 26" descr="Cloud with solid fill">
            <a:extLst>
              <a:ext uri="{FF2B5EF4-FFF2-40B4-BE49-F238E27FC236}">
                <a16:creationId xmlns:a16="http://schemas.microsoft.com/office/drawing/2014/main" id="{53A4C841-D1B5-D454-4916-FD49FED2D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34" t="24069" r="5611" b="24048"/>
          <a:stretch/>
        </p:blipFill>
        <p:spPr>
          <a:xfrm>
            <a:off x="2057399" y="2520518"/>
            <a:ext cx="1872503" cy="1090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7723BE-D877-DF26-9DEE-FA89642E13AD}"/>
              </a:ext>
            </a:extLst>
          </p:cNvPr>
          <p:cNvSpPr/>
          <p:nvPr/>
        </p:nvSpPr>
        <p:spPr>
          <a:xfrm>
            <a:off x="6628704" y="1177689"/>
            <a:ext cx="3737811" cy="3785937"/>
          </a:xfrm>
          <a:prstGeom prst="rect">
            <a:avLst/>
          </a:prstGeom>
          <a:solidFill>
            <a:srgbClr val="B3B7B2"/>
          </a:solidFill>
          <a:ln>
            <a:solidFill>
              <a:srgbClr val="EAE4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Graphic 23" descr="Cloud with solid fill">
            <a:extLst>
              <a:ext uri="{FF2B5EF4-FFF2-40B4-BE49-F238E27FC236}">
                <a16:creationId xmlns:a16="http://schemas.microsoft.com/office/drawing/2014/main" id="{877A340E-93C3-B392-B486-E53160FC30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437" t="24068" r="5348" b="24049"/>
          <a:stretch/>
        </p:blipFill>
        <p:spPr>
          <a:xfrm>
            <a:off x="7560608" y="2520517"/>
            <a:ext cx="1875865" cy="10909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875423-FC52-861D-9D07-EA6F54080C87}"/>
              </a:ext>
            </a:extLst>
          </p:cNvPr>
          <p:cNvSpPr txBox="1"/>
          <p:nvPr/>
        </p:nvSpPr>
        <p:spPr>
          <a:xfrm>
            <a:off x="3048000" y="568031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Scattered-clouds-day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Scattered-clouds-night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3B6E7D-A070-5926-D445-B40357A38DAF}"/>
              </a:ext>
            </a:extLst>
          </p:cNvPr>
          <p:cNvSpPr/>
          <p:nvPr/>
        </p:nvSpPr>
        <p:spPr>
          <a:xfrm>
            <a:off x="1264149" y="1297774"/>
            <a:ext cx="1122672" cy="506061"/>
          </a:xfrm>
          <a:prstGeom prst="rect">
            <a:avLst/>
          </a:prstGeom>
          <a:solidFill>
            <a:srgbClr val="E3E8E1"/>
          </a:solidFill>
          <a:ln>
            <a:solidFill>
              <a:srgbClr val="E3E8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10A8C-5548-B46E-35D3-D1846E944BD0}"/>
              </a:ext>
            </a:extLst>
          </p:cNvPr>
          <p:cNvSpPr/>
          <p:nvPr/>
        </p:nvSpPr>
        <p:spPr>
          <a:xfrm>
            <a:off x="6770594" y="1297773"/>
            <a:ext cx="1085889" cy="1034739"/>
          </a:xfrm>
          <a:prstGeom prst="rect">
            <a:avLst/>
          </a:prstGeom>
          <a:solidFill>
            <a:srgbClr val="C4C9C3"/>
          </a:solidFill>
          <a:ln>
            <a:solidFill>
              <a:srgbClr val="C4C9C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0206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A27ED4-4007-706A-8AC1-B20FE915D67A}"/>
              </a:ext>
            </a:extLst>
          </p:cNvPr>
          <p:cNvSpPr/>
          <p:nvPr/>
        </p:nvSpPr>
        <p:spPr>
          <a:xfrm>
            <a:off x="1127653" y="1177690"/>
            <a:ext cx="3737811" cy="3785937"/>
          </a:xfrm>
          <a:prstGeom prst="rect">
            <a:avLst/>
          </a:prstGeom>
          <a:solidFill>
            <a:srgbClr val="D4D9D3"/>
          </a:solidFill>
          <a:ln>
            <a:solidFill>
              <a:srgbClr val="EAE4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7723BE-D877-DF26-9DEE-FA89642E13AD}"/>
              </a:ext>
            </a:extLst>
          </p:cNvPr>
          <p:cNvSpPr/>
          <p:nvPr/>
        </p:nvSpPr>
        <p:spPr>
          <a:xfrm>
            <a:off x="6628704" y="1177689"/>
            <a:ext cx="3737811" cy="3785937"/>
          </a:xfrm>
          <a:prstGeom prst="rect">
            <a:avLst/>
          </a:prstGeom>
          <a:solidFill>
            <a:srgbClr val="B3B7B2"/>
          </a:solidFill>
          <a:ln>
            <a:solidFill>
              <a:srgbClr val="EAE4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F72B47-085C-ADAF-2362-B0DD175D1513}"/>
              </a:ext>
            </a:extLst>
          </p:cNvPr>
          <p:cNvGrpSpPr/>
          <p:nvPr/>
        </p:nvGrpSpPr>
        <p:grpSpPr>
          <a:xfrm>
            <a:off x="1784349" y="2377015"/>
            <a:ext cx="2425700" cy="1377952"/>
            <a:chOff x="196856" y="5334297"/>
            <a:chExt cx="2425700" cy="1377952"/>
          </a:xfrm>
        </p:grpSpPr>
        <p:pic>
          <p:nvPicPr>
            <p:cNvPr id="5" name="Graphic 4" descr="Cloud with solid fill">
              <a:extLst>
                <a:ext uri="{FF2B5EF4-FFF2-40B4-BE49-F238E27FC236}">
                  <a16:creationId xmlns:a16="http://schemas.microsoft.com/office/drawing/2014/main" id="{B17C7339-C8D1-9134-0CE5-5471567EB1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5626" t="24309" r="5482" b="24148"/>
            <a:stretch/>
          </p:blipFill>
          <p:spPr>
            <a:xfrm>
              <a:off x="753539" y="5334297"/>
              <a:ext cx="1869017" cy="1083735"/>
            </a:xfrm>
            <a:prstGeom prst="rect">
              <a:avLst/>
            </a:prstGeom>
          </p:spPr>
        </p:pic>
        <p:pic>
          <p:nvPicPr>
            <p:cNvPr id="6" name="Graphic 5" descr="Cloud with solid fill">
              <a:extLst>
                <a:ext uri="{FF2B5EF4-FFF2-40B4-BE49-F238E27FC236}">
                  <a16:creationId xmlns:a16="http://schemas.microsoft.com/office/drawing/2014/main" id="{F2F5A928-620B-623F-6C78-5607513DE3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543" t="24170" r="5566" b="24287"/>
            <a:stretch/>
          </p:blipFill>
          <p:spPr>
            <a:xfrm>
              <a:off x="196856" y="5628514"/>
              <a:ext cx="1869017" cy="108373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1E22699-099C-408C-C551-A3411A1706B6}"/>
              </a:ext>
            </a:extLst>
          </p:cNvPr>
          <p:cNvGrpSpPr/>
          <p:nvPr/>
        </p:nvGrpSpPr>
        <p:grpSpPr>
          <a:xfrm>
            <a:off x="7200900" y="2419351"/>
            <a:ext cx="2590799" cy="1301748"/>
            <a:chOff x="2923328" y="2444314"/>
            <a:chExt cx="2590799" cy="1301748"/>
          </a:xfrm>
        </p:grpSpPr>
        <p:pic>
          <p:nvPicPr>
            <p:cNvPr id="8" name="Graphic 7" descr="Cloud with solid fill">
              <a:extLst>
                <a:ext uri="{FF2B5EF4-FFF2-40B4-BE49-F238E27FC236}">
                  <a16:creationId xmlns:a16="http://schemas.microsoft.com/office/drawing/2014/main" id="{1FFD8FAB-8787-B606-B823-504AD7219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5824" t="24266" r="5385" b="24392"/>
            <a:stretch/>
          </p:blipFill>
          <p:spPr>
            <a:xfrm>
              <a:off x="3647226" y="2444314"/>
              <a:ext cx="1866901" cy="1079499"/>
            </a:xfrm>
            <a:prstGeom prst="rect">
              <a:avLst/>
            </a:prstGeom>
          </p:spPr>
        </p:pic>
        <p:pic>
          <p:nvPicPr>
            <p:cNvPr id="9" name="Graphic 8" descr="Cloud with solid fill">
              <a:extLst>
                <a:ext uri="{FF2B5EF4-FFF2-40B4-BE49-F238E27FC236}">
                  <a16:creationId xmlns:a16="http://schemas.microsoft.com/office/drawing/2014/main" id="{2E83807E-3BBA-9920-CA11-615512549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5260" t="24352" r="5949" b="24308"/>
            <a:stretch/>
          </p:blipFill>
          <p:spPr>
            <a:xfrm>
              <a:off x="2923328" y="2666563"/>
              <a:ext cx="1866900" cy="1079499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37D20B-D3EF-17F1-D994-C1A4592D031A}"/>
              </a:ext>
            </a:extLst>
          </p:cNvPr>
          <p:cNvSpPr txBox="1"/>
          <p:nvPr/>
        </p:nvSpPr>
        <p:spPr>
          <a:xfrm>
            <a:off x="2996558" y="562579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Broken-clouds-day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Broken-clouds-night</a:t>
            </a:r>
          </a:p>
        </p:txBody>
      </p:sp>
    </p:spTree>
    <p:extLst>
      <p:ext uri="{BB962C8B-B14F-4D97-AF65-F5344CB8AC3E}">
        <p14:creationId xmlns:p14="http://schemas.microsoft.com/office/powerpoint/2010/main" val="221075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A27ED4-4007-706A-8AC1-B20FE915D67A}"/>
              </a:ext>
            </a:extLst>
          </p:cNvPr>
          <p:cNvSpPr/>
          <p:nvPr/>
        </p:nvSpPr>
        <p:spPr>
          <a:xfrm>
            <a:off x="1127653" y="1177690"/>
            <a:ext cx="3737811" cy="3785937"/>
          </a:xfrm>
          <a:prstGeom prst="rect">
            <a:avLst/>
          </a:prstGeom>
          <a:solidFill>
            <a:srgbClr val="45718C"/>
          </a:solidFill>
          <a:ln>
            <a:solidFill>
              <a:srgbClr val="457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7723BE-D877-DF26-9DEE-FA89642E13AD}"/>
              </a:ext>
            </a:extLst>
          </p:cNvPr>
          <p:cNvSpPr/>
          <p:nvPr/>
        </p:nvSpPr>
        <p:spPr>
          <a:xfrm>
            <a:off x="6628704" y="1177689"/>
            <a:ext cx="3737811" cy="3785937"/>
          </a:xfrm>
          <a:prstGeom prst="rect">
            <a:avLst/>
          </a:prstGeom>
          <a:solidFill>
            <a:srgbClr val="233947"/>
          </a:solidFill>
          <a:ln>
            <a:solidFill>
              <a:srgbClr val="2339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E13FC5-87E9-0516-107B-2596D3C0D485}"/>
              </a:ext>
            </a:extLst>
          </p:cNvPr>
          <p:cNvGrpSpPr/>
          <p:nvPr/>
        </p:nvGrpSpPr>
        <p:grpSpPr>
          <a:xfrm>
            <a:off x="2059448" y="2518826"/>
            <a:ext cx="1397366" cy="1580138"/>
            <a:chOff x="862654" y="717916"/>
            <a:chExt cx="1397366" cy="1580138"/>
          </a:xfrm>
        </p:grpSpPr>
        <p:pic>
          <p:nvPicPr>
            <p:cNvPr id="12" name="Graphic 11" descr="Water with solid fill">
              <a:extLst>
                <a:ext uri="{FF2B5EF4-FFF2-40B4-BE49-F238E27FC236}">
                  <a16:creationId xmlns:a16="http://schemas.microsoft.com/office/drawing/2014/main" id="{471DCA1B-D229-2CE3-2C4E-55F85FDAE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3595" t="10027" r="23165" b="9692"/>
            <a:stretch/>
          </p:blipFill>
          <p:spPr>
            <a:xfrm rot="971457">
              <a:off x="1697011" y="1563965"/>
              <a:ext cx="563009" cy="734089"/>
            </a:xfrm>
            <a:prstGeom prst="rect">
              <a:avLst/>
            </a:prstGeom>
          </p:spPr>
        </p:pic>
        <p:pic>
          <p:nvPicPr>
            <p:cNvPr id="13" name="Graphic 12" descr="Water with solid fill">
              <a:extLst>
                <a:ext uri="{FF2B5EF4-FFF2-40B4-BE49-F238E27FC236}">
                  <a16:creationId xmlns:a16="http://schemas.microsoft.com/office/drawing/2014/main" id="{7B78B8FA-69BD-28A3-5082-EA7FFFCA7F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3831" t="9483" r="23464" b="9927"/>
            <a:stretch/>
          </p:blipFill>
          <p:spPr>
            <a:xfrm rot="975694">
              <a:off x="862654" y="1373574"/>
              <a:ext cx="557339" cy="736914"/>
            </a:xfrm>
            <a:prstGeom prst="rect">
              <a:avLst/>
            </a:prstGeom>
          </p:spPr>
        </p:pic>
        <p:pic>
          <p:nvPicPr>
            <p:cNvPr id="14" name="Graphic 13" descr="Water with solid fill">
              <a:extLst>
                <a:ext uri="{FF2B5EF4-FFF2-40B4-BE49-F238E27FC236}">
                  <a16:creationId xmlns:a16="http://schemas.microsoft.com/office/drawing/2014/main" id="{3E7AAE78-0BF6-3E1D-74C7-014F86DFA8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3276" t="8452" r="24416" b="10336"/>
            <a:stretch/>
          </p:blipFill>
          <p:spPr>
            <a:xfrm rot="974726">
              <a:off x="1456355" y="717916"/>
              <a:ext cx="553146" cy="74260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C22803-1093-2B19-7BC8-D634C5968994}"/>
              </a:ext>
            </a:extLst>
          </p:cNvPr>
          <p:cNvGrpSpPr/>
          <p:nvPr/>
        </p:nvGrpSpPr>
        <p:grpSpPr>
          <a:xfrm>
            <a:off x="7521136" y="2298646"/>
            <a:ext cx="1640695" cy="1758948"/>
            <a:chOff x="492700" y="537296"/>
            <a:chExt cx="1640695" cy="1758948"/>
          </a:xfrm>
        </p:grpSpPr>
        <p:pic>
          <p:nvPicPr>
            <p:cNvPr id="16" name="Graphic 15" descr="Water with solid fill">
              <a:extLst>
                <a:ext uri="{FF2B5EF4-FFF2-40B4-BE49-F238E27FC236}">
                  <a16:creationId xmlns:a16="http://schemas.microsoft.com/office/drawing/2014/main" id="{8178EEE0-FCC4-D1AF-4634-72696A5F50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23442" t="9779" r="23231" b="10098"/>
            <a:stretch/>
          </p:blipFill>
          <p:spPr>
            <a:xfrm rot="2447463">
              <a:off x="1569454" y="537296"/>
              <a:ext cx="563941" cy="732644"/>
            </a:xfrm>
            <a:prstGeom prst="rect">
              <a:avLst/>
            </a:prstGeom>
          </p:spPr>
        </p:pic>
        <p:pic>
          <p:nvPicPr>
            <p:cNvPr id="17" name="Graphic 16" descr="Water with solid fill">
              <a:extLst>
                <a:ext uri="{FF2B5EF4-FFF2-40B4-BE49-F238E27FC236}">
                  <a16:creationId xmlns:a16="http://schemas.microsoft.com/office/drawing/2014/main" id="{8EDAC6C6-9550-C9D9-6910-F34CF8F94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23203" t="9611" r="23055" b="9761"/>
            <a:stretch/>
          </p:blipFill>
          <p:spPr>
            <a:xfrm rot="2852882">
              <a:off x="577175" y="834288"/>
              <a:ext cx="568314" cy="737264"/>
            </a:xfrm>
            <a:prstGeom prst="rect">
              <a:avLst/>
            </a:prstGeom>
          </p:spPr>
        </p:pic>
        <p:pic>
          <p:nvPicPr>
            <p:cNvPr id="18" name="Graphic 17" descr="Water with solid fill">
              <a:extLst>
                <a:ext uri="{FF2B5EF4-FFF2-40B4-BE49-F238E27FC236}">
                  <a16:creationId xmlns:a16="http://schemas.microsoft.com/office/drawing/2014/main" id="{4AD93C19-C413-E0A5-A09E-22FA69C8FC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23317" t="10310" r="23706" b="10141"/>
            <a:stretch/>
          </p:blipFill>
          <p:spPr>
            <a:xfrm rot="2447463">
              <a:off x="1427716" y="1568854"/>
              <a:ext cx="560217" cy="72739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243030B-2E90-3275-6A20-48DF3115FB0F}"/>
              </a:ext>
            </a:extLst>
          </p:cNvPr>
          <p:cNvSpPr txBox="1"/>
          <p:nvPr/>
        </p:nvSpPr>
        <p:spPr>
          <a:xfrm>
            <a:off x="2996558" y="538337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Shower-rain-day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Shower-rain-night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Rain-day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Rain-night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FF1B2C-EA77-6AE6-4CC7-49D12905982D}"/>
              </a:ext>
            </a:extLst>
          </p:cNvPr>
          <p:cNvSpPr/>
          <p:nvPr/>
        </p:nvSpPr>
        <p:spPr>
          <a:xfrm>
            <a:off x="1218143" y="1260529"/>
            <a:ext cx="1397959" cy="633136"/>
          </a:xfrm>
          <a:prstGeom prst="rect">
            <a:avLst/>
          </a:prstGeom>
          <a:solidFill>
            <a:srgbClr val="5287A8"/>
          </a:solidFill>
          <a:ln>
            <a:solidFill>
              <a:srgbClr val="457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6485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A27ED4-4007-706A-8AC1-B20FE915D67A}"/>
              </a:ext>
            </a:extLst>
          </p:cNvPr>
          <p:cNvSpPr/>
          <p:nvPr/>
        </p:nvSpPr>
        <p:spPr>
          <a:xfrm>
            <a:off x="1127653" y="1177690"/>
            <a:ext cx="3737811" cy="3785937"/>
          </a:xfrm>
          <a:prstGeom prst="rect">
            <a:avLst/>
          </a:prstGeom>
          <a:solidFill>
            <a:srgbClr val="45464A"/>
          </a:solidFill>
          <a:ln>
            <a:solidFill>
              <a:srgbClr val="4546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7723BE-D877-DF26-9DEE-FA89642E13AD}"/>
              </a:ext>
            </a:extLst>
          </p:cNvPr>
          <p:cNvSpPr/>
          <p:nvPr/>
        </p:nvSpPr>
        <p:spPr>
          <a:xfrm>
            <a:off x="6628704" y="1177689"/>
            <a:ext cx="3737811" cy="3785937"/>
          </a:xfrm>
          <a:prstGeom prst="rect">
            <a:avLst/>
          </a:prstGeom>
          <a:solidFill>
            <a:srgbClr val="292A2C"/>
          </a:solidFill>
          <a:ln>
            <a:solidFill>
              <a:srgbClr val="292A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0950B-B88B-39FF-E613-D48D85825F66}"/>
              </a:ext>
            </a:extLst>
          </p:cNvPr>
          <p:cNvSpPr txBox="1"/>
          <p:nvPr/>
        </p:nvSpPr>
        <p:spPr>
          <a:xfrm>
            <a:off x="3449052" y="568031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Thunderstorm-day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Thunderstorm-night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67415B-1A45-E660-8E54-5AF417CE4B10}"/>
              </a:ext>
            </a:extLst>
          </p:cNvPr>
          <p:cNvGrpSpPr/>
          <p:nvPr/>
        </p:nvGrpSpPr>
        <p:grpSpPr>
          <a:xfrm rot="20875862">
            <a:off x="1294833" y="1961370"/>
            <a:ext cx="3458905" cy="2333378"/>
            <a:chOff x="1206171" y="2233245"/>
            <a:chExt cx="3458905" cy="23333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A2EF78-28D1-77A7-0713-E18527357D96}"/>
                </a:ext>
              </a:extLst>
            </p:cNvPr>
            <p:cNvSpPr/>
            <p:nvPr/>
          </p:nvSpPr>
          <p:spPr>
            <a:xfrm rot="8400734">
              <a:off x="2085855" y="2662649"/>
              <a:ext cx="2579221" cy="139054"/>
            </a:xfrm>
            <a:prstGeom prst="rect">
              <a:avLst/>
            </a:prstGeom>
            <a:solidFill>
              <a:srgbClr val="9A5859"/>
            </a:solidFill>
            <a:ln>
              <a:solidFill>
                <a:srgbClr val="9A58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3D5E8284-8701-7600-B394-9AC7A9454998}"/>
                </a:ext>
              </a:extLst>
            </p:cNvPr>
            <p:cNvSpPr/>
            <p:nvPr/>
          </p:nvSpPr>
          <p:spPr>
            <a:xfrm rot="17332585">
              <a:off x="1915069" y="2889234"/>
              <a:ext cx="182813" cy="960657"/>
            </a:xfrm>
            <a:prstGeom prst="rtTriangle">
              <a:avLst/>
            </a:prstGeom>
            <a:solidFill>
              <a:srgbClr val="9A5859"/>
            </a:solidFill>
            <a:ln>
              <a:solidFill>
                <a:srgbClr val="9A58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CC9C86C-1089-775C-22C2-1F9DA83396B2}"/>
                </a:ext>
              </a:extLst>
            </p:cNvPr>
            <p:cNvGrpSpPr/>
            <p:nvPr/>
          </p:nvGrpSpPr>
          <p:grpSpPr>
            <a:xfrm>
              <a:off x="1800658" y="2740424"/>
              <a:ext cx="948560" cy="421564"/>
              <a:chOff x="1800658" y="2740424"/>
              <a:chExt cx="948560" cy="42156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9B66CB0-8129-9DEB-6D6C-E008B87BB112}"/>
                  </a:ext>
                </a:extLst>
              </p:cNvPr>
              <p:cNvSpPr/>
              <p:nvPr/>
            </p:nvSpPr>
            <p:spPr>
              <a:xfrm rot="2990489">
                <a:off x="2462314" y="2875083"/>
                <a:ext cx="421564" cy="152245"/>
              </a:xfrm>
              <a:prstGeom prst="rect">
                <a:avLst/>
              </a:prstGeom>
              <a:solidFill>
                <a:srgbClr val="9A5859"/>
              </a:solidFill>
              <a:ln>
                <a:solidFill>
                  <a:srgbClr val="9A58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3F791C36-3496-04E2-32E6-FE0F23C89E3C}"/>
                  </a:ext>
                </a:extLst>
              </p:cNvPr>
              <p:cNvSpPr/>
              <p:nvPr/>
            </p:nvSpPr>
            <p:spPr>
              <a:xfrm rot="16200000" flipH="1">
                <a:off x="2124239" y="2417440"/>
                <a:ext cx="142859" cy="790021"/>
              </a:xfrm>
              <a:prstGeom prst="rtTriangle">
                <a:avLst/>
              </a:prstGeom>
              <a:solidFill>
                <a:srgbClr val="9A5859"/>
              </a:solidFill>
              <a:ln>
                <a:solidFill>
                  <a:srgbClr val="9A58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429B571-6727-2862-6CE4-B3CF14FC9E46}"/>
                </a:ext>
              </a:extLst>
            </p:cNvPr>
            <p:cNvGrpSpPr/>
            <p:nvPr/>
          </p:nvGrpSpPr>
          <p:grpSpPr>
            <a:xfrm>
              <a:off x="3166374" y="2233245"/>
              <a:ext cx="532252" cy="273365"/>
              <a:chOff x="1764222" y="2740424"/>
              <a:chExt cx="984996" cy="42156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11CB289-B065-3114-463B-228DA9905BDA}"/>
                  </a:ext>
                </a:extLst>
              </p:cNvPr>
              <p:cNvSpPr/>
              <p:nvPr/>
            </p:nvSpPr>
            <p:spPr>
              <a:xfrm rot="2990489">
                <a:off x="2462314" y="2875083"/>
                <a:ext cx="421564" cy="152245"/>
              </a:xfrm>
              <a:prstGeom prst="rect">
                <a:avLst/>
              </a:prstGeom>
              <a:solidFill>
                <a:srgbClr val="9A5859"/>
              </a:solidFill>
              <a:ln>
                <a:solidFill>
                  <a:srgbClr val="9A58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24" name="Right Triangle 23">
                <a:extLst>
                  <a:ext uri="{FF2B5EF4-FFF2-40B4-BE49-F238E27FC236}">
                    <a16:creationId xmlns:a16="http://schemas.microsoft.com/office/drawing/2014/main" id="{22A6B61B-995A-8F6F-D6A3-2F9400BE3E7C}"/>
                  </a:ext>
                </a:extLst>
              </p:cNvPr>
              <p:cNvSpPr/>
              <p:nvPr/>
            </p:nvSpPr>
            <p:spPr>
              <a:xfrm rot="16200000" flipH="1">
                <a:off x="2087803" y="2417440"/>
                <a:ext cx="142860" cy="790022"/>
              </a:xfrm>
              <a:prstGeom prst="rtTriangle">
                <a:avLst/>
              </a:prstGeom>
              <a:solidFill>
                <a:srgbClr val="9A5859"/>
              </a:solidFill>
              <a:ln>
                <a:solidFill>
                  <a:srgbClr val="9A58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5FF8DA-7640-3341-259F-6E0F8C6B57C9}"/>
                </a:ext>
              </a:extLst>
            </p:cNvPr>
            <p:cNvSpPr/>
            <p:nvPr/>
          </p:nvSpPr>
          <p:spPr>
            <a:xfrm rot="2990489">
              <a:off x="3299001" y="2885785"/>
              <a:ext cx="421564" cy="127988"/>
            </a:xfrm>
            <a:prstGeom prst="rect">
              <a:avLst/>
            </a:prstGeom>
            <a:solidFill>
              <a:srgbClr val="9A5859"/>
            </a:solidFill>
            <a:ln>
              <a:solidFill>
                <a:srgbClr val="9A58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74CD73-F19C-AE65-77D7-A1FFD723C9CE}"/>
                </a:ext>
              </a:extLst>
            </p:cNvPr>
            <p:cNvSpPr/>
            <p:nvPr/>
          </p:nvSpPr>
          <p:spPr>
            <a:xfrm rot="8433916">
              <a:off x="2085619" y="3649036"/>
              <a:ext cx="1870903" cy="138966"/>
            </a:xfrm>
            <a:prstGeom prst="rect">
              <a:avLst/>
            </a:prstGeom>
            <a:solidFill>
              <a:srgbClr val="9A5859"/>
            </a:solidFill>
            <a:ln>
              <a:solidFill>
                <a:srgbClr val="9A58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E90CFC82-9C4A-2A1F-61A3-BC28BD4EE0BB}"/>
                </a:ext>
              </a:extLst>
            </p:cNvPr>
            <p:cNvSpPr/>
            <p:nvPr/>
          </p:nvSpPr>
          <p:spPr>
            <a:xfrm rot="13845550">
              <a:off x="1998537" y="4198242"/>
              <a:ext cx="145045" cy="591718"/>
            </a:xfrm>
            <a:prstGeom prst="triangle">
              <a:avLst>
                <a:gd name="adj" fmla="val 55171"/>
              </a:avLst>
            </a:prstGeom>
            <a:solidFill>
              <a:srgbClr val="9A5859"/>
            </a:solidFill>
            <a:ln>
              <a:solidFill>
                <a:srgbClr val="9A58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066A3C2-12A1-8AE6-E615-CD3095EC448D}"/>
                </a:ext>
              </a:extLst>
            </p:cNvPr>
            <p:cNvGrpSpPr/>
            <p:nvPr/>
          </p:nvGrpSpPr>
          <p:grpSpPr>
            <a:xfrm>
              <a:off x="1206171" y="3936488"/>
              <a:ext cx="1136541" cy="323993"/>
              <a:chOff x="645913" y="2740424"/>
              <a:chExt cx="2103305" cy="49963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10B7F77-8F81-9AA4-B573-F8BE9600C716}"/>
                  </a:ext>
                </a:extLst>
              </p:cNvPr>
              <p:cNvSpPr/>
              <p:nvPr/>
            </p:nvSpPr>
            <p:spPr>
              <a:xfrm rot="2990489">
                <a:off x="2462314" y="2875083"/>
                <a:ext cx="421564" cy="152245"/>
              </a:xfrm>
              <a:prstGeom prst="rect">
                <a:avLst/>
              </a:prstGeom>
              <a:solidFill>
                <a:srgbClr val="9A5859"/>
              </a:solidFill>
              <a:ln>
                <a:solidFill>
                  <a:srgbClr val="9A58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31" name="Right Triangle 30">
                <a:extLst>
                  <a:ext uri="{FF2B5EF4-FFF2-40B4-BE49-F238E27FC236}">
                    <a16:creationId xmlns:a16="http://schemas.microsoft.com/office/drawing/2014/main" id="{B4B537DF-AABF-0C23-06A4-070DFF490ABD}"/>
                  </a:ext>
                </a:extLst>
              </p:cNvPr>
              <p:cNvSpPr/>
              <p:nvPr/>
            </p:nvSpPr>
            <p:spPr>
              <a:xfrm rot="14347058" flipH="1">
                <a:off x="1591121" y="2125651"/>
                <a:ext cx="169204" cy="2059619"/>
              </a:xfrm>
              <a:prstGeom prst="rtTriangle">
                <a:avLst/>
              </a:prstGeom>
              <a:solidFill>
                <a:srgbClr val="9A5859"/>
              </a:solidFill>
              <a:ln>
                <a:solidFill>
                  <a:srgbClr val="9A58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0B88E3B-5607-AF52-B0A3-F448DB9F2004}"/>
                </a:ext>
              </a:extLst>
            </p:cNvPr>
            <p:cNvGrpSpPr/>
            <p:nvPr/>
          </p:nvGrpSpPr>
          <p:grpSpPr>
            <a:xfrm rot="18339717" flipV="1">
              <a:off x="2640020" y="3754319"/>
              <a:ext cx="1011465" cy="486648"/>
              <a:chOff x="1800658" y="2740424"/>
              <a:chExt cx="948560" cy="42156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B7F870F-BE47-D501-6637-B7C2EA3BBB86}"/>
                  </a:ext>
                </a:extLst>
              </p:cNvPr>
              <p:cNvSpPr/>
              <p:nvPr/>
            </p:nvSpPr>
            <p:spPr>
              <a:xfrm rot="2990489">
                <a:off x="2462314" y="2875083"/>
                <a:ext cx="421564" cy="152245"/>
              </a:xfrm>
              <a:prstGeom prst="rect">
                <a:avLst/>
              </a:prstGeom>
              <a:solidFill>
                <a:srgbClr val="9A5859"/>
              </a:solidFill>
              <a:ln>
                <a:solidFill>
                  <a:srgbClr val="9A58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34" name="Right Triangle 33">
                <a:extLst>
                  <a:ext uri="{FF2B5EF4-FFF2-40B4-BE49-F238E27FC236}">
                    <a16:creationId xmlns:a16="http://schemas.microsoft.com/office/drawing/2014/main" id="{7F67CCE3-B7A2-1A35-F529-3324E2420992}"/>
                  </a:ext>
                </a:extLst>
              </p:cNvPr>
              <p:cNvSpPr/>
              <p:nvPr/>
            </p:nvSpPr>
            <p:spPr>
              <a:xfrm rot="16200000" flipH="1">
                <a:off x="2124239" y="2417440"/>
                <a:ext cx="142859" cy="790021"/>
              </a:xfrm>
              <a:prstGeom prst="rtTriangle">
                <a:avLst/>
              </a:prstGeom>
              <a:solidFill>
                <a:srgbClr val="9A5859"/>
              </a:solidFill>
              <a:ln>
                <a:solidFill>
                  <a:srgbClr val="9A58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976E655-4495-CEAE-134B-2D45602F01DD}"/>
              </a:ext>
            </a:extLst>
          </p:cNvPr>
          <p:cNvGrpSpPr/>
          <p:nvPr/>
        </p:nvGrpSpPr>
        <p:grpSpPr>
          <a:xfrm rot="20909901">
            <a:off x="6826608" y="2112859"/>
            <a:ext cx="3458905" cy="2333378"/>
            <a:chOff x="1206171" y="2233245"/>
            <a:chExt cx="3458905" cy="23333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CB01DEB-BA61-1435-582C-0DD16D9ED8F7}"/>
                </a:ext>
              </a:extLst>
            </p:cNvPr>
            <p:cNvSpPr/>
            <p:nvPr/>
          </p:nvSpPr>
          <p:spPr>
            <a:xfrm rot="8400734">
              <a:off x="2085855" y="2662649"/>
              <a:ext cx="2579221" cy="139054"/>
            </a:xfrm>
            <a:prstGeom prst="rect">
              <a:avLst/>
            </a:prstGeom>
            <a:solidFill>
              <a:srgbClr val="9A5859"/>
            </a:solidFill>
            <a:ln>
              <a:solidFill>
                <a:srgbClr val="9A58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38" name="Right Triangle 37">
              <a:extLst>
                <a:ext uri="{FF2B5EF4-FFF2-40B4-BE49-F238E27FC236}">
                  <a16:creationId xmlns:a16="http://schemas.microsoft.com/office/drawing/2014/main" id="{0EEF99FB-E5CF-1C73-4F54-1BA2E47EECF8}"/>
                </a:ext>
              </a:extLst>
            </p:cNvPr>
            <p:cNvSpPr/>
            <p:nvPr/>
          </p:nvSpPr>
          <p:spPr>
            <a:xfrm rot="17332585">
              <a:off x="1915069" y="2889234"/>
              <a:ext cx="182813" cy="960657"/>
            </a:xfrm>
            <a:prstGeom prst="rtTriangle">
              <a:avLst/>
            </a:prstGeom>
            <a:solidFill>
              <a:srgbClr val="9A5859"/>
            </a:solidFill>
            <a:ln>
              <a:solidFill>
                <a:srgbClr val="9A58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7359B43-BCED-2744-8E95-F7316C5F94F3}"/>
                </a:ext>
              </a:extLst>
            </p:cNvPr>
            <p:cNvGrpSpPr/>
            <p:nvPr/>
          </p:nvGrpSpPr>
          <p:grpSpPr>
            <a:xfrm>
              <a:off x="1800658" y="2740424"/>
              <a:ext cx="948560" cy="421564"/>
              <a:chOff x="1800658" y="2740424"/>
              <a:chExt cx="948560" cy="42156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F19B26A-9175-3D38-2BE4-EE36FBA946F6}"/>
                  </a:ext>
                </a:extLst>
              </p:cNvPr>
              <p:cNvSpPr/>
              <p:nvPr/>
            </p:nvSpPr>
            <p:spPr>
              <a:xfrm rot="2990489">
                <a:off x="2462314" y="2875083"/>
                <a:ext cx="421564" cy="152245"/>
              </a:xfrm>
              <a:prstGeom prst="rect">
                <a:avLst/>
              </a:prstGeom>
              <a:solidFill>
                <a:srgbClr val="9A5859"/>
              </a:solidFill>
              <a:ln>
                <a:solidFill>
                  <a:srgbClr val="9A58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53" name="Right Triangle 52">
                <a:extLst>
                  <a:ext uri="{FF2B5EF4-FFF2-40B4-BE49-F238E27FC236}">
                    <a16:creationId xmlns:a16="http://schemas.microsoft.com/office/drawing/2014/main" id="{8182F8CA-1B9D-3E29-9907-06B66BF073C3}"/>
                  </a:ext>
                </a:extLst>
              </p:cNvPr>
              <p:cNvSpPr/>
              <p:nvPr/>
            </p:nvSpPr>
            <p:spPr>
              <a:xfrm rot="16200000" flipH="1">
                <a:off x="2124239" y="2417440"/>
                <a:ext cx="142859" cy="790021"/>
              </a:xfrm>
              <a:prstGeom prst="rtTriangle">
                <a:avLst/>
              </a:prstGeom>
              <a:solidFill>
                <a:srgbClr val="9A5859"/>
              </a:solidFill>
              <a:ln>
                <a:solidFill>
                  <a:srgbClr val="9A58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573A910-7E56-DCFA-75B9-6DD261709A23}"/>
                </a:ext>
              </a:extLst>
            </p:cNvPr>
            <p:cNvGrpSpPr/>
            <p:nvPr/>
          </p:nvGrpSpPr>
          <p:grpSpPr>
            <a:xfrm>
              <a:off x="3166374" y="2233245"/>
              <a:ext cx="532252" cy="273365"/>
              <a:chOff x="1764222" y="2740424"/>
              <a:chExt cx="984996" cy="42156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DAF9A32-E3D2-8B1D-003C-19C343F681E4}"/>
                  </a:ext>
                </a:extLst>
              </p:cNvPr>
              <p:cNvSpPr/>
              <p:nvPr/>
            </p:nvSpPr>
            <p:spPr>
              <a:xfrm rot="2990489">
                <a:off x="2462314" y="2875083"/>
                <a:ext cx="421564" cy="152245"/>
              </a:xfrm>
              <a:prstGeom prst="rect">
                <a:avLst/>
              </a:prstGeom>
              <a:solidFill>
                <a:srgbClr val="9A5859"/>
              </a:solidFill>
              <a:ln>
                <a:solidFill>
                  <a:srgbClr val="9A58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51" name="Right Triangle 50">
                <a:extLst>
                  <a:ext uri="{FF2B5EF4-FFF2-40B4-BE49-F238E27FC236}">
                    <a16:creationId xmlns:a16="http://schemas.microsoft.com/office/drawing/2014/main" id="{059679C5-0735-3C6A-2BAE-68E615D04E71}"/>
                  </a:ext>
                </a:extLst>
              </p:cNvPr>
              <p:cNvSpPr/>
              <p:nvPr/>
            </p:nvSpPr>
            <p:spPr>
              <a:xfrm rot="16200000" flipH="1">
                <a:off x="2087803" y="2417440"/>
                <a:ext cx="142860" cy="790022"/>
              </a:xfrm>
              <a:prstGeom prst="rtTriangle">
                <a:avLst/>
              </a:prstGeom>
              <a:solidFill>
                <a:srgbClr val="9A5859"/>
              </a:solidFill>
              <a:ln>
                <a:solidFill>
                  <a:srgbClr val="9A58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56A8A60-0486-FC23-6DB0-794AC8274CCC}"/>
                </a:ext>
              </a:extLst>
            </p:cNvPr>
            <p:cNvSpPr/>
            <p:nvPr/>
          </p:nvSpPr>
          <p:spPr>
            <a:xfrm rot="2990489">
              <a:off x="3299001" y="2885785"/>
              <a:ext cx="421564" cy="127988"/>
            </a:xfrm>
            <a:prstGeom prst="rect">
              <a:avLst/>
            </a:prstGeom>
            <a:solidFill>
              <a:srgbClr val="9A5859"/>
            </a:solidFill>
            <a:ln>
              <a:solidFill>
                <a:srgbClr val="9A58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307DF3D-FB97-E624-1BB8-0EDA0CCC5BB4}"/>
                </a:ext>
              </a:extLst>
            </p:cNvPr>
            <p:cNvSpPr/>
            <p:nvPr/>
          </p:nvSpPr>
          <p:spPr>
            <a:xfrm rot="8433916">
              <a:off x="2085619" y="3649036"/>
              <a:ext cx="1870903" cy="138966"/>
            </a:xfrm>
            <a:prstGeom prst="rect">
              <a:avLst/>
            </a:prstGeom>
            <a:solidFill>
              <a:srgbClr val="9A5859"/>
            </a:solidFill>
            <a:ln>
              <a:solidFill>
                <a:srgbClr val="9A58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85EDAC73-BDB2-66A4-A770-FAD6C0E15A27}"/>
                </a:ext>
              </a:extLst>
            </p:cNvPr>
            <p:cNvSpPr/>
            <p:nvPr/>
          </p:nvSpPr>
          <p:spPr>
            <a:xfrm rot="13845550">
              <a:off x="1998537" y="4198242"/>
              <a:ext cx="145045" cy="591718"/>
            </a:xfrm>
            <a:prstGeom prst="triangle">
              <a:avLst>
                <a:gd name="adj" fmla="val 55171"/>
              </a:avLst>
            </a:prstGeom>
            <a:solidFill>
              <a:srgbClr val="9A5859"/>
            </a:solidFill>
            <a:ln>
              <a:solidFill>
                <a:srgbClr val="9A58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D59ECF5-DCB0-8BE0-D91C-63CBCEB84094}"/>
                </a:ext>
              </a:extLst>
            </p:cNvPr>
            <p:cNvGrpSpPr/>
            <p:nvPr/>
          </p:nvGrpSpPr>
          <p:grpSpPr>
            <a:xfrm>
              <a:off x="1206171" y="3936488"/>
              <a:ext cx="1136541" cy="323993"/>
              <a:chOff x="645913" y="2740424"/>
              <a:chExt cx="2103305" cy="49963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084EBC6-8183-0125-E3EB-51227577DD77}"/>
                  </a:ext>
                </a:extLst>
              </p:cNvPr>
              <p:cNvSpPr/>
              <p:nvPr/>
            </p:nvSpPr>
            <p:spPr>
              <a:xfrm rot="2990489">
                <a:off x="2462314" y="2875083"/>
                <a:ext cx="421564" cy="152245"/>
              </a:xfrm>
              <a:prstGeom prst="rect">
                <a:avLst/>
              </a:prstGeom>
              <a:solidFill>
                <a:srgbClr val="9A5859"/>
              </a:solidFill>
              <a:ln>
                <a:solidFill>
                  <a:srgbClr val="9A58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49" name="Right Triangle 48">
                <a:extLst>
                  <a:ext uri="{FF2B5EF4-FFF2-40B4-BE49-F238E27FC236}">
                    <a16:creationId xmlns:a16="http://schemas.microsoft.com/office/drawing/2014/main" id="{9E22933F-82C8-CB03-56D4-67D883FEE11B}"/>
                  </a:ext>
                </a:extLst>
              </p:cNvPr>
              <p:cNvSpPr/>
              <p:nvPr/>
            </p:nvSpPr>
            <p:spPr>
              <a:xfrm rot="14347058" flipH="1">
                <a:off x="1591121" y="2125651"/>
                <a:ext cx="169204" cy="2059619"/>
              </a:xfrm>
              <a:prstGeom prst="rtTriangle">
                <a:avLst/>
              </a:prstGeom>
              <a:solidFill>
                <a:srgbClr val="9A5859"/>
              </a:solidFill>
              <a:ln>
                <a:solidFill>
                  <a:srgbClr val="9A58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B242589-CDE8-33E2-E6BE-02BA25E55193}"/>
                </a:ext>
              </a:extLst>
            </p:cNvPr>
            <p:cNvGrpSpPr/>
            <p:nvPr/>
          </p:nvGrpSpPr>
          <p:grpSpPr>
            <a:xfrm rot="18339717" flipV="1">
              <a:off x="2640020" y="3754319"/>
              <a:ext cx="1011465" cy="486648"/>
              <a:chOff x="1800658" y="2740424"/>
              <a:chExt cx="948560" cy="42156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3BFDA39-4DD4-1491-0F4F-93B326232F1A}"/>
                  </a:ext>
                </a:extLst>
              </p:cNvPr>
              <p:cNvSpPr/>
              <p:nvPr/>
            </p:nvSpPr>
            <p:spPr>
              <a:xfrm rot="2990489">
                <a:off x="2462314" y="2875083"/>
                <a:ext cx="421564" cy="152245"/>
              </a:xfrm>
              <a:prstGeom prst="rect">
                <a:avLst/>
              </a:prstGeom>
              <a:solidFill>
                <a:srgbClr val="9A5859"/>
              </a:solidFill>
              <a:ln>
                <a:solidFill>
                  <a:srgbClr val="9A58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47" name="Right Triangle 46">
                <a:extLst>
                  <a:ext uri="{FF2B5EF4-FFF2-40B4-BE49-F238E27FC236}">
                    <a16:creationId xmlns:a16="http://schemas.microsoft.com/office/drawing/2014/main" id="{4F689F60-343C-BC80-7706-2FC2BEEF4C53}"/>
                  </a:ext>
                </a:extLst>
              </p:cNvPr>
              <p:cNvSpPr/>
              <p:nvPr/>
            </p:nvSpPr>
            <p:spPr>
              <a:xfrm rot="16200000" flipH="1">
                <a:off x="2124239" y="2417440"/>
                <a:ext cx="142859" cy="790021"/>
              </a:xfrm>
              <a:prstGeom prst="rtTriangle">
                <a:avLst/>
              </a:prstGeom>
              <a:solidFill>
                <a:srgbClr val="9A5859"/>
              </a:solidFill>
              <a:ln>
                <a:solidFill>
                  <a:srgbClr val="9A58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9FD720A2-A781-2E5A-77D9-136568A4957D}"/>
              </a:ext>
            </a:extLst>
          </p:cNvPr>
          <p:cNvSpPr/>
          <p:nvPr/>
        </p:nvSpPr>
        <p:spPr>
          <a:xfrm>
            <a:off x="1161141" y="-305012"/>
            <a:ext cx="1376649" cy="1133948"/>
          </a:xfrm>
          <a:prstGeom prst="rect">
            <a:avLst/>
          </a:prstGeom>
          <a:solidFill>
            <a:srgbClr val="606166"/>
          </a:solidFill>
          <a:ln>
            <a:solidFill>
              <a:srgbClr val="4546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E97FD00-7FB5-FA6E-4859-DD737611B53D}"/>
              </a:ext>
            </a:extLst>
          </p:cNvPr>
          <p:cNvSpPr/>
          <p:nvPr/>
        </p:nvSpPr>
        <p:spPr>
          <a:xfrm>
            <a:off x="6726027" y="1267057"/>
            <a:ext cx="1303058" cy="738477"/>
          </a:xfrm>
          <a:prstGeom prst="rect">
            <a:avLst/>
          </a:prstGeom>
          <a:solidFill>
            <a:srgbClr val="3C3C3C"/>
          </a:solidFill>
          <a:ln>
            <a:solidFill>
              <a:srgbClr val="3C3C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C724BCD-6586-CA04-9017-A7D4E58F459C}"/>
              </a:ext>
            </a:extLst>
          </p:cNvPr>
          <p:cNvSpPr/>
          <p:nvPr/>
        </p:nvSpPr>
        <p:spPr>
          <a:xfrm>
            <a:off x="8923729" y="3789654"/>
            <a:ext cx="1257737" cy="913247"/>
          </a:xfrm>
          <a:prstGeom prst="rect">
            <a:avLst/>
          </a:prstGeom>
          <a:solidFill>
            <a:srgbClr val="45464A"/>
          </a:solidFill>
          <a:ln>
            <a:solidFill>
              <a:srgbClr val="4546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2560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92A8C88-1D36-80C3-8DF6-54D4B28AAC91}"/>
              </a:ext>
            </a:extLst>
          </p:cNvPr>
          <p:cNvSpPr/>
          <p:nvPr/>
        </p:nvSpPr>
        <p:spPr>
          <a:xfrm>
            <a:off x="6580775" y="1373272"/>
            <a:ext cx="3737811" cy="3785937"/>
          </a:xfrm>
          <a:prstGeom prst="rect">
            <a:avLst/>
          </a:prstGeom>
          <a:solidFill>
            <a:srgbClr val="233947"/>
          </a:solidFill>
          <a:ln>
            <a:solidFill>
              <a:srgbClr val="2339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27ED4-4007-706A-8AC1-B20FE915D67A}"/>
              </a:ext>
            </a:extLst>
          </p:cNvPr>
          <p:cNvSpPr/>
          <p:nvPr/>
        </p:nvSpPr>
        <p:spPr>
          <a:xfrm>
            <a:off x="1127653" y="1177690"/>
            <a:ext cx="3737811" cy="3785937"/>
          </a:xfrm>
          <a:prstGeom prst="rect">
            <a:avLst/>
          </a:prstGeom>
          <a:solidFill>
            <a:srgbClr val="8FAFC6"/>
          </a:solidFill>
          <a:ln>
            <a:solidFill>
              <a:srgbClr val="8FA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CE3D1E-2E3E-B119-9309-522BCA8DCB50}"/>
              </a:ext>
            </a:extLst>
          </p:cNvPr>
          <p:cNvGrpSpPr/>
          <p:nvPr/>
        </p:nvGrpSpPr>
        <p:grpSpPr>
          <a:xfrm>
            <a:off x="7191488" y="1798177"/>
            <a:ext cx="2612242" cy="2544960"/>
            <a:chOff x="1723135" y="1812464"/>
            <a:chExt cx="2612242" cy="2544960"/>
          </a:xfrm>
        </p:grpSpPr>
        <p:pic>
          <p:nvPicPr>
            <p:cNvPr id="5" name="Graphic 4" descr="Snowflake with solid fill">
              <a:extLst>
                <a:ext uri="{FF2B5EF4-FFF2-40B4-BE49-F238E27FC236}">
                  <a16:creationId xmlns:a16="http://schemas.microsoft.com/office/drawing/2014/main" id="{E109B5FE-D6C3-96C7-A511-F10B79678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3135" y="3099231"/>
              <a:ext cx="1258193" cy="1258193"/>
            </a:xfrm>
            <a:prstGeom prst="rect">
              <a:avLst/>
            </a:prstGeom>
          </p:spPr>
        </p:pic>
        <p:pic>
          <p:nvPicPr>
            <p:cNvPr id="7" name="Graphic 6" descr="Snowflake outline">
              <a:extLst>
                <a:ext uri="{FF2B5EF4-FFF2-40B4-BE49-F238E27FC236}">
                  <a16:creationId xmlns:a16="http://schemas.microsoft.com/office/drawing/2014/main" id="{327CA0B6-9221-2088-D6E7-8DBDDF5AA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7863" y="1812464"/>
              <a:ext cx="1258193" cy="1258193"/>
            </a:xfrm>
            <a:prstGeom prst="rect">
              <a:avLst/>
            </a:prstGeom>
          </p:spPr>
        </p:pic>
        <p:pic>
          <p:nvPicPr>
            <p:cNvPr id="9" name="Graphic 8" descr="Snowflake outline">
              <a:extLst>
                <a:ext uri="{FF2B5EF4-FFF2-40B4-BE49-F238E27FC236}">
                  <a16:creationId xmlns:a16="http://schemas.microsoft.com/office/drawing/2014/main" id="{B226E7E2-5A48-D0AE-9F7C-FE9696762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2725652" y="2475666"/>
              <a:ext cx="1609725" cy="160972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A0B52F-5918-2639-1DEA-DF2A73828E72}"/>
              </a:ext>
            </a:extLst>
          </p:cNvPr>
          <p:cNvGrpSpPr/>
          <p:nvPr/>
        </p:nvGrpSpPr>
        <p:grpSpPr>
          <a:xfrm>
            <a:off x="1915165" y="1986055"/>
            <a:ext cx="2091684" cy="2195723"/>
            <a:chOff x="1947863" y="1986055"/>
            <a:chExt cx="2091684" cy="2195723"/>
          </a:xfrm>
        </p:grpSpPr>
        <p:pic>
          <p:nvPicPr>
            <p:cNvPr id="21" name="Graphic 20" descr="Snowflake with solid fill">
              <a:extLst>
                <a:ext uri="{FF2B5EF4-FFF2-40B4-BE49-F238E27FC236}">
                  <a16:creationId xmlns:a16="http://schemas.microsoft.com/office/drawing/2014/main" id="{61D0849C-C8F2-F913-534E-CAC170711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7861" t="12438" r="16328" b="13960"/>
            <a:stretch/>
          </p:blipFill>
          <p:spPr>
            <a:xfrm>
              <a:off x="1947863" y="3255730"/>
              <a:ext cx="828035" cy="926048"/>
            </a:xfrm>
            <a:prstGeom prst="rect">
              <a:avLst/>
            </a:prstGeom>
          </p:spPr>
        </p:pic>
        <p:pic>
          <p:nvPicPr>
            <p:cNvPr id="22" name="Graphic 21" descr="Snowflake outline">
              <a:extLst>
                <a:ext uri="{FF2B5EF4-FFF2-40B4-BE49-F238E27FC236}">
                  <a16:creationId xmlns:a16="http://schemas.microsoft.com/office/drawing/2014/main" id="{9836A2D7-B839-ABCF-0BF7-9027275072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7088" t="13797" r="17100" b="12602"/>
            <a:stretch/>
          </p:blipFill>
          <p:spPr>
            <a:xfrm>
              <a:off x="2162868" y="1986055"/>
              <a:ext cx="828036" cy="926048"/>
            </a:xfrm>
            <a:prstGeom prst="rect">
              <a:avLst/>
            </a:prstGeom>
          </p:spPr>
        </p:pic>
        <p:pic>
          <p:nvPicPr>
            <p:cNvPr id="23" name="Graphic 22" descr="Snowflake outline">
              <a:extLst>
                <a:ext uri="{FF2B5EF4-FFF2-40B4-BE49-F238E27FC236}">
                  <a16:creationId xmlns:a16="http://schemas.microsoft.com/office/drawing/2014/main" id="{6A69CEE6-B2F1-01ED-469A-194715B65A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8378" t="14648" r="19294" b="15135"/>
            <a:stretch/>
          </p:blipFill>
          <p:spPr>
            <a:xfrm flipH="1">
              <a:off x="3036246" y="2711451"/>
              <a:ext cx="1003301" cy="113030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449E55E-4A26-723B-A2D6-F3D3A870B4C2}"/>
              </a:ext>
            </a:extLst>
          </p:cNvPr>
          <p:cNvSpPr txBox="1"/>
          <p:nvPr/>
        </p:nvSpPr>
        <p:spPr>
          <a:xfrm>
            <a:off x="3702968" y="5680310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Snow-day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Snow-night</a:t>
            </a:r>
          </a:p>
        </p:txBody>
      </p:sp>
    </p:spTree>
    <p:extLst>
      <p:ext uri="{BB962C8B-B14F-4D97-AF65-F5344CB8AC3E}">
        <p14:creationId xmlns:p14="http://schemas.microsoft.com/office/powerpoint/2010/main" val="29148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A27ED4-4007-706A-8AC1-B20FE915D67A}"/>
              </a:ext>
            </a:extLst>
          </p:cNvPr>
          <p:cNvSpPr/>
          <p:nvPr/>
        </p:nvSpPr>
        <p:spPr>
          <a:xfrm>
            <a:off x="1127653" y="1177690"/>
            <a:ext cx="3737811" cy="3785937"/>
          </a:xfrm>
          <a:prstGeom prst="rect">
            <a:avLst/>
          </a:prstGeom>
          <a:solidFill>
            <a:srgbClr val="9A5859"/>
          </a:solidFill>
          <a:ln>
            <a:solidFill>
              <a:srgbClr val="9A58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7723BE-D877-DF26-9DEE-FA89642E13AD}"/>
              </a:ext>
            </a:extLst>
          </p:cNvPr>
          <p:cNvSpPr/>
          <p:nvPr/>
        </p:nvSpPr>
        <p:spPr>
          <a:xfrm>
            <a:off x="6628704" y="1177689"/>
            <a:ext cx="3737811" cy="3785937"/>
          </a:xfrm>
          <a:prstGeom prst="rect">
            <a:avLst/>
          </a:prstGeom>
          <a:solidFill>
            <a:srgbClr val="764344"/>
          </a:solidFill>
          <a:ln>
            <a:solidFill>
              <a:srgbClr val="7643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6" name="Graphic 5" descr="Windy outline">
            <a:extLst>
              <a:ext uri="{FF2B5EF4-FFF2-40B4-BE49-F238E27FC236}">
                <a16:creationId xmlns:a16="http://schemas.microsoft.com/office/drawing/2014/main" id="{87421E19-D328-DC47-F4A8-074FC7FE3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520" t="21188" r="7452" b="20950"/>
          <a:stretch/>
        </p:blipFill>
        <p:spPr>
          <a:xfrm rot="8664795">
            <a:off x="1837562" y="2312097"/>
            <a:ext cx="2223459" cy="1513102"/>
          </a:xfrm>
          <a:prstGeom prst="rect">
            <a:avLst/>
          </a:prstGeom>
        </p:spPr>
      </p:pic>
      <p:pic>
        <p:nvPicPr>
          <p:cNvPr id="8" name="Graphic 7" descr="Windy outline">
            <a:extLst>
              <a:ext uri="{FF2B5EF4-FFF2-40B4-BE49-F238E27FC236}">
                <a16:creationId xmlns:a16="http://schemas.microsoft.com/office/drawing/2014/main" id="{75F9D1D1-9D8F-97F8-81FC-C63994F92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664795">
            <a:off x="7145386" y="1694372"/>
            <a:ext cx="2614987" cy="26149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D3D60C-A7FA-4E64-93E9-8CD9CF0149B7}"/>
              </a:ext>
            </a:extLst>
          </p:cNvPr>
          <p:cNvSpPr/>
          <p:nvPr/>
        </p:nvSpPr>
        <p:spPr>
          <a:xfrm>
            <a:off x="6628703" y="-199585"/>
            <a:ext cx="1480027" cy="1239690"/>
          </a:xfrm>
          <a:prstGeom prst="rect">
            <a:avLst/>
          </a:prstGeom>
          <a:solidFill>
            <a:srgbClr val="8A4F4F"/>
          </a:solidFill>
          <a:ln>
            <a:solidFill>
              <a:srgbClr val="8A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1019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34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Francisca Serrão</dc:creator>
  <cp:lastModifiedBy>Francisca Serrão</cp:lastModifiedBy>
  <cp:revision>1</cp:revision>
  <dcterms:created xsi:type="dcterms:W3CDTF">2023-11-16T12:28:47Z</dcterms:created>
  <dcterms:modified xsi:type="dcterms:W3CDTF">2023-11-16T16:29:17Z</dcterms:modified>
</cp:coreProperties>
</file>