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01"/>
    <a:srgbClr val="9D5601"/>
    <a:srgbClr val="F38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50" autoAdjust="0"/>
  </p:normalViewPr>
  <p:slideViewPr>
    <p:cSldViewPr snapToGrid="0">
      <p:cViewPr varScale="1">
        <p:scale>
          <a:sx n="78" d="100"/>
          <a:sy n="78" d="100"/>
        </p:scale>
        <p:origin x="768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0433" y="1713667"/>
            <a:ext cx="9031200" cy="28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333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73100" y="4730067"/>
            <a:ext cx="74460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99067" y="3064566"/>
            <a:ext cx="104797" cy="726701"/>
            <a:chOff x="449300" y="2298424"/>
            <a:chExt cx="78598" cy="545026"/>
          </a:xfrm>
        </p:grpSpPr>
        <p:sp>
          <p:nvSpPr>
            <p:cNvPr id="13" name="Google Shape;13;p2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463869" y="535323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9617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920134" y="1533300"/>
            <a:ext cx="10870300" cy="4911200"/>
            <a:chOff x="690100" y="1149975"/>
            <a:chExt cx="8152725" cy="3683400"/>
          </a:xfrm>
        </p:grpSpPr>
        <p:sp>
          <p:nvSpPr>
            <p:cNvPr id="20" name="Google Shape;20;p2"/>
            <p:cNvSpPr/>
            <p:nvPr/>
          </p:nvSpPr>
          <p:spPr>
            <a:xfrm>
              <a:off x="690100" y="1864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96925" y="11499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7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546000" y="2305284"/>
            <a:ext cx="7100000" cy="1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546000" y="4235151"/>
            <a:ext cx="7100000" cy="662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10735510" y="54346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1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146" name="Google Shape;146;p11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437669" y="59295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188583" y="336286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1"/>
          <p:cNvGrpSpPr/>
          <p:nvPr/>
        </p:nvGrpSpPr>
        <p:grpSpPr>
          <a:xfrm>
            <a:off x="513734" y="1736500"/>
            <a:ext cx="11175100" cy="4708000"/>
            <a:chOff x="385300" y="1302375"/>
            <a:chExt cx="8381325" cy="3531000"/>
          </a:xfrm>
        </p:grpSpPr>
        <p:sp>
          <p:nvSpPr>
            <p:cNvPr id="153" name="Google Shape;153;p11"/>
            <p:cNvSpPr/>
            <p:nvPr/>
          </p:nvSpPr>
          <p:spPr>
            <a:xfrm>
              <a:off x="385300" y="17119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8720725" y="13023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7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17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476835" y="2678957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7407776" y="2678957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2476835" y="4622400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7407776" y="4622400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hasCustomPrompt="1"/>
          </p:nvPr>
        </p:nvSpPr>
        <p:spPr>
          <a:xfrm>
            <a:off x="1217667" y="2105733"/>
            <a:ext cx="9796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5" hasCustomPrompt="1"/>
          </p:nvPr>
        </p:nvSpPr>
        <p:spPr>
          <a:xfrm>
            <a:off x="1217667" y="4073472"/>
            <a:ext cx="979600" cy="1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6" hasCustomPrompt="1"/>
          </p:nvPr>
        </p:nvSpPr>
        <p:spPr>
          <a:xfrm>
            <a:off x="6070369" y="2105733"/>
            <a:ext cx="979600" cy="1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7" hasCustomPrompt="1"/>
          </p:nvPr>
        </p:nvSpPr>
        <p:spPr>
          <a:xfrm>
            <a:off x="6070369" y="4073472"/>
            <a:ext cx="979600" cy="1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8"/>
          </p:nvPr>
        </p:nvSpPr>
        <p:spPr>
          <a:xfrm>
            <a:off x="2477887" y="2105733"/>
            <a:ext cx="3321600" cy="6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7408829" y="2105733"/>
            <a:ext cx="3321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2477887" y="4073472"/>
            <a:ext cx="3321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7408829" y="4073472"/>
            <a:ext cx="3321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453634" y="460501"/>
            <a:ext cx="11453100" cy="5304900"/>
            <a:chOff x="340225" y="345375"/>
            <a:chExt cx="8589825" cy="3978675"/>
          </a:xfrm>
        </p:grpSpPr>
        <p:sp>
          <p:nvSpPr>
            <p:cNvPr id="173" name="Google Shape;173;p13"/>
            <p:cNvSpPr/>
            <p:nvPr/>
          </p:nvSpPr>
          <p:spPr>
            <a:xfrm>
              <a:off x="566275" y="1288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215900" y="3453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8884150" y="27293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40225" y="42781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10540863" y="5350782"/>
            <a:ext cx="1187957" cy="1187957"/>
            <a:chOff x="7241822" y="2364248"/>
            <a:chExt cx="890968" cy="890968"/>
          </a:xfrm>
        </p:grpSpPr>
        <p:grpSp>
          <p:nvGrpSpPr>
            <p:cNvPr id="178" name="Google Shape;178;p13"/>
            <p:cNvGrpSpPr/>
            <p:nvPr/>
          </p:nvGrpSpPr>
          <p:grpSpPr>
            <a:xfrm>
              <a:off x="7241822" y="2364248"/>
              <a:ext cx="890968" cy="890968"/>
              <a:chOff x="319072" y="3689373"/>
              <a:chExt cx="890968" cy="890968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319072" y="3689373"/>
                <a:ext cx="890968" cy="890968"/>
              </a:xfrm>
              <a:custGeom>
                <a:avLst/>
                <a:gdLst/>
                <a:ahLst/>
                <a:cxnLst/>
                <a:rect l="l" t="t" r="r" b="b"/>
                <a:pathLst>
                  <a:path w="890968" h="890968" extrusionOk="0">
                    <a:moveTo>
                      <a:pt x="890969" y="445484"/>
                    </a:moveTo>
                    <a:cubicBezTo>
                      <a:pt x="890969" y="691518"/>
                      <a:pt x="691519" y="890968"/>
                      <a:pt x="445484" y="890968"/>
                    </a:cubicBezTo>
                    <a:cubicBezTo>
                      <a:pt x="199450" y="890968"/>
                      <a:pt x="0" y="691518"/>
                      <a:pt x="0" y="445484"/>
                    </a:cubicBezTo>
                    <a:cubicBezTo>
                      <a:pt x="0" y="199450"/>
                      <a:pt x="199450" y="0"/>
                      <a:pt x="445484" y="0"/>
                    </a:cubicBezTo>
                    <a:cubicBezTo>
                      <a:pt x="691519" y="0"/>
                      <a:pt x="890969" y="199450"/>
                      <a:pt x="890969" y="44548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21561" y="3791862"/>
                <a:ext cx="685990" cy="685990"/>
              </a:xfrm>
              <a:custGeom>
                <a:avLst/>
                <a:gdLst/>
                <a:ahLst/>
                <a:cxnLst/>
                <a:rect l="l" t="t" r="r" b="b"/>
                <a:pathLst>
                  <a:path w="685990" h="685990" extrusionOk="0">
                    <a:moveTo>
                      <a:pt x="685990" y="342995"/>
                    </a:moveTo>
                    <a:cubicBezTo>
                      <a:pt x="685990" y="532426"/>
                      <a:pt x="532426" y="685991"/>
                      <a:pt x="342995" y="685991"/>
                    </a:cubicBezTo>
                    <a:cubicBezTo>
                      <a:pt x="153564" y="685991"/>
                      <a:pt x="0" y="532426"/>
                      <a:pt x="0" y="342995"/>
                    </a:cubicBezTo>
                    <a:cubicBezTo>
                      <a:pt x="0" y="153564"/>
                      <a:pt x="153564" y="0"/>
                      <a:pt x="342995" y="0"/>
                    </a:cubicBezTo>
                    <a:cubicBezTo>
                      <a:pt x="532426" y="0"/>
                      <a:pt x="685990" y="153564"/>
                      <a:pt x="685990" y="3429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05475" y="3876349"/>
                <a:ext cx="517970" cy="517970"/>
              </a:xfrm>
              <a:custGeom>
                <a:avLst/>
                <a:gdLst/>
                <a:ahLst/>
                <a:cxnLst/>
                <a:rect l="l" t="t" r="r" b="b"/>
                <a:pathLst>
                  <a:path w="517970" h="517970" extrusionOk="0">
                    <a:moveTo>
                      <a:pt x="517916" y="258474"/>
                    </a:moveTo>
                    <a:cubicBezTo>
                      <a:pt x="518182" y="401511"/>
                      <a:pt x="402444" y="517668"/>
                      <a:pt x="259407" y="517935"/>
                    </a:cubicBezTo>
                    <a:cubicBezTo>
                      <a:pt x="116370" y="518202"/>
                      <a:pt x="213" y="402463"/>
                      <a:pt x="-54" y="259426"/>
                    </a:cubicBezTo>
                    <a:cubicBezTo>
                      <a:pt x="-320" y="116390"/>
                      <a:pt x="115418" y="232"/>
                      <a:pt x="258455" y="-34"/>
                    </a:cubicBezTo>
                    <a:cubicBezTo>
                      <a:pt x="258645" y="-34"/>
                      <a:pt x="258836" y="-34"/>
                      <a:pt x="259026" y="-34"/>
                    </a:cubicBezTo>
                    <a:cubicBezTo>
                      <a:pt x="401854" y="-34"/>
                      <a:pt x="517706" y="115647"/>
                      <a:pt x="517916" y="25847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13"/>
            <p:cNvGrpSpPr/>
            <p:nvPr/>
          </p:nvGrpSpPr>
          <p:grpSpPr>
            <a:xfrm>
              <a:off x="7499393" y="2611010"/>
              <a:ext cx="375914" cy="375914"/>
              <a:chOff x="2098944" y="-1928908"/>
              <a:chExt cx="666750" cy="66675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2098944" y="-1928908"/>
                <a:ext cx="666750" cy="666750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666750" extrusionOk="0">
                    <a:moveTo>
                      <a:pt x="666696" y="333341"/>
                    </a:moveTo>
                    <a:cubicBezTo>
                      <a:pt x="666696" y="517459"/>
                      <a:pt x="517439" y="666716"/>
                      <a:pt x="333321" y="666716"/>
                    </a:cubicBezTo>
                    <a:cubicBezTo>
                      <a:pt x="149202" y="666716"/>
                      <a:pt x="-54" y="517459"/>
                      <a:pt x="-54" y="333341"/>
                    </a:cubicBezTo>
                    <a:cubicBezTo>
                      <a:pt x="-54" y="149222"/>
                      <a:pt x="149202" y="-34"/>
                      <a:pt x="333321" y="-34"/>
                    </a:cubicBezTo>
                    <a:cubicBezTo>
                      <a:pt x="517439" y="-34"/>
                      <a:pt x="666696" y="149222"/>
                      <a:pt x="666696" y="33334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2195528" y="-1832801"/>
                <a:ext cx="474440" cy="474535"/>
              </a:xfrm>
              <a:custGeom>
                <a:avLst/>
                <a:gdLst/>
                <a:ahLst/>
                <a:cxnLst/>
                <a:rect l="l" t="t" r="r" b="b"/>
                <a:pathLst>
                  <a:path w="474440" h="474535" extrusionOk="0">
                    <a:moveTo>
                      <a:pt x="332518" y="242411"/>
                    </a:moveTo>
                    <a:lnTo>
                      <a:pt x="474440" y="201073"/>
                    </a:lnTo>
                    <a:lnTo>
                      <a:pt x="331946" y="203835"/>
                    </a:lnTo>
                    <a:lnTo>
                      <a:pt x="444627" y="116681"/>
                    </a:lnTo>
                    <a:lnTo>
                      <a:pt x="308229" y="173546"/>
                    </a:lnTo>
                    <a:lnTo>
                      <a:pt x="379380" y="43910"/>
                    </a:lnTo>
                    <a:lnTo>
                      <a:pt x="280606" y="146590"/>
                    </a:lnTo>
                    <a:lnTo>
                      <a:pt x="298609" y="5334"/>
                    </a:lnTo>
                    <a:lnTo>
                      <a:pt x="242316" y="142018"/>
                    </a:lnTo>
                    <a:lnTo>
                      <a:pt x="200977" y="0"/>
                    </a:lnTo>
                    <a:lnTo>
                      <a:pt x="203739" y="142494"/>
                    </a:lnTo>
                    <a:lnTo>
                      <a:pt x="116586" y="29813"/>
                    </a:lnTo>
                    <a:lnTo>
                      <a:pt x="173450" y="166306"/>
                    </a:lnTo>
                    <a:lnTo>
                      <a:pt x="43815" y="95155"/>
                    </a:lnTo>
                    <a:lnTo>
                      <a:pt x="146589" y="193929"/>
                    </a:lnTo>
                    <a:lnTo>
                      <a:pt x="5239" y="175831"/>
                    </a:lnTo>
                    <a:lnTo>
                      <a:pt x="141922" y="232124"/>
                    </a:lnTo>
                    <a:lnTo>
                      <a:pt x="0" y="273463"/>
                    </a:lnTo>
                    <a:lnTo>
                      <a:pt x="142398" y="270700"/>
                    </a:lnTo>
                    <a:lnTo>
                      <a:pt x="29718" y="357854"/>
                    </a:lnTo>
                    <a:lnTo>
                      <a:pt x="166211" y="300990"/>
                    </a:lnTo>
                    <a:lnTo>
                      <a:pt x="95059" y="430625"/>
                    </a:lnTo>
                    <a:lnTo>
                      <a:pt x="193834" y="327946"/>
                    </a:lnTo>
                    <a:lnTo>
                      <a:pt x="175736" y="469201"/>
                    </a:lnTo>
                    <a:lnTo>
                      <a:pt x="232124" y="332518"/>
                    </a:lnTo>
                    <a:lnTo>
                      <a:pt x="273367" y="474535"/>
                    </a:lnTo>
                    <a:lnTo>
                      <a:pt x="270605" y="332042"/>
                    </a:lnTo>
                    <a:lnTo>
                      <a:pt x="357759" y="444722"/>
                    </a:lnTo>
                    <a:lnTo>
                      <a:pt x="300990" y="308229"/>
                    </a:lnTo>
                    <a:lnTo>
                      <a:pt x="430530" y="379381"/>
                    </a:lnTo>
                    <a:lnTo>
                      <a:pt x="327850" y="280606"/>
                    </a:lnTo>
                    <a:lnTo>
                      <a:pt x="469201" y="298704"/>
                    </a:lnTo>
                    <a:lnTo>
                      <a:pt x="332518" y="2424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5" name="Google Shape;185;p13"/>
          <p:cNvSpPr/>
          <p:nvPr/>
        </p:nvSpPr>
        <p:spPr>
          <a:xfrm>
            <a:off x="417583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614062" y="1896910"/>
            <a:ext cx="4114781" cy="4522055"/>
            <a:chOff x="5710546" y="1422682"/>
            <a:chExt cx="3086086" cy="3391541"/>
          </a:xfrm>
        </p:grpSpPr>
        <p:sp>
          <p:nvSpPr>
            <p:cNvPr id="187" name="Google Shape;187;p13"/>
            <p:cNvSpPr/>
            <p:nvPr/>
          </p:nvSpPr>
          <p:spPr>
            <a:xfrm>
              <a:off x="8679321" y="14226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710546" y="4697020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752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2168224" y="4287367"/>
            <a:ext cx="7855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subTitle" idx="1"/>
          </p:nvPr>
        </p:nvSpPr>
        <p:spPr>
          <a:xfrm>
            <a:off x="2168167" y="1943300"/>
            <a:ext cx="7855600" cy="21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4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196" name="Google Shape;196;p14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4"/>
          <p:cNvSpPr/>
          <p:nvPr/>
        </p:nvSpPr>
        <p:spPr>
          <a:xfrm>
            <a:off x="437669" y="59295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1188583" y="336286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30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1642000" y="1028700"/>
            <a:ext cx="5006400" cy="3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1"/>
          </p:nvPr>
        </p:nvSpPr>
        <p:spPr>
          <a:xfrm>
            <a:off x="1642017" y="4176300"/>
            <a:ext cx="5006400" cy="1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5"/>
          <p:cNvSpPr>
            <a:spLocks noGrp="1"/>
          </p:cNvSpPr>
          <p:nvPr>
            <p:ph type="pic" idx="2"/>
          </p:nvPr>
        </p:nvSpPr>
        <p:spPr>
          <a:xfrm>
            <a:off x="6648400" y="1602633"/>
            <a:ext cx="3901600" cy="390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15"/>
          <p:cNvSpPr/>
          <p:nvPr/>
        </p:nvSpPr>
        <p:spPr>
          <a:xfrm>
            <a:off x="471049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5"/>
          <p:cNvGrpSpPr/>
          <p:nvPr/>
        </p:nvGrpSpPr>
        <p:grpSpPr>
          <a:xfrm>
            <a:off x="560967" y="3833550"/>
            <a:ext cx="104797" cy="726701"/>
            <a:chOff x="449300" y="2298424"/>
            <a:chExt cx="78598" cy="545026"/>
          </a:xfrm>
        </p:grpSpPr>
        <p:sp>
          <p:nvSpPr>
            <p:cNvPr id="209" name="Google Shape;209;p15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15"/>
          <p:cNvGrpSpPr/>
          <p:nvPr/>
        </p:nvGrpSpPr>
        <p:grpSpPr>
          <a:xfrm>
            <a:off x="7410862" y="1896910"/>
            <a:ext cx="4317981" cy="4623655"/>
            <a:chOff x="5558146" y="1422682"/>
            <a:chExt cx="3238486" cy="3467741"/>
          </a:xfrm>
        </p:grpSpPr>
        <p:sp>
          <p:nvSpPr>
            <p:cNvPr id="214" name="Google Shape;214;p15"/>
            <p:cNvSpPr/>
            <p:nvPr/>
          </p:nvSpPr>
          <p:spPr>
            <a:xfrm>
              <a:off x="8679321" y="14226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558146" y="4773220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15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360367" y="1921600"/>
            <a:ext cx="39956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360367" y="3339200"/>
            <a:ext cx="3995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10907177" y="55362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223" name="Google Shape;223;p16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615334" y="657001"/>
            <a:ext cx="11151700" cy="5787500"/>
            <a:chOff x="461500" y="492750"/>
            <a:chExt cx="8363775" cy="4340625"/>
          </a:xfrm>
        </p:grpSpPr>
        <p:sp>
          <p:nvSpPr>
            <p:cNvPr id="228" name="Google Shape;228;p16"/>
            <p:cNvSpPr/>
            <p:nvPr/>
          </p:nvSpPr>
          <p:spPr>
            <a:xfrm>
              <a:off x="461500" y="4927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8568325" y="13785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8779375" y="36101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54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5889859" y="1912351"/>
            <a:ext cx="3486400" cy="17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5890021" y="3818917"/>
            <a:ext cx="34864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>
            <a:off x="8668161" y="1912376"/>
            <a:ext cx="3135315" cy="4620888"/>
            <a:chOff x="6501121" y="1434282"/>
            <a:chExt cx="2351486" cy="3465666"/>
          </a:xfrm>
        </p:grpSpPr>
        <p:sp>
          <p:nvSpPr>
            <p:cNvPr id="237" name="Google Shape;237;p17"/>
            <p:cNvSpPr/>
            <p:nvPr/>
          </p:nvSpPr>
          <p:spPr>
            <a:xfrm>
              <a:off x="8735296" y="14342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501121" y="4782745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560967" y="3833550"/>
            <a:ext cx="104797" cy="726701"/>
            <a:chOff x="449300" y="2298424"/>
            <a:chExt cx="78598" cy="545026"/>
          </a:xfrm>
        </p:grpSpPr>
        <p:sp>
          <p:nvSpPr>
            <p:cNvPr id="240" name="Google Shape;240;p17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1520083" y="31835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615334" y="657001"/>
            <a:ext cx="10846900" cy="5787500"/>
            <a:chOff x="461500" y="492750"/>
            <a:chExt cx="8135175" cy="4340625"/>
          </a:xfrm>
        </p:grpSpPr>
        <p:sp>
          <p:nvSpPr>
            <p:cNvPr id="246" name="Google Shape;246;p17"/>
            <p:cNvSpPr/>
            <p:nvPr/>
          </p:nvSpPr>
          <p:spPr>
            <a:xfrm>
              <a:off x="461500" y="4927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415925" y="7689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25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6372031" y="3318300"/>
            <a:ext cx="3680000" cy="1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2"/>
          </p:nvPr>
        </p:nvSpPr>
        <p:spPr>
          <a:xfrm>
            <a:off x="2139967" y="3318300"/>
            <a:ext cx="3680000" cy="1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3"/>
          </p:nvPr>
        </p:nvSpPr>
        <p:spPr>
          <a:xfrm>
            <a:off x="2139961" y="2573100"/>
            <a:ext cx="368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4"/>
          </p:nvPr>
        </p:nvSpPr>
        <p:spPr>
          <a:xfrm>
            <a:off x="6372039" y="2573100"/>
            <a:ext cx="368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1335083" y="24779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8"/>
          <p:cNvGrpSpPr/>
          <p:nvPr/>
        </p:nvGrpSpPr>
        <p:grpSpPr>
          <a:xfrm rot="10800000">
            <a:off x="641837" y="723145"/>
            <a:ext cx="318812" cy="148716"/>
            <a:chOff x="5852127" y="-4002405"/>
            <a:chExt cx="239109" cy="111537"/>
          </a:xfrm>
        </p:grpSpPr>
        <p:sp>
          <p:nvSpPr>
            <p:cNvPr id="259" name="Google Shape;259;p18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8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18"/>
          <p:cNvGrpSpPr/>
          <p:nvPr/>
        </p:nvGrpSpPr>
        <p:grpSpPr>
          <a:xfrm>
            <a:off x="752134" y="3065650"/>
            <a:ext cx="104797" cy="726701"/>
            <a:chOff x="449300" y="2298424"/>
            <a:chExt cx="78598" cy="545026"/>
          </a:xfrm>
        </p:grpSpPr>
        <p:sp>
          <p:nvSpPr>
            <p:cNvPr id="263" name="Google Shape;263;p18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/>
          <p:nvPr/>
        </p:nvSpPr>
        <p:spPr>
          <a:xfrm>
            <a:off x="471049" y="5880903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18"/>
          <p:cNvGrpSpPr/>
          <p:nvPr/>
        </p:nvGrpSpPr>
        <p:grpSpPr>
          <a:xfrm>
            <a:off x="463867" y="2180034"/>
            <a:ext cx="11367600" cy="4238833"/>
            <a:chOff x="347900" y="1635025"/>
            <a:chExt cx="8525700" cy="3179125"/>
          </a:xfrm>
        </p:grpSpPr>
        <p:sp>
          <p:nvSpPr>
            <p:cNvPr id="269" name="Google Shape;269;p18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295050" y="47682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81375" y="36751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340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1"/>
          </p:nvPr>
        </p:nvSpPr>
        <p:spPr>
          <a:xfrm>
            <a:off x="6312628" y="2223500"/>
            <a:ext cx="36692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2"/>
          </p:nvPr>
        </p:nvSpPr>
        <p:spPr>
          <a:xfrm>
            <a:off x="2210172" y="2223500"/>
            <a:ext cx="36692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19"/>
          <p:cNvGrpSpPr/>
          <p:nvPr/>
        </p:nvGrpSpPr>
        <p:grpSpPr>
          <a:xfrm rot="10800000">
            <a:off x="538137" y="900811"/>
            <a:ext cx="318812" cy="148716"/>
            <a:chOff x="5852127" y="-4002405"/>
            <a:chExt cx="239109" cy="111537"/>
          </a:xfrm>
        </p:grpSpPr>
        <p:sp>
          <p:nvSpPr>
            <p:cNvPr id="281" name="Google Shape;281;p19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19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286" name="Google Shape;286;p19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463867" y="2180033"/>
            <a:ext cx="11367600" cy="4282667"/>
            <a:chOff x="347900" y="1635025"/>
            <a:chExt cx="8525700" cy="3212000"/>
          </a:xfrm>
        </p:grpSpPr>
        <p:sp>
          <p:nvSpPr>
            <p:cNvPr id="291" name="Google Shape;291;p19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79450" y="48011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658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1"/>
          </p:nvPr>
        </p:nvSpPr>
        <p:spPr>
          <a:xfrm>
            <a:off x="1422459" y="3380267"/>
            <a:ext cx="30236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"/>
          </p:nvPr>
        </p:nvSpPr>
        <p:spPr>
          <a:xfrm>
            <a:off x="4581741" y="3380267"/>
            <a:ext cx="30236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3"/>
          </p:nvPr>
        </p:nvSpPr>
        <p:spPr>
          <a:xfrm>
            <a:off x="7741141" y="3380267"/>
            <a:ext cx="3028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4"/>
          </p:nvPr>
        </p:nvSpPr>
        <p:spPr>
          <a:xfrm>
            <a:off x="1422459" y="2500253"/>
            <a:ext cx="30236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5"/>
          </p:nvPr>
        </p:nvSpPr>
        <p:spPr>
          <a:xfrm>
            <a:off x="4581811" y="2500253"/>
            <a:ext cx="30236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6"/>
          </p:nvPr>
        </p:nvSpPr>
        <p:spPr>
          <a:xfrm>
            <a:off x="7741125" y="2500267"/>
            <a:ext cx="3028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0735510" y="54346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20"/>
          <p:cNvGrpSpPr/>
          <p:nvPr/>
        </p:nvGrpSpPr>
        <p:grpSpPr>
          <a:xfrm>
            <a:off x="7067003" y="6285645"/>
            <a:ext cx="318812" cy="148716"/>
            <a:chOff x="5852127" y="-4002405"/>
            <a:chExt cx="239109" cy="111537"/>
          </a:xfrm>
        </p:grpSpPr>
        <p:sp>
          <p:nvSpPr>
            <p:cNvPr id="305" name="Google Shape;305;p20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0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0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309" name="Google Shape;309;p20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0"/>
          <p:cNvSpPr/>
          <p:nvPr/>
        </p:nvSpPr>
        <p:spPr>
          <a:xfrm>
            <a:off x="437669" y="59295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11188583" y="336286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415868" y="593365"/>
            <a:ext cx="956288" cy="953952"/>
          </a:xfrm>
          <a:custGeom>
            <a:avLst/>
            <a:gdLst/>
            <a:ahLst/>
            <a:cxnLst/>
            <a:rect l="l" t="t" r="r" b="b"/>
            <a:pathLst>
              <a:path w="1366126" h="1362789" extrusionOk="0">
                <a:moveTo>
                  <a:pt x="1366073" y="677149"/>
                </a:moveTo>
                <a:lnTo>
                  <a:pt x="1366073" y="686674"/>
                </a:lnTo>
                <a:cubicBezTo>
                  <a:pt x="1362205" y="694227"/>
                  <a:pt x="1354462" y="698999"/>
                  <a:pt x="1345975" y="699056"/>
                </a:cubicBezTo>
                <a:cubicBezTo>
                  <a:pt x="1325591" y="700009"/>
                  <a:pt x="1305113" y="702009"/>
                  <a:pt x="1284729" y="703533"/>
                </a:cubicBezTo>
                <a:lnTo>
                  <a:pt x="1146140" y="713725"/>
                </a:lnTo>
                <a:lnTo>
                  <a:pt x="1061082" y="720202"/>
                </a:lnTo>
                <a:cubicBezTo>
                  <a:pt x="1063597" y="722573"/>
                  <a:pt x="1066683" y="724240"/>
                  <a:pt x="1070035" y="725059"/>
                </a:cubicBezTo>
                <a:lnTo>
                  <a:pt x="1248915" y="777637"/>
                </a:lnTo>
                <a:cubicBezTo>
                  <a:pt x="1277490" y="786019"/>
                  <a:pt x="1306065" y="794306"/>
                  <a:pt x="1335116" y="802879"/>
                </a:cubicBezTo>
                <a:cubicBezTo>
                  <a:pt x="1347785" y="806593"/>
                  <a:pt x="1352547" y="813261"/>
                  <a:pt x="1350261" y="824215"/>
                </a:cubicBezTo>
                <a:cubicBezTo>
                  <a:pt x="1347975" y="835168"/>
                  <a:pt x="1339879" y="838121"/>
                  <a:pt x="1329687" y="836978"/>
                </a:cubicBezTo>
                <a:cubicBezTo>
                  <a:pt x="1323305" y="836311"/>
                  <a:pt x="1316923" y="835454"/>
                  <a:pt x="1310637" y="834597"/>
                </a:cubicBezTo>
                <a:lnTo>
                  <a:pt x="1151760" y="812975"/>
                </a:lnTo>
                <a:lnTo>
                  <a:pt x="1044413" y="798307"/>
                </a:lnTo>
                <a:cubicBezTo>
                  <a:pt x="1046509" y="803450"/>
                  <a:pt x="1051081" y="804212"/>
                  <a:pt x="1054605" y="806022"/>
                </a:cubicBezTo>
                <a:cubicBezTo>
                  <a:pt x="1133663" y="848951"/>
                  <a:pt x="1212787" y="891775"/>
                  <a:pt x="1291968" y="934514"/>
                </a:cubicBezTo>
                <a:cubicBezTo>
                  <a:pt x="1295007" y="936048"/>
                  <a:pt x="1297959" y="937734"/>
                  <a:pt x="1300826" y="939562"/>
                </a:cubicBezTo>
                <a:cubicBezTo>
                  <a:pt x="1308027" y="944001"/>
                  <a:pt x="1310465" y="953316"/>
                  <a:pt x="1306351" y="960708"/>
                </a:cubicBezTo>
                <a:cubicBezTo>
                  <a:pt x="1303693" y="968690"/>
                  <a:pt x="1295063" y="973014"/>
                  <a:pt x="1287072" y="970357"/>
                </a:cubicBezTo>
                <a:cubicBezTo>
                  <a:pt x="1286958" y="970319"/>
                  <a:pt x="1286844" y="970271"/>
                  <a:pt x="1286729" y="970233"/>
                </a:cubicBezTo>
                <a:cubicBezTo>
                  <a:pt x="1282729" y="968995"/>
                  <a:pt x="1278728" y="967756"/>
                  <a:pt x="1274823" y="966328"/>
                </a:cubicBezTo>
                <a:lnTo>
                  <a:pt x="1025554" y="876412"/>
                </a:lnTo>
                <a:cubicBezTo>
                  <a:pt x="1021363" y="874888"/>
                  <a:pt x="1017362" y="872030"/>
                  <a:pt x="1012505" y="873840"/>
                </a:cubicBezTo>
                <a:lnTo>
                  <a:pt x="1011838" y="871840"/>
                </a:lnTo>
                <a:cubicBezTo>
                  <a:pt x="1011838" y="871840"/>
                  <a:pt x="1011838" y="872506"/>
                  <a:pt x="1011838" y="872602"/>
                </a:cubicBezTo>
                <a:lnTo>
                  <a:pt x="1012695" y="873173"/>
                </a:lnTo>
                <a:cubicBezTo>
                  <a:pt x="1013809" y="874678"/>
                  <a:pt x="1015048" y="876078"/>
                  <a:pt x="1016410" y="877364"/>
                </a:cubicBezTo>
                <a:cubicBezTo>
                  <a:pt x="1068988" y="922255"/>
                  <a:pt x="1121633" y="967061"/>
                  <a:pt x="1174334" y="1011762"/>
                </a:cubicBezTo>
                <a:lnTo>
                  <a:pt x="1231484" y="1060625"/>
                </a:lnTo>
                <a:cubicBezTo>
                  <a:pt x="1237342" y="1064654"/>
                  <a:pt x="1239952" y="1071988"/>
                  <a:pt x="1237961" y="1078818"/>
                </a:cubicBezTo>
                <a:cubicBezTo>
                  <a:pt x="1236180" y="1085638"/>
                  <a:pt x="1230465" y="1090715"/>
                  <a:pt x="1223483" y="1091677"/>
                </a:cubicBezTo>
                <a:cubicBezTo>
                  <a:pt x="1216435" y="1092915"/>
                  <a:pt x="1211196" y="1088343"/>
                  <a:pt x="1205767" y="1085009"/>
                </a:cubicBezTo>
                <a:lnTo>
                  <a:pt x="976595" y="942134"/>
                </a:lnTo>
                <a:cubicBezTo>
                  <a:pt x="972976" y="939848"/>
                  <a:pt x="969832" y="935657"/>
                  <a:pt x="964498" y="937086"/>
                </a:cubicBezTo>
                <a:lnTo>
                  <a:pt x="964498" y="937086"/>
                </a:lnTo>
                <a:lnTo>
                  <a:pt x="1034698" y="1028240"/>
                </a:lnTo>
                <a:lnTo>
                  <a:pt x="1139473" y="1164543"/>
                </a:lnTo>
                <a:cubicBezTo>
                  <a:pt x="1147283" y="1174735"/>
                  <a:pt x="1147188" y="1182831"/>
                  <a:pt x="1139949" y="1189975"/>
                </a:cubicBezTo>
                <a:cubicBezTo>
                  <a:pt x="1132710" y="1197118"/>
                  <a:pt x="1123280" y="1196833"/>
                  <a:pt x="1113946" y="1187879"/>
                </a:cubicBezTo>
                <a:cubicBezTo>
                  <a:pt x="1074131" y="1149779"/>
                  <a:pt x="1034793" y="1111679"/>
                  <a:pt x="994693" y="1073579"/>
                </a:cubicBezTo>
                <a:cubicBezTo>
                  <a:pt x="966118" y="1046242"/>
                  <a:pt x="938305" y="1017286"/>
                  <a:pt x="908015" y="991474"/>
                </a:cubicBezTo>
                <a:cubicBezTo>
                  <a:pt x="907606" y="991026"/>
                  <a:pt x="907225" y="990550"/>
                  <a:pt x="906872" y="990045"/>
                </a:cubicBezTo>
                <a:cubicBezTo>
                  <a:pt x="905634" y="990902"/>
                  <a:pt x="906110" y="991664"/>
                  <a:pt x="906872" y="992426"/>
                </a:cubicBezTo>
                <a:lnTo>
                  <a:pt x="972785" y="1131301"/>
                </a:lnTo>
                <a:cubicBezTo>
                  <a:pt x="991835" y="1171401"/>
                  <a:pt x="1010885" y="1211311"/>
                  <a:pt x="1029935" y="1251411"/>
                </a:cubicBezTo>
                <a:cubicBezTo>
                  <a:pt x="1034726" y="1259593"/>
                  <a:pt x="1031974" y="1270099"/>
                  <a:pt x="1023792" y="1274890"/>
                </a:cubicBezTo>
                <a:cubicBezTo>
                  <a:pt x="1015610" y="1279681"/>
                  <a:pt x="1005104" y="1276928"/>
                  <a:pt x="1000313" y="1268746"/>
                </a:cubicBezTo>
                <a:lnTo>
                  <a:pt x="995740" y="1262174"/>
                </a:lnTo>
                <a:cubicBezTo>
                  <a:pt x="945448" y="1187946"/>
                  <a:pt x="895128" y="1113746"/>
                  <a:pt x="844769" y="1039575"/>
                </a:cubicBezTo>
                <a:cubicBezTo>
                  <a:pt x="842674" y="1036527"/>
                  <a:pt x="841721" y="1032145"/>
                  <a:pt x="836959" y="1031098"/>
                </a:cubicBezTo>
                <a:cubicBezTo>
                  <a:pt x="836806" y="1032364"/>
                  <a:pt x="836806" y="1033641"/>
                  <a:pt x="836959" y="1034908"/>
                </a:cubicBezTo>
                <a:cubicBezTo>
                  <a:pt x="852199" y="1097897"/>
                  <a:pt x="867505" y="1160857"/>
                  <a:pt x="882869" y="1223788"/>
                </a:cubicBezTo>
                <a:cubicBezTo>
                  <a:pt x="889918" y="1252935"/>
                  <a:pt x="897157" y="1281986"/>
                  <a:pt x="904300" y="1311037"/>
                </a:cubicBezTo>
                <a:cubicBezTo>
                  <a:pt x="906691" y="1318076"/>
                  <a:pt x="904120" y="1325849"/>
                  <a:pt x="898014" y="1330087"/>
                </a:cubicBezTo>
                <a:cubicBezTo>
                  <a:pt x="892832" y="1334269"/>
                  <a:pt x="885631" y="1334869"/>
                  <a:pt x="879821" y="1331611"/>
                </a:cubicBezTo>
                <a:cubicBezTo>
                  <a:pt x="874754" y="1328211"/>
                  <a:pt x="871115" y="1323058"/>
                  <a:pt x="869630" y="1317133"/>
                </a:cubicBezTo>
                <a:lnTo>
                  <a:pt x="768188" y="1068340"/>
                </a:lnTo>
                <a:cubicBezTo>
                  <a:pt x="766474" y="1064149"/>
                  <a:pt x="764569" y="1059958"/>
                  <a:pt x="762759" y="1055672"/>
                </a:cubicBezTo>
                <a:cubicBezTo>
                  <a:pt x="761406" y="1058654"/>
                  <a:pt x="760816" y="1061930"/>
                  <a:pt x="761045" y="1065197"/>
                </a:cubicBezTo>
                <a:cubicBezTo>
                  <a:pt x="763521" y="1157142"/>
                  <a:pt x="766026" y="1249220"/>
                  <a:pt x="768569" y="1341422"/>
                </a:cubicBezTo>
                <a:cubicBezTo>
                  <a:pt x="768569" y="1354567"/>
                  <a:pt x="763521" y="1361710"/>
                  <a:pt x="753139" y="1362663"/>
                </a:cubicBezTo>
                <a:cubicBezTo>
                  <a:pt x="742756" y="1363615"/>
                  <a:pt x="736375" y="1357138"/>
                  <a:pt x="734089" y="1345327"/>
                </a:cubicBezTo>
                <a:cubicBezTo>
                  <a:pt x="721392" y="1276681"/>
                  <a:pt x="709105" y="1208044"/>
                  <a:pt x="697227" y="1139397"/>
                </a:cubicBezTo>
                <a:cubicBezTo>
                  <a:pt x="692655" y="1113994"/>
                  <a:pt x="688016" y="1088600"/>
                  <a:pt x="683321" y="1063197"/>
                </a:cubicBezTo>
                <a:cubicBezTo>
                  <a:pt x="678663" y="1079742"/>
                  <a:pt x="674948" y="1096525"/>
                  <a:pt x="672176" y="1113489"/>
                </a:cubicBezTo>
                <a:cubicBezTo>
                  <a:pt x="658270" y="1190737"/>
                  <a:pt x="644554" y="1267984"/>
                  <a:pt x="630552" y="1345137"/>
                </a:cubicBezTo>
                <a:cubicBezTo>
                  <a:pt x="628266" y="1357805"/>
                  <a:pt x="621027" y="1364187"/>
                  <a:pt x="610740" y="1362472"/>
                </a:cubicBezTo>
                <a:cubicBezTo>
                  <a:pt x="600453" y="1360758"/>
                  <a:pt x="595786" y="1354567"/>
                  <a:pt x="596167" y="1341708"/>
                </a:cubicBezTo>
                <a:cubicBezTo>
                  <a:pt x="598453" y="1265003"/>
                  <a:pt x="600739" y="1188260"/>
                  <a:pt x="603025" y="1111489"/>
                </a:cubicBezTo>
                <a:cubicBezTo>
                  <a:pt x="603501" y="1093201"/>
                  <a:pt x="603025" y="1074817"/>
                  <a:pt x="603025" y="1053767"/>
                </a:cubicBezTo>
                <a:cubicBezTo>
                  <a:pt x="600358" y="1059863"/>
                  <a:pt x="598643" y="1063292"/>
                  <a:pt x="597119" y="1067197"/>
                </a:cubicBezTo>
                <a:cubicBezTo>
                  <a:pt x="562705" y="1151522"/>
                  <a:pt x="528349" y="1235857"/>
                  <a:pt x="494059" y="1320181"/>
                </a:cubicBezTo>
                <a:cubicBezTo>
                  <a:pt x="489391" y="1331611"/>
                  <a:pt x="481390" y="1336088"/>
                  <a:pt x="472151" y="1333231"/>
                </a:cubicBezTo>
                <a:cubicBezTo>
                  <a:pt x="462788" y="1330383"/>
                  <a:pt x="457502" y="1320496"/>
                  <a:pt x="460350" y="1311133"/>
                </a:cubicBezTo>
                <a:cubicBezTo>
                  <a:pt x="460531" y="1310513"/>
                  <a:pt x="460759" y="1309914"/>
                  <a:pt x="461007" y="1309323"/>
                </a:cubicBezTo>
                <a:cubicBezTo>
                  <a:pt x="475485" y="1249696"/>
                  <a:pt x="489992" y="1190041"/>
                  <a:pt x="504536" y="1130348"/>
                </a:cubicBezTo>
                <a:lnTo>
                  <a:pt x="528539" y="1031193"/>
                </a:lnTo>
                <a:cubicBezTo>
                  <a:pt x="524948" y="1033326"/>
                  <a:pt x="521967" y="1036346"/>
                  <a:pt x="519872" y="1039956"/>
                </a:cubicBezTo>
                <a:lnTo>
                  <a:pt x="368805" y="1262555"/>
                </a:lnTo>
                <a:cubicBezTo>
                  <a:pt x="366471" y="1266451"/>
                  <a:pt x="363652" y="1270032"/>
                  <a:pt x="360423" y="1273223"/>
                </a:cubicBezTo>
                <a:cubicBezTo>
                  <a:pt x="354908" y="1278462"/>
                  <a:pt x="346364" y="1278824"/>
                  <a:pt x="340421" y="1274080"/>
                </a:cubicBezTo>
                <a:cubicBezTo>
                  <a:pt x="333743" y="1270537"/>
                  <a:pt x="330753" y="1262565"/>
                  <a:pt x="333467" y="1255507"/>
                </a:cubicBezTo>
                <a:cubicBezTo>
                  <a:pt x="334610" y="1252268"/>
                  <a:pt x="336039" y="1249125"/>
                  <a:pt x="337468" y="1245982"/>
                </a:cubicBezTo>
                <a:cubicBezTo>
                  <a:pt x="368805" y="1180640"/>
                  <a:pt x="400333" y="1115299"/>
                  <a:pt x="431480" y="1049862"/>
                </a:cubicBezTo>
                <a:cubicBezTo>
                  <a:pt x="440528" y="1030812"/>
                  <a:pt x="450530" y="1011762"/>
                  <a:pt x="458149" y="992045"/>
                </a:cubicBezTo>
                <a:cubicBezTo>
                  <a:pt x="458549" y="991645"/>
                  <a:pt x="458902" y="991197"/>
                  <a:pt x="459197" y="990712"/>
                </a:cubicBezTo>
                <a:cubicBezTo>
                  <a:pt x="459197" y="990712"/>
                  <a:pt x="459197" y="990235"/>
                  <a:pt x="458626" y="990045"/>
                </a:cubicBezTo>
                <a:lnTo>
                  <a:pt x="457578" y="991474"/>
                </a:lnTo>
                <a:cubicBezTo>
                  <a:pt x="454625" y="993855"/>
                  <a:pt x="451482" y="995950"/>
                  <a:pt x="448815" y="998522"/>
                </a:cubicBezTo>
                <a:lnTo>
                  <a:pt x="253172" y="1186355"/>
                </a:lnTo>
                <a:cubicBezTo>
                  <a:pt x="242789" y="1196356"/>
                  <a:pt x="234122" y="1197690"/>
                  <a:pt x="226311" y="1190832"/>
                </a:cubicBezTo>
                <a:cubicBezTo>
                  <a:pt x="218500" y="1183974"/>
                  <a:pt x="218024" y="1174925"/>
                  <a:pt x="227168" y="1162924"/>
                </a:cubicBezTo>
                <a:cubicBezTo>
                  <a:pt x="243742" y="1141111"/>
                  <a:pt x="260506" y="1119585"/>
                  <a:pt x="277174" y="1097868"/>
                </a:cubicBezTo>
                <a:cubicBezTo>
                  <a:pt x="317370" y="1045480"/>
                  <a:pt x="357537" y="993026"/>
                  <a:pt x="397666" y="940515"/>
                </a:cubicBezTo>
                <a:cubicBezTo>
                  <a:pt x="398332" y="939562"/>
                  <a:pt x="400333" y="938705"/>
                  <a:pt x="398999" y="937467"/>
                </a:cubicBezTo>
                <a:cubicBezTo>
                  <a:pt x="397666" y="936229"/>
                  <a:pt x="396523" y="937467"/>
                  <a:pt x="395761" y="938800"/>
                </a:cubicBezTo>
                <a:cubicBezTo>
                  <a:pt x="392141" y="940801"/>
                  <a:pt x="388331" y="942610"/>
                  <a:pt x="384807" y="944801"/>
                </a:cubicBezTo>
                <a:lnTo>
                  <a:pt x="161255" y="1083676"/>
                </a:lnTo>
                <a:cubicBezTo>
                  <a:pt x="157740" y="1085924"/>
                  <a:pt x="154121" y="1087990"/>
                  <a:pt x="150397" y="1089867"/>
                </a:cubicBezTo>
                <a:cubicBezTo>
                  <a:pt x="141815" y="1093477"/>
                  <a:pt x="131928" y="1089448"/>
                  <a:pt x="128318" y="1080866"/>
                </a:cubicBezTo>
                <a:cubicBezTo>
                  <a:pt x="125879" y="1075075"/>
                  <a:pt x="126870" y="1068417"/>
                  <a:pt x="130871" y="1063578"/>
                </a:cubicBezTo>
                <a:cubicBezTo>
                  <a:pt x="135385" y="1058930"/>
                  <a:pt x="140196" y="1054577"/>
                  <a:pt x="145253" y="1050529"/>
                </a:cubicBezTo>
                <a:lnTo>
                  <a:pt x="345088" y="880793"/>
                </a:lnTo>
                <a:cubicBezTo>
                  <a:pt x="347183" y="878983"/>
                  <a:pt x="350612" y="877936"/>
                  <a:pt x="350136" y="874030"/>
                </a:cubicBezTo>
                <a:cubicBezTo>
                  <a:pt x="345945" y="872506"/>
                  <a:pt x="342611" y="875173"/>
                  <a:pt x="339278" y="876412"/>
                </a:cubicBezTo>
                <a:cubicBezTo>
                  <a:pt x="286061" y="895462"/>
                  <a:pt x="232912" y="914512"/>
                  <a:pt x="179829" y="933562"/>
                </a:cubicBezTo>
                <a:lnTo>
                  <a:pt x="81340" y="968995"/>
                </a:lnTo>
                <a:cubicBezTo>
                  <a:pt x="73254" y="972938"/>
                  <a:pt x="63500" y="969585"/>
                  <a:pt x="59557" y="961498"/>
                </a:cubicBezTo>
                <a:cubicBezTo>
                  <a:pt x="59452" y="961270"/>
                  <a:pt x="59347" y="961041"/>
                  <a:pt x="59242" y="960803"/>
                </a:cubicBezTo>
                <a:cubicBezTo>
                  <a:pt x="54918" y="952621"/>
                  <a:pt x="58042" y="942477"/>
                  <a:pt x="66234" y="938153"/>
                </a:cubicBezTo>
                <a:cubicBezTo>
                  <a:pt x="66567" y="937972"/>
                  <a:pt x="66901" y="937810"/>
                  <a:pt x="67243" y="937657"/>
                </a:cubicBezTo>
                <a:cubicBezTo>
                  <a:pt x="69244" y="936419"/>
                  <a:pt x="71244" y="935467"/>
                  <a:pt x="73339" y="934419"/>
                </a:cubicBezTo>
                <a:cubicBezTo>
                  <a:pt x="152083" y="891871"/>
                  <a:pt x="230883" y="849237"/>
                  <a:pt x="309750" y="806498"/>
                </a:cubicBezTo>
                <a:cubicBezTo>
                  <a:pt x="314436" y="804888"/>
                  <a:pt x="318542" y="801945"/>
                  <a:pt x="321561" y="798021"/>
                </a:cubicBezTo>
                <a:lnTo>
                  <a:pt x="255838" y="806974"/>
                </a:lnTo>
                <a:lnTo>
                  <a:pt x="112963" y="826024"/>
                </a:lnTo>
                <a:cubicBezTo>
                  <a:pt x="86293" y="829644"/>
                  <a:pt x="59623" y="833549"/>
                  <a:pt x="32858" y="836216"/>
                </a:cubicBezTo>
                <a:cubicBezTo>
                  <a:pt x="24009" y="837512"/>
                  <a:pt x="15789" y="831377"/>
                  <a:pt x="14494" y="822529"/>
                </a:cubicBezTo>
                <a:cubicBezTo>
                  <a:pt x="14056" y="819509"/>
                  <a:pt x="14475" y="816433"/>
                  <a:pt x="15713" y="813642"/>
                </a:cubicBezTo>
                <a:cubicBezTo>
                  <a:pt x="18095" y="806212"/>
                  <a:pt x="24572" y="804117"/>
                  <a:pt x="31239" y="801926"/>
                </a:cubicBezTo>
                <a:lnTo>
                  <a:pt x="203641" y="751444"/>
                </a:lnTo>
                <a:lnTo>
                  <a:pt x="306988" y="721821"/>
                </a:lnTo>
                <a:cubicBezTo>
                  <a:pt x="294138" y="718925"/>
                  <a:pt x="281004" y="717516"/>
                  <a:pt x="267840" y="717630"/>
                </a:cubicBezTo>
                <a:cubicBezTo>
                  <a:pt x="220882" y="713915"/>
                  <a:pt x="174019" y="710486"/>
                  <a:pt x="127060" y="706867"/>
                </a:cubicBezTo>
                <a:cubicBezTo>
                  <a:pt x="90294" y="704009"/>
                  <a:pt x="53623" y="700961"/>
                  <a:pt x="16856" y="698199"/>
                </a:cubicBezTo>
                <a:cubicBezTo>
                  <a:pt x="10684" y="698180"/>
                  <a:pt x="5026" y="694732"/>
                  <a:pt x="2188" y="689245"/>
                </a:cubicBezTo>
                <a:cubicBezTo>
                  <a:pt x="-4289" y="676958"/>
                  <a:pt x="3807" y="664861"/>
                  <a:pt x="19523" y="663623"/>
                </a:cubicBezTo>
                <a:cubicBezTo>
                  <a:pt x="35239" y="662385"/>
                  <a:pt x="52194" y="661813"/>
                  <a:pt x="68482" y="660575"/>
                </a:cubicBezTo>
                <a:lnTo>
                  <a:pt x="243361" y="647335"/>
                </a:lnTo>
                <a:cubicBezTo>
                  <a:pt x="263744" y="645811"/>
                  <a:pt x="284223" y="644002"/>
                  <a:pt x="304606" y="642287"/>
                </a:cubicBezTo>
                <a:cubicBezTo>
                  <a:pt x="282318" y="633619"/>
                  <a:pt x="259934" y="626952"/>
                  <a:pt x="237455" y="620284"/>
                </a:cubicBezTo>
                <a:cubicBezTo>
                  <a:pt x="168428" y="599965"/>
                  <a:pt x="99343" y="579644"/>
                  <a:pt x="30191" y="559324"/>
                </a:cubicBezTo>
                <a:cubicBezTo>
                  <a:pt x="17332" y="555514"/>
                  <a:pt x="13237" y="548847"/>
                  <a:pt x="15713" y="537798"/>
                </a:cubicBezTo>
                <a:cubicBezTo>
                  <a:pt x="18190" y="526749"/>
                  <a:pt x="25238" y="524082"/>
                  <a:pt x="37811" y="525796"/>
                </a:cubicBezTo>
                <a:cubicBezTo>
                  <a:pt x="56861" y="528463"/>
                  <a:pt x="75911" y="530845"/>
                  <a:pt x="94961" y="533416"/>
                </a:cubicBezTo>
                <a:cubicBezTo>
                  <a:pt x="147920" y="540655"/>
                  <a:pt x="200879" y="548371"/>
                  <a:pt x="253933" y="555133"/>
                </a:cubicBezTo>
                <a:cubicBezTo>
                  <a:pt x="276251" y="559389"/>
                  <a:pt x="298853" y="561937"/>
                  <a:pt x="321561" y="562753"/>
                </a:cubicBezTo>
                <a:lnTo>
                  <a:pt x="321561" y="563515"/>
                </a:lnTo>
                <a:lnTo>
                  <a:pt x="321561" y="562944"/>
                </a:lnTo>
                <a:cubicBezTo>
                  <a:pt x="288319" y="544656"/>
                  <a:pt x="254886" y="526273"/>
                  <a:pt x="221930" y="508175"/>
                </a:cubicBezTo>
                <a:cubicBezTo>
                  <a:pt x="171514" y="480870"/>
                  <a:pt x="121126" y="453597"/>
                  <a:pt x="70768" y="426355"/>
                </a:cubicBezTo>
                <a:cubicBezTo>
                  <a:pt x="58195" y="419497"/>
                  <a:pt x="54575" y="410639"/>
                  <a:pt x="60005" y="400733"/>
                </a:cubicBezTo>
                <a:cubicBezTo>
                  <a:pt x="65434" y="390827"/>
                  <a:pt x="72863" y="390065"/>
                  <a:pt x="85913" y="394732"/>
                </a:cubicBezTo>
                <a:cubicBezTo>
                  <a:pt x="164656" y="423117"/>
                  <a:pt x="243427" y="451692"/>
                  <a:pt x="322228" y="480457"/>
                </a:cubicBezTo>
                <a:cubicBezTo>
                  <a:pt x="331953" y="484636"/>
                  <a:pt x="342059" y="487827"/>
                  <a:pt x="352422" y="489982"/>
                </a:cubicBezTo>
                <a:cubicBezTo>
                  <a:pt x="351565" y="485982"/>
                  <a:pt x="348707" y="484458"/>
                  <a:pt x="346421" y="482553"/>
                </a:cubicBezTo>
                <a:lnTo>
                  <a:pt x="203546" y="360633"/>
                </a:lnTo>
                <a:cubicBezTo>
                  <a:pt x="180972" y="341583"/>
                  <a:pt x="158303" y="322533"/>
                  <a:pt x="135919" y="303483"/>
                </a:cubicBezTo>
                <a:cubicBezTo>
                  <a:pt x="124108" y="293196"/>
                  <a:pt x="125441" y="278527"/>
                  <a:pt x="138205" y="272812"/>
                </a:cubicBezTo>
                <a:cubicBezTo>
                  <a:pt x="145148" y="270415"/>
                  <a:pt x="152844" y="271904"/>
                  <a:pt x="158398" y="276718"/>
                </a:cubicBezTo>
                <a:cubicBezTo>
                  <a:pt x="199355" y="302118"/>
                  <a:pt x="240284" y="327517"/>
                  <a:pt x="281175" y="352918"/>
                </a:cubicBezTo>
                <a:cubicBezTo>
                  <a:pt x="320228" y="377111"/>
                  <a:pt x="359471" y="400543"/>
                  <a:pt x="398523" y="425022"/>
                </a:cubicBezTo>
                <a:cubicBezTo>
                  <a:pt x="399285" y="425974"/>
                  <a:pt x="399952" y="426546"/>
                  <a:pt x="400809" y="425022"/>
                </a:cubicBezTo>
                <a:lnTo>
                  <a:pt x="399475" y="423879"/>
                </a:lnTo>
                <a:cubicBezTo>
                  <a:pt x="398323" y="421520"/>
                  <a:pt x="396989" y="419258"/>
                  <a:pt x="395475" y="417116"/>
                </a:cubicBezTo>
                <a:cubicBezTo>
                  <a:pt x="346964" y="353997"/>
                  <a:pt x="298386" y="290846"/>
                  <a:pt x="249742" y="227664"/>
                </a:cubicBezTo>
                <a:cubicBezTo>
                  <a:pt x="241170" y="216520"/>
                  <a:pt x="232407" y="205566"/>
                  <a:pt x="224311" y="194136"/>
                </a:cubicBezTo>
                <a:cubicBezTo>
                  <a:pt x="218901" y="187593"/>
                  <a:pt x="219748" y="177920"/>
                  <a:pt x="226216" y="172419"/>
                </a:cubicBezTo>
                <a:cubicBezTo>
                  <a:pt x="232016" y="165821"/>
                  <a:pt x="242065" y="165174"/>
                  <a:pt x="248666" y="170974"/>
                </a:cubicBezTo>
                <a:cubicBezTo>
                  <a:pt x="248704" y="171011"/>
                  <a:pt x="248752" y="171048"/>
                  <a:pt x="248790" y="171085"/>
                </a:cubicBezTo>
                <a:cubicBezTo>
                  <a:pt x="251752" y="173473"/>
                  <a:pt x="254581" y="176017"/>
                  <a:pt x="257267" y="178705"/>
                </a:cubicBezTo>
                <a:cubicBezTo>
                  <a:pt x="308064" y="227664"/>
                  <a:pt x="358870" y="276654"/>
                  <a:pt x="409667" y="325676"/>
                </a:cubicBezTo>
                <a:cubicBezTo>
                  <a:pt x="425764" y="341107"/>
                  <a:pt x="442243" y="356251"/>
                  <a:pt x="458530" y="371491"/>
                </a:cubicBezTo>
                <a:lnTo>
                  <a:pt x="459769" y="372634"/>
                </a:lnTo>
                <a:lnTo>
                  <a:pt x="459769" y="371777"/>
                </a:lnTo>
                <a:lnTo>
                  <a:pt x="458340" y="371777"/>
                </a:lnTo>
                <a:cubicBezTo>
                  <a:pt x="460055" y="367110"/>
                  <a:pt x="456721" y="363776"/>
                  <a:pt x="455006" y="360252"/>
                </a:cubicBezTo>
                <a:cubicBezTo>
                  <a:pt x="432337" y="312627"/>
                  <a:pt x="409572" y="265002"/>
                  <a:pt x="386712" y="217377"/>
                </a:cubicBezTo>
                <a:cubicBezTo>
                  <a:pt x="369757" y="182134"/>
                  <a:pt x="352898" y="146797"/>
                  <a:pt x="335944" y="111649"/>
                </a:cubicBezTo>
                <a:cubicBezTo>
                  <a:pt x="331629" y="105008"/>
                  <a:pt x="332591" y="96249"/>
                  <a:pt x="338230" y="90694"/>
                </a:cubicBezTo>
                <a:cubicBezTo>
                  <a:pt x="343183" y="85623"/>
                  <a:pt x="350689" y="84010"/>
                  <a:pt x="357280" y="86599"/>
                </a:cubicBezTo>
                <a:cubicBezTo>
                  <a:pt x="363280" y="88313"/>
                  <a:pt x="365757" y="93933"/>
                  <a:pt x="368900" y="98600"/>
                </a:cubicBezTo>
                <a:cubicBezTo>
                  <a:pt x="419316" y="172768"/>
                  <a:pt x="469675" y="246968"/>
                  <a:pt x="519967" y="321199"/>
                </a:cubicBezTo>
                <a:cubicBezTo>
                  <a:pt x="522348" y="324724"/>
                  <a:pt x="523681" y="329486"/>
                  <a:pt x="528730" y="331296"/>
                </a:cubicBezTo>
                <a:cubicBezTo>
                  <a:pt x="528873" y="330061"/>
                  <a:pt x="528873" y="328816"/>
                  <a:pt x="528730" y="327581"/>
                </a:cubicBezTo>
                <a:lnTo>
                  <a:pt x="491582" y="175181"/>
                </a:lnTo>
                <a:cubicBezTo>
                  <a:pt x="481295" y="134350"/>
                  <a:pt x="471199" y="93520"/>
                  <a:pt x="461293" y="52690"/>
                </a:cubicBezTo>
                <a:cubicBezTo>
                  <a:pt x="457578" y="37164"/>
                  <a:pt x="467770" y="25924"/>
                  <a:pt x="482153" y="29449"/>
                </a:cubicBezTo>
                <a:cubicBezTo>
                  <a:pt x="490249" y="31449"/>
                  <a:pt x="492821" y="38402"/>
                  <a:pt x="495583" y="45165"/>
                </a:cubicBezTo>
                <a:lnTo>
                  <a:pt x="571783" y="232712"/>
                </a:lnTo>
                <a:lnTo>
                  <a:pt x="602263" y="306817"/>
                </a:lnTo>
                <a:cubicBezTo>
                  <a:pt x="603310" y="260144"/>
                  <a:pt x="602263" y="213853"/>
                  <a:pt x="600739" y="167656"/>
                </a:cubicBezTo>
                <a:lnTo>
                  <a:pt x="596453" y="18304"/>
                </a:lnTo>
                <a:cubicBezTo>
                  <a:pt x="595748" y="8915"/>
                  <a:pt x="602796" y="733"/>
                  <a:pt x="612178" y="30"/>
                </a:cubicBezTo>
                <a:cubicBezTo>
                  <a:pt x="617179" y="-345"/>
                  <a:pt x="622084" y="1497"/>
                  <a:pt x="625599" y="5065"/>
                </a:cubicBezTo>
                <a:cubicBezTo>
                  <a:pt x="628856" y="8855"/>
                  <a:pt x="630800" y="13602"/>
                  <a:pt x="631123" y="18590"/>
                </a:cubicBezTo>
                <a:cubicBezTo>
                  <a:pt x="644363" y="92028"/>
                  <a:pt x="657317" y="165561"/>
                  <a:pt x="670557" y="239094"/>
                </a:cubicBezTo>
                <a:cubicBezTo>
                  <a:pt x="674081" y="259096"/>
                  <a:pt x="677987" y="279194"/>
                  <a:pt x="681797" y="299197"/>
                </a:cubicBezTo>
                <a:cubicBezTo>
                  <a:pt x="684902" y="290912"/>
                  <a:pt x="687140" y="282324"/>
                  <a:pt x="688464" y="273574"/>
                </a:cubicBezTo>
                <a:lnTo>
                  <a:pt x="734470" y="17352"/>
                </a:lnTo>
                <a:cubicBezTo>
                  <a:pt x="736660" y="5255"/>
                  <a:pt x="743518" y="-650"/>
                  <a:pt x="753520" y="16"/>
                </a:cubicBezTo>
                <a:cubicBezTo>
                  <a:pt x="763521" y="683"/>
                  <a:pt x="769426" y="7636"/>
                  <a:pt x="769046" y="21067"/>
                </a:cubicBezTo>
                <a:cubicBezTo>
                  <a:pt x="766855" y="95552"/>
                  <a:pt x="764473" y="170038"/>
                  <a:pt x="762473" y="244428"/>
                </a:cubicBezTo>
                <a:cubicBezTo>
                  <a:pt x="761902" y="264716"/>
                  <a:pt x="762473" y="285100"/>
                  <a:pt x="762473" y="305769"/>
                </a:cubicBezTo>
                <a:cubicBezTo>
                  <a:pt x="766569" y="303007"/>
                  <a:pt x="766950" y="298625"/>
                  <a:pt x="768379" y="294910"/>
                </a:cubicBezTo>
                <a:cubicBezTo>
                  <a:pt x="802354" y="211726"/>
                  <a:pt x="836292" y="128477"/>
                  <a:pt x="870201" y="45165"/>
                </a:cubicBezTo>
                <a:cubicBezTo>
                  <a:pt x="876011" y="30877"/>
                  <a:pt x="883060" y="26115"/>
                  <a:pt x="894014" y="29925"/>
                </a:cubicBezTo>
                <a:cubicBezTo>
                  <a:pt x="904967" y="33735"/>
                  <a:pt x="906967" y="41545"/>
                  <a:pt x="903539" y="55357"/>
                </a:cubicBezTo>
                <a:cubicBezTo>
                  <a:pt x="886841" y="123429"/>
                  <a:pt x="870173" y="191786"/>
                  <a:pt x="853532" y="260430"/>
                </a:cubicBezTo>
                <a:cubicBezTo>
                  <a:pt x="847817" y="283861"/>
                  <a:pt x="842293" y="307293"/>
                  <a:pt x="836673" y="330724"/>
                </a:cubicBezTo>
                <a:cubicBezTo>
                  <a:pt x="848455" y="316805"/>
                  <a:pt x="859362" y="302173"/>
                  <a:pt x="869344" y="286909"/>
                </a:cubicBezTo>
                <a:cubicBezTo>
                  <a:pt x="912397" y="223409"/>
                  <a:pt x="955450" y="159910"/>
                  <a:pt x="998503" y="96409"/>
                </a:cubicBezTo>
                <a:cubicBezTo>
                  <a:pt x="1002170" y="88606"/>
                  <a:pt x="1010752" y="84376"/>
                  <a:pt x="1019172" y="86218"/>
                </a:cubicBezTo>
                <a:cubicBezTo>
                  <a:pt x="1031555" y="89075"/>
                  <a:pt x="1035364" y="100029"/>
                  <a:pt x="1028697" y="114793"/>
                </a:cubicBezTo>
                <a:cubicBezTo>
                  <a:pt x="1000951" y="172197"/>
                  <a:pt x="973100" y="229823"/>
                  <a:pt x="945163" y="287671"/>
                </a:cubicBezTo>
                <a:cubicBezTo>
                  <a:pt x="932304" y="314722"/>
                  <a:pt x="919731" y="341869"/>
                  <a:pt x="907063" y="369015"/>
                </a:cubicBezTo>
                <a:cubicBezTo>
                  <a:pt x="905443" y="369872"/>
                  <a:pt x="904967" y="371015"/>
                  <a:pt x="906015" y="372539"/>
                </a:cubicBezTo>
                <a:lnTo>
                  <a:pt x="908587" y="370634"/>
                </a:lnTo>
                <a:lnTo>
                  <a:pt x="918112" y="362157"/>
                </a:lnTo>
                <a:lnTo>
                  <a:pt x="1111850" y="175657"/>
                </a:lnTo>
                <a:cubicBezTo>
                  <a:pt x="1122709" y="165275"/>
                  <a:pt x="1131567" y="164227"/>
                  <a:pt x="1139663" y="172038"/>
                </a:cubicBezTo>
                <a:cubicBezTo>
                  <a:pt x="1147759" y="179848"/>
                  <a:pt x="1146616" y="188135"/>
                  <a:pt x="1137949" y="199375"/>
                </a:cubicBezTo>
                <a:cubicBezTo>
                  <a:pt x="1099182" y="249571"/>
                  <a:pt x="1060320" y="299673"/>
                  <a:pt x="1021934" y="350155"/>
                </a:cubicBezTo>
                <a:cubicBezTo>
                  <a:pt x="1003360" y="374539"/>
                  <a:pt x="983834" y="397780"/>
                  <a:pt x="966499" y="423688"/>
                </a:cubicBezTo>
                <a:cubicBezTo>
                  <a:pt x="966499" y="423688"/>
                  <a:pt x="965165" y="424831"/>
                  <a:pt x="965260" y="424927"/>
                </a:cubicBezTo>
                <a:cubicBezTo>
                  <a:pt x="965356" y="425022"/>
                  <a:pt x="966880" y="425498"/>
                  <a:pt x="967451" y="424927"/>
                </a:cubicBezTo>
                <a:cubicBezTo>
                  <a:pt x="970499" y="423403"/>
                  <a:pt x="973547" y="421974"/>
                  <a:pt x="976976" y="420164"/>
                </a:cubicBezTo>
                <a:lnTo>
                  <a:pt x="1162333" y="304340"/>
                </a:lnTo>
                <a:cubicBezTo>
                  <a:pt x="1178430" y="294815"/>
                  <a:pt x="1194432" y="284147"/>
                  <a:pt x="1210720" y="274336"/>
                </a:cubicBezTo>
                <a:cubicBezTo>
                  <a:pt x="1218140" y="268629"/>
                  <a:pt x="1228789" y="270019"/>
                  <a:pt x="1234494" y="277442"/>
                </a:cubicBezTo>
                <a:cubicBezTo>
                  <a:pt x="1234675" y="277672"/>
                  <a:pt x="1234847" y="277907"/>
                  <a:pt x="1235008" y="278146"/>
                </a:cubicBezTo>
                <a:cubicBezTo>
                  <a:pt x="1240581" y="285799"/>
                  <a:pt x="1238904" y="296523"/>
                  <a:pt x="1231246" y="302100"/>
                </a:cubicBezTo>
                <a:cubicBezTo>
                  <a:pt x="1231141" y="302182"/>
                  <a:pt x="1231027" y="302262"/>
                  <a:pt x="1230913" y="302340"/>
                </a:cubicBezTo>
                <a:lnTo>
                  <a:pt x="1226531" y="306055"/>
                </a:lnTo>
                <a:lnTo>
                  <a:pt x="1019934" y="481981"/>
                </a:lnTo>
                <a:cubicBezTo>
                  <a:pt x="1017553" y="483982"/>
                  <a:pt x="1014124" y="485410"/>
                  <a:pt x="1013838" y="489411"/>
                </a:cubicBezTo>
                <a:cubicBezTo>
                  <a:pt x="1017648" y="490649"/>
                  <a:pt x="1020601" y="488268"/>
                  <a:pt x="1023363" y="487220"/>
                </a:cubicBezTo>
                <a:cubicBezTo>
                  <a:pt x="1068321" y="471123"/>
                  <a:pt x="1113184" y="454740"/>
                  <a:pt x="1158142" y="438547"/>
                </a:cubicBezTo>
                <a:lnTo>
                  <a:pt x="1281967" y="393875"/>
                </a:lnTo>
                <a:cubicBezTo>
                  <a:pt x="1290416" y="389488"/>
                  <a:pt x="1300826" y="392781"/>
                  <a:pt x="1305208" y="401231"/>
                </a:cubicBezTo>
                <a:cubicBezTo>
                  <a:pt x="1307542" y="405719"/>
                  <a:pt x="1307780" y="411005"/>
                  <a:pt x="1305874" y="415687"/>
                </a:cubicBezTo>
                <a:cubicBezTo>
                  <a:pt x="1303970" y="421688"/>
                  <a:pt x="1298540" y="424069"/>
                  <a:pt x="1293492" y="426832"/>
                </a:cubicBezTo>
                <a:cubicBezTo>
                  <a:pt x="1243105" y="454073"/>
                  <a:pt x="1192527" y="481124"/>
                  <a:pt x="1142330" y="508651"/>
                </a:cubicBezTo>
                <a:cubicBezTo>
                  <a:pt x="1109374" y="526654"/>
                  <a:pt x="1075655" y="543227"/>
                  <a:pt x="1043747" y="563039"/>
                </a:cubicBezTo>
                <a:lnTo>
                  <a:pt x="1043747" y="563611"/>
                </a:lnTo>
                <a:lnTo>
                  <a:pt x="1043747" y="562849"/>
                </a:lnTo>
                <a:cubicBezTo>
                  <a:pt x="1047518" y="563182"/>
                  <a:pt x="1051309" y="563182"/>
                  <a:pt x="1055081" y="562849"/>
                </a:cubicBezTo>
                <a:cubicBezTo>
                  <a:pt x="1096039" y="557388"/>
                  <a:pt x="1136996" y="551831"/>
                  <a:pt x="1177954" y="546180"/>
                </a:cubicBezTo>
                <a:cubicBezTo>
                  <a:pt x="1229008" y="539131"/>
                  <a:pt x="1280062" y="531988"/>
                  <a:pt x="1331211" y="525130"/>
                </a:cubicBezTo>
                <a:cubicBezTo>
                  <a:pt x="1340193" y="523687"/>
                  <a:pt x="1348651" y="529801"/>
                  <a:pt x="1350090" y="538787"/>
                </a:cubicBezTo>
                <a:cubicBezTo>
                  <a:pt x="1350299" y="540034"/>
                  <a:pt x="1350347" y="541300"/>
                  <a:pt x="1350261" y="542560"/>
                </a:cubicBezTo>
                <a:cubicBezTo>
                  <a:pt x="1350261" y="555038"/>
                  <a:pt x="1340736" y="557896"/>
                  <a:pt x="1331783" y="560658"/>
                </a:cubicBezTo>
                <a:lnTo>
                  <a:pt x="1066607" y="638382"/>
                </a:lnTo>
                <a:cubicBezTo>
                  <a:pt x="1064416" y="639049"/>
                  <a:pt x="1061368" y="638382"/>
                  <a:pt x="1061082" y="642668"/>
                </a:cubicBezTo>
                <a:lnTo>
                  <a:pt x="1166809" y="650193"/>
                </a:lnTo>
                <a:cubicBezTo>
                  <a:pt x="1225483" y="654574"/>
                  <a:pt x="1284157" y="659146"/>
                  <a:pt x="1342832" y="663433"/>
                </a:cubicBezTo>
                <a:cubicBezTo>
                  <a:pt x="1352728" y="662518"/>
                  <a:pt x="1362091" y="668043"/>
                  <a:pt x="1366073" y="677149"/>
                </a:cubicBezTo>
                <a:close/>
                <a:moveTo>
                  <a:pt x="353946" y="872697"/>
                </a:moveTo>
                <a:lnTo>
                  <a:pt x="353946" y="872125"/>
                </a:lnTo>
                <a:lnTo>
                  <a:pt x="353374" y="87212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7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131000" y="3235264"/>
            <a:ext cx="7930000" cy="1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5236400" y="1626017"/>
            <a:ext cx="1719200" cy="1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131000" y="4438851"/>
            <a:ext cx="7930000" cy="500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1050477" y="5580367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65802" y="58460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050483" y="490653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119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2813748" y="2609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2"/>
          </p:nvPr>
        </p:nvSpPr>
        <p:spPr>
          <a:xfrm>
            <a:off x="6740652" y="2609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3"/>
          </p:nvPr>
        </p:nvSpPr>
        <p:spPr>
          <a:xfrm>
            <a:off x="2813748" y="4495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4"/>
          </p:nvPr>
        </p:nvSpPr>
        <p:spPr>
          <a:xfrm>
            <a:off x="6740652" y="4495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5"/>
          </p:nvPr>
        </p:nvSpPr>
        <p:spPr>
          <a:xfrm>
            <a:off x="2813748" y="20370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6"/>
          </p:nvPr>
        </p:nvSpPr>
        <p:spPr>
          <a:xfrm>
            <a:off x="2813748" y="39229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7"/>
          </p:nvPr>
        </p:nvSpPr>
        <p:spPr>
          <a:xfrm>
            <a:off x="6740648" y="20370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8"/>
          </p:nvPr>
        </p:nvSpPr>
        <p:spPr>
          <a:xfrm>
            <a:off x="6740648" y="39229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393749" y="4743303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1"/>
          <p:cNvGrpSpPr/>
          <p:nvPr/>
        </p:nvGrpSpPr>
        <p:grpSpPr>
          <a:xfrm>
            <a:off x="2042037" y="6279294"/>
            <a:ext cx="318812" cy="148716"/>
            <a:chOff x="5852127" y="-4002405"/>
            <a:chExt cx="239109" cy="111537"/>
          </a:xfrm>
        </p:grpSpPr>
        <p:sp>
          <p:nvSpPr>
            <p:cNvPr id="329" name="Google Shape;329;p21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8172862" y="1356976"/>
            <a:ext cx="3555981" cy="5176288"/>
            <a:chOff x="6129646" y="1017732"/>
            <a:chExt cx="2666986" cy="3882216"/>
          </a:xfrm>
        </p:grpSpPr>
        <p:sp>
          <p:nvSpPr>
            <p:cNvPr id="332" name="Google Shape;332;p21"/>
            <p:cNvSpPr/>
            <p:nvPr/>
          </p:nvSpPr>
          <p:spPr>
            <a:xfrm>
              <a:off x="8679321" y="101773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6129646" y="4782745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560967" y="1882883"/>
            <a:ext cx="104797" cy="726701"/>
            <a:chOff x="449300" y="2298424"/>
            <a:chExt cx="78598" cy="545026"/>
          </a:xfrm>
        </p:grpSpPr>
        <p:sp>
          <p:nvSpPr>
            <p:cNvPr id="335" name="Google Shape;335;p21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1"/>
          <p:cNvSpPr/>
          <p:nvPr/>
        </p:nvSpPr>
        <p:spPr>
          <a:xfrm>
            <a:off x="11520083" y="31835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8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1"/>
          </p:nvPr>
        </p:nvSpPr>
        <p:spPr>
          <a:xfrm>
            <a:off x="1478869" y="27005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2"/>
          </p:nvPr>
        </p:nvSpPr>
        <p:spPr>
          <a:xfrm>
            <a:off x="4772000" y="27005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3"/>
          </p:nvPr>
        </p:nvSpPr>
        <p:spPr>
          <a:xfrm>
            <a:off x="1478869" y="46074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4"/>
          </p:nvPr>
        </p:nvSpPr>
        <p:spPr>
          <a:xfrm>
            <a:off x="4772000" y="46074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subTitle" idx="5"/>
          </p:nvPr>
        </p:nvSpPr>
        <p:spPr>
          <a:xfrm>
            <a:off x="8065131" y="27005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6"/>
          </p:nvPr>
        </p:nvSpPr>
        <p:spPr>
          <a:xfrm>
            <a:off x="8065131" y="46074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7"/>
          </p:nvPr>
        </p:nvSpPr>
        <p:spPr>
          <a:xfrm>
            <a:off x="1484069" y="21452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subTitle" idx="8"/>
          </p:nvPr>
        </p:nvSpPr>
        <p:spPr>
          <a:xfrm>
            <a:off x="4777200" y="21452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9"/>
          </p:nvPr>
        </p:nvSpPr>
        <p:spPr>
          <a:xfrm>
            <a:off x="8070331" y="21452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13"/>
          </p:nvPr>
        </p:nvSpPr>
        <p:spPr>
          <a:xfrm>
            <a:off x="1484069" y="40522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14"/>
          </p:nvPr>
        </p:nvSpPr>
        <p:spPr>
          <a:xfrm>
            <a:off x="4777200" y="40522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15"/>
          </p:nvPr>
        </p:nvSpPr>
        <p:spPr>
          <a:xfrm>
            <a:off x="8070331" y="40522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538137" y="900811"/>
            <a:ext cx="318812" cy="148716"/>
            <a:chOff x="5852127" y="-4002405"/>
            <a:chExt cx="239109" cy="111537"/>
          </a:xfrm>
        </p:grpSpPr>
        <p:sp>
          <p:nvSpPr>
            <p:cNvPr id="357" name="Google Shape;357;p22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2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2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22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362" name="Google Shape;362;p22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513734" y="1838100"/>
            <a:ext cx="11378300" cy="4606400"/>
            <a:chOff x="385300" y="1378575"/>
            <a:chExt cx="8533725" cy="3454800"/>
          </a:xfrm>
        </p:grpSpPr>
        <p:sp>
          <p:nvSpPr>
            <p:cNvPr id="367" name="Google Shape;367;p22"/>
            <p:cNvSpPr/>
            <p:nvPr/>
          </p:nvSpPr>
          <p:spPr>
            <a:xfrm>
              <a:off x="385300" y="1864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873125" y="13785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61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 txBox="1">
            <a:spLocks noGrp="1"/>
          </p:cNvSpPr>
          <p:nvPr>
            <p:ph type="title" hasCustomPrompt="1"/>
          </p:nvPr>
        </p:nvSpPr>
        <p:spPr>
          <a:xfrm>
            <a:off x="3483433" y="837517"/>
            <a:ext cx="52252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3"/>
          <p:cNvSpPr txBox="1">
            <a:spLocks noGrp="1"/>
          </p:cNvSpPr>
          <p:nvPr>
            <p:ph type="subTitle" idx="1"/>
          </p:nvPr>
        </p:nvSpPr>
        <p:spPr>
          <a:xfrm>
            <a:off x="3483433" y="2006617"/>
            <a:ext cx="5225200" cy="490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title" idx="2" hasCustomPrompt="1"/>
          </p:nvPr>
        </p:nvSpPr>
        <p:spPr>
          <a:xfrm>
            <a:off x="3483433" y="2640532"/>
            <a:ext cx="52252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3"/>
          </p:nvPr>
        </p:nvSpPr>
        <p:spPr>
          <a:xfrm>
            <a:off x="3483433" y="3729821"/>
            <a:ext cx="5225200" cy="48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 idx="4" hasCustomPrompt="1"/>
          </p:nvPr>
        </p:nvSpPr>
        <p:spPr>
          <a:xfrm>
            <a:off x="3483433" y="4443548"/>
            <a:ext cx="52252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5"/>
          </p:nvPr>
        </p:nvSpPr>
        <p:spPr>
          <a:xfrm>
            <a:off x="3483433" y="5532892"/>
            <a:ext cx="5225200" cy="48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471049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11572429" y="2654143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3"/>
          <p:cNvGrpSpPr/>
          <p:nvPr/>
        </p:nvGrpSpPr>
        <p:grpSpPr>
          <a:xfrm>
            <a:off x="560967" y="3274750"/>
            <a:ext cx="104797" cy="726701"/>
            <a:chOff x="449300" y="2298424"/>
            <a:chExt cx="78598" cy="545026"/>
          </a:xfrm>
        </p:grpSpPr>
        <p:sp>
          <p:nvSpPr>
            <p:cNvPr id="382" name="Google Shape;382;p23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3"/>
          <p:cNvSpPr/>
          <p:nvPr/>
        </p:nvSpPr>
        <p:spPr>
          <a:xfrm>
            <a:off x="11520083" y="4231045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56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 txBox="1">
            <a:spLocks noGrp="1"/>
          </p:cNvSpPr>
          <p:nvPr>
            <p:ph type="title" hasCustomPrompt="1"/>
          </p:nvPr>
        </p:nvSpPr>
        <p:spPr>
          <a:xfrm>
            <a:off x="1767533" y="26162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1"/>
          </p:nvPr>
        </p:nvSpPr>
        <p:spPr>
          <a:xfrm>
            <a:off x="1251333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2"/>
          </p:nvPr>
        </p:nvSpPr>
        <p:spPr>
          <a:xfrm>
            <a:off x="1251333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4"/>
          </p:nvPr>
        </p:nvSpPr>
        <p:spPr>
          <a:xfrm>
            <a:off x="4647200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5"/>
          </p:nvPr>
        </p:nvSpPr>
        <p:spPr>
          <a:xfrm>
            <a:off x="4647200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7"/>
          </p:nvPr>
        </p:nvSpPr>
        <p:spPr>
          <a:xfrm>
            <a:off x="8043067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8"/>
          </p:nvPr>
        </p:nvSpPr>
        <p:spPr>
          <a:xfrm>
            <a:off x="8043067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11683295" y="6227043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24"/>
          <p:cNvGrpSpPr/>
          <p:nvPr/>
        </p:nvGrpSpPr>
        <p:grpSpPr>
          <a:xfrm>
            <a:off x="791570" y="648777"/>
            <a:ext cx="318812" cy="148716"/>
            <a:chOff x="5852127" y="-4002405"/>
            <a:chExt cx="239109" cy="111537"/>
          </a:xfrm>
        </p:grpSpPr>
        <p:sp>
          <p:nvSpPr>
            <p:cNvPr id="401" name="Google Shape;401;p24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4"/>
          <p:cNvSpPr/>
          <p:nvPr/>
        </p:nvSpPr>
        <p:spPr>
          <a:xfrm>
            <a:off x="471049" y="35723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24"/>
          <p:cNvGrpSpPr/>
          <p:nvPr/>
        </p:nvGrpSpPr>
        <p:grpSpPr>
          <a:xfrm>
            <a:off x="11709100" y="2973650"/>
            <a:ext cx="104797" cy="726701"/>
            <a:chOff x="449300" y="2298424"/>
            <a:chExt cx="78598" cy="545026"/>
          </a:xfrm>
        </p:grpSpPr>
        <p:sp>
          <p:nvSpPr>
            <p:cNvPr id="405" name="Google Shape;405;p24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4710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615334" y="1571401"/>
            <a:ext cx="11276700" cy="4873100"/>
            <a:chOff x="461500" y="1178550"/>
            <a:chExt cx="8457525" cy="3654825"/>
          </a:xfrm>
        </p:grpSpPr>
        <p:sp>
          <p:nvSpPr>
            <p:cNvPr id="411" name="Google Shape;411;p24"/>
            <p:cNvSpPr/>
            <p:nvPr/>
          </p:nvSpPr>
          <p:spPr>
            <a:xfrm>
              <a:off x="461500" y="11785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8873125" y="14547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751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>
            <a:spLocks noGrp="1"/>
          </p:cNvSpPr>
          <p:nvPr>
            <p:ph type="title"/>
          </p:nvPr>
        </p:nvSpPr>
        <p:spPr>
          <a:xfrm>
            <a:off x="960000" y="59740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11130444" y="5726667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25"/>
          <p:cNvGrpSpPr/>
          <p:nvPr/>
        </p:nvGrpSpPr>
        <p:grpSpPr>
          <a:xfrm>
            <a:off x="11491270" y="448694"/>
            <a:ext cx="318812" cy="148716"/>
            <a:chOff x="5852127" y="-4002405"/>
            <a:chExt cx="239109" cy="111537"/>
          </a:xfrm>
        </p:grpSpPr>
        <p:sp>
          <p:nvSpPr>
            <p:cNvPr id="420" name="Google Shape;420;p25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5"/>
          <p:cNvSpPr/>
          <p:nvPr/>
        </p:nvSpPr>
        <p:spPr>
          <a:xfrm>
            <a:off x="9369895" y="62943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 rot="5400000">
            <a:off x="546549" y="61642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72200" y="359783"/>
            <a:ext cx="104797" cy="726701"/>
            <a:chOff x="449300" y="2298424"/>
            <a:chExt cx="78598" cy="545026"/>
          </a:xfrm>
        </p:grpSpPr>
        <p:sp>
          <p:nvSpPr>
            <p:cNvPr id="425" name="Google Shape;425;p25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5"/>
          <p:cNvSpPr/>
          <p:nvPr/>
        </p:nvSpPr>
        <p:spPr>
          <a:xfrm>
            <a:off x="531846" y="23427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74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437667" y="2215945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26"/>
          <p:cNvGrpSpPr/>
          <p:nvPr/>
        </p:nvGrpSpPr>
        <p:grpSpPr>
          <a:xfrm>
            <a:off x="11848967" y="2495516"/>
            <a:ext cx="104797" cy="726701"/>
            <a:chOff x="449300" y="2298424"/>
            <a:chExt cx="78598" cy="545026"/>
          </a:xfrm>
        </p:grpSpPr>
        <p:sp>
          <p:nvSpPr>
            <p:cNvPr id="435" name="Google Shape;435;p26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26"/>
          <p:cNvGrpSpPr/>
          <p:nvPr/>
        </p:nvGrpSpPr>
        <p:grpSpPr>
          <a:xfrm>
            <a:off x="615334" y="657001"/>
            <a:ext cx="10870300" cy="5787500"/>
            <a:chOff x="461500" y="492750"/>
            <a:chExt cx="8152725" cy="4340625"/>
          </a:xfrm>
        </p:grpSpPr>
        <p:sp>
          <p:nvSpPr>
            <p:cNvPr id="440" name="Google Shape;440;p26"/>
            <p:cNvSpPr/>
            <p:nvPr/>
          </p:nvSpPr>
          <p:spPr>
            <a:xfrm>
              <a:off x="461500" y="4927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568325" y="13785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444" name="Google Shape;444;p26"/>
          <p:cNvSpPr/>
          <p:nvPr/>
        </p:nvSpPr>
        <p:spPr>
          <a:xfrm>
            <a:off x="437683" y="59196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973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subTitle" idx="1"/>
          </p:nvPr>
        </p:nvSpPr>
        <p:spPr>
          <a:xfrm>
            <a:off x="1364600" y="1739537"/>
            <a:ext cx="9462800" cy="24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11130444" y="5726667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27"/>
          <p:cNvGrpSpPr/>
          <p:nvPr/>
        </p:nvGrpSpPr>
        <p:grpSpPr>
          <a:xfrm>
            <a:off x="11491270" y="448694"/>
            <a:ext cx="318812" cy="148716"/>
            <a:chOff x="5852127" y="-4002405"/>
            <a:chExt cx="239109" cy="111537"/>
          </a:xfrm>
        </p:grpSpPr>
        <p:sp>
          <p:nvSpPr>
            <p:cNvPr id="451" name="Google Shape;451;p27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27"/>
          <p:cNvSpPr/>
          <p:nvPr/>
        </p:nvSpPr>
        <p:spPr>
          <a:xfrm>
            <a:off x="9369895" y="62943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7"/>
          <p:cNvSpPr/>
          <p:nvPr/>
        </p:nvSpPr>
        <p:spPr>
          <a:xfrm rot="5400000">
            <a:off x="546549" y="61642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27"/>
          <p:cNvGrpSpPr/>
          <p:nvPr/>
        </p:nvGrpSpPr>
        <p:grpSpPr>
          <a:xfrm>
            <a:off x="372200" y="359783"/>
            <a:ext cx="104797" cy="726701"/>
            <a:chOff x="449300" y="2298424"/>
            <a:chExt cx="78598" cy="545026"/>
          </a:xfrm>
        </p:grpSpPr>
        <p:sp>
          <p:nvSpPr>
            <p:cNvPr id="456" name="Google Shape;456;p27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27"/>
          <p:cNvSpPr/>
          <p:nvPr/>
        </p:nvSpPr>
        <p:spPr>
          <a:xfrm>
            <a:off x="531846" y="23427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29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ubTitle" idx="1"/>
          </p:nvPr>
        </p:nvSpPr>
        <p:spPr>
          <a:xfrm>
            <a:off x="1324600" y="1539833"/>
            <a:ext cx="9542800" cy="4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5" name="Google Shape;465;p28"/>
          <p:cNvGrpSpPr/>
          <p:nvPr/>
        </p:nvGrpSpPr>
        <p:grpSpPr>
          <a:xfrm rot="10800000">
            <a:off x="538137" y="648778"/>
            <a:ext cx="318812" cy="148716"/>
            <a:chOff x="5852127" y="-4002405"/>
            <a:chExt cx="239109" cy="111537"/>
          </a:xfrm>
        </p:grpSpPr>
        <p:sp>
          <p:nvSpPr>
            <p:cNvPr id="466" name="Google Shape;466;p28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8"/>
          <p:cNvSpPr/>
          <p:nvPr/>
        </p:nvSpPr>
        <p:spPr>
          <a:xfrm>
            <a:off x="11737383" y="1860695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8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63867" y="21800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11770267" y="52709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grpSp>
        <p:nvGrpSpPr>
          <p:cNvPr id="472" name="Google Shape;472;p28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473" name="Google Shape;473;p28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28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395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>
            <a:off x="3130600" y="719333"/>
            <a:ext cx="59308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31305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2" name="Google Shape;482;p29"/>
          <p:cNvSpPr txBox="1"/>
          <p:nvPr/>
        </p:nvSpPr>
        <p:spPr>
          <a:xfrm>
            <a:off x="2798733" y="4916967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CREDITS: This presentation template was created by </a:t>
            </a:r>
            <a:r>
              <a:rPr lang="en" sz="1600" u="sng">
                <a:solidFill>
                  <a:schemeClr val="hlink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3"/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includes icons by </a:t>
            </a:r>
            <a:r>
              <a:rPr lang="en" sz="1600" u="sng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infographics &amp; images by </a:t>
            </a:r>
            <a:r>
              <a:rPr lang="en" sz="1600" u="sng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</a:t>
            </a:r>
            <a:endParaRPr sz="1600" u="sng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463869" y="535323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29"/>
          <p:cNvGrpSpPr/>
          <p:nvPr/>
        </p:nvGrpSpPr>
        <p:grpSpPr>
          <a:xfrm>
            <a:off x="11142970" y="574410"/>
            <a:ext cx="318812" cy="148716"/>
            <a:chOff x="5852127" y="-4002405"/>
            <a:chExt cx="239109" cy="111537"/>
          </a:xfrm>
        </p:grpSpPr>
        <p:sp>
          <p:nvSpPr>
            <p:cNvPr id="485" name="Google Shape;485;p29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29"/>
          <p:cNvSpPr/>
          <p:nvPr/>
        </p:nvSpPr>
        <p:spPr>
          <a:xfrm>
            <a:off x="109617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29"/>
          <p:cNvGrpSpPr/>
          <p:nvPr/>
        </p:nvGrpSpPr>
        <p:grpSpPr>
          <a:xfrm>
            <a:off x="599067" y="3064566"/>
            <a:ext cx="104797" cy="726701"/>
            <a:chOff x="449300" y="2298424"/>
            <a:chExt cx="78598" cy="545026"/>
          </a:xfrm>
        </p:grpSpPr>
        <p:sp>
          <p:nvSpPr>
            <p:cNvPr id="490" name="Google Shape;490;p29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98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0"/>
          <p:cNvSpPr/>
          <p:nvPr/>
        </p:nvSpPr>
        <p:spPr>
          <a:xfrm>
            <a:off x="11683295" y="6227043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30"/>
          <p:cNvGrpSpPr/>
          <p:nvPr/>
        </p:nvGrpSpPr>
        <p:grpSpPr>
          <a:xfrm>
            <a:off x="791570" y="648777"/>
            <a:ext cx="318812" cy="148716"/>
            <a:chOff x="5852127" y="-4002405"/>
            <a:chExt cx="239109" cy="111537"/>
          </a:xfrm>
        </p:grpSpPr>
        <p:sp>
          <p:nvSpPr>
            <p:cNvPr id="498" name="Google Shape;498;p30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30"/>
          <p:cNvSpPr/>
          <p:nvPr/>
        </p:nvSpPr>
        <p:spPr>
          <a:xfrm>
            <a:off x="471049" y="35723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30"/>
          <p:cNvGrpSpPr/>
          <p:nvPr/>
        </p:nvGrpSpPr>
        <p:grpSpPr>
          <a:xfrm>
            <a:off x="11709100" y="2973650"/>
            <a:ext cx="104797" cy="726701"/>
            <a:chOff x="449300" y="2298424"/>
            <a:chExt cx="78598" cy="545026"/>
          </a:xfrm>
        </p:grpSpPr>
        <p:sp>
          <p:nvSpPr>
            <p:cNvPr id="502" name="Google Shape;502;p30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710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7" name="Google Shape;507;p30"/>
          <p:cNvGrpSpPr/>
          <p:nvPr/>
        </p:nvGrpSpPr>
        <p:grpSpPr>
          <a:xfrm>
            <a:off x="615334" y="1571401"/>
            <a:ext cx="11276700" cy="4873100"/>
            <a:chOff x="461500" y="1178550"/>
            <a:chExt cx="8457525" cy="3654825"/>
          </a:xfrm>
        </p:grpSpPr>
        <p:sp>
          <p:nvSpPr>
            <p:cNvPr id="508" name="Google Shape;508;p30"/>
            <p:cNvSpPr/>
            <p:nvPr/>
          </p:nvSpPr>
          <p:spPr>
            <a:xfrm>
              <a:off x="461500" y="11785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873125" y="14547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13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577668"/>
            <a:ext cx="10272000" cy="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4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 rot="10800000">
            <a:off x="538137" y="430494"/>
            <a:ext cx="318812" cy="148716"/>
            <a:chOff x="5852127" y="-4002405"/>
            <a:chExt cx="239109" cy="111537"/>
          </a:xfrm>
        </p:grpSpPr>
        <p:sp>
          <p:nvSpPr>
            <p:cNvPr id="39" name="Google Shape;39;p4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463867" y="2180034"/>
            <a:ext cx="11367600" cy="4387700"/>
            <a:chOff x="347900" y="1635025"/>
            <a:chExt cx="8525700" cy="3290775"/>
          </a:xfrm>
        </p:grpSpPr>
        <p:sp>
          <p:nvSpPr>
            <p:cNvPr id="44" name="Google Shape;44;p4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846000" y="48799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48" name="Google Shape;48;p4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82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1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5" name="Google Shape;515;p31"/>
          <p:cNvGrpSpPr/>
          <p:nvPr/>
        </p:nvGrpSpPr>
        <p:grpSpPr>
          <a:xfrm rot="10800000">
            <a:off x="538137" y="900811"/>
            <a:ext cx="318812" cy="148716"/>
            <a:chOff x="5852127" y="-4002405"/>
            <a:chExt cx="239109" cy="111537"/>
          </a:xfrm>
        </p:grpSpPr>
        <p:sp>
          <p:nvSpPr>
            <p:cNvPr id="516" name="Google Shape;516;p31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31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31"/>
          <p:cNvGrpSpPr/>
          <p:nvPr/>
        </p:nvGrpSpPr>
        <p:grpSpPr>
          <a:xfrm>
            <a:off x="463867" y="2180033"/>
            <a:ext cx="11367600" cy="4282667"/>
            <a:chOff x="347900" y="1635025"/>
            <a:chExt cx="8525700" cy="3212000"/>
          </a:xfrm>
        </p:grpSpPr>
        <p:sp>
          <p:nvSpPr>
            <p:cNvPr id="520" name="Google Shape;520;p31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779450" y="48011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932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1A36-C08B-5318-413C-C5996E78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CB2A-3CFE-D759-B3AD-D3A487F0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E760-54A5-D0AB-B24E-62231072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107E-43DB-47F2-AEDC-183C9B501295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AF37-28FD-674B-43D5-8622BF99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CEB9-1BBA-65F4-CA16-0462FAD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DE50-AC0C-4D74-907E-F165600090F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5700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845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714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553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62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6444252" y="47618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637348" y="47618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6444252" y="42014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1637348" y="42014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10876577" y="55089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5"/>
          <p:cNvGrpSpPr/>
          <p:nvPr/>
        </p:nvGrpSpPr>
        <p:grpSpPr>
          <a:xfrm>
            <a:off x="11572167" y="2591683"/>
            <a:ext cx="104797" cy="726701"/>
            <a:chOff x="449300" y="2298424"/>
            <a:chExt cx="78598" cy="545026"/>
          </a:xfrm>
        </p:grpSpPr>
        <p:sp>
          <p:nvSpPr>
            <p:cNvPr id="61" name="Google Shape;61;p5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5"/>
          <p:cNvSpPr/>
          <p:nvPr/>
        </p:nvSpPr>
        <p:spPr>
          <a:xfrm>
            <a:off x="4710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5"/>
          <p:cNvGrpSpPr/>
          <p:nvPr/>
        </p:nvGrpSpPr>
        <p:grpSpPr>
          <a:xfrm>
            <a:off x="488334" y="2714401"/>
            <a:ext cx="11177100" cy="3730100"/>
            <a:chOff x="366250" y="2035800"/>
            <a:chExt cx="8382825" cy="2797575"/>
          </a:xfrm>
        </p:grpSpPr>
        <p:sp>
          <p:nvSpPr>
            <p:cNvPr id="67" name="Google Shape;67;p5"/>
            <p:cNvSpPr/>
            <p:nvPr/>
          </p:nvSpPr>
          <p:spPr>
            <a:xfrm>
              <a:off x="366250" y="20358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3175" y="34577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70" name="Google Shape;70;p5"/>
          <p:cNvSpPr>
            <a:spLocks noGrp="1"/>
          </p:cNvSpPr>
          <p:nvPr>
            <p:ph type="pic" idx="5"/>
          </p:nvPr>
        </p:nvSpPr>
        <p:spPr>
          <a:xfrm>
            <a:off x="2811433" y="2069667"/>
            <a:ext cx="1875200" cy="187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1" name="Google Shape;71;p5"/>
          <p:cNvSpPr>
            <a:spLocks noGrp="1"/>
          </p:cNvSpPr>
          <p:nvPr>
            <p:ph type="pic" idx="6"/>
          </p:nvPr>
        </p:nvSpPr>
        <p:spPr>
          <a:xfrm>
            <a:off x="7564184" y="2068667"/>
            <a:ext cx="1877600" cy="1877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8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 rot="10800000">
            <a:off x="538137" y="648778"/>
            <a:ext cx="318812" cy="148716"/>
            <a:chOff x="5852127" y="-4002405"/>
            <a:chExt cx="239109" cy="111537"/>
          </a:xfrm>
        </p:grpSpPr>
        <p:sp>
          <p:nvSpPr>
            <p:cNvPr id="76" name="Google Shape;76;p6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6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463867" y="21800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11770267" y="52709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83" name="Google Shape;83;p6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6853000" y="1847267"/>
            <a:ext cx="3688000" cy="36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264800" y="2267067"/>
            <a:ext cx="53772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10820263" y="5331482"/>
            <a:ext cx="1187957" cy="1187957"/>
            <a:chOff x="7241822" y="2364248"/>
            <a:chExt cx="890968" cy="890968"/>
          </a:xfrm>
        </p:grpSpPr>
        <p:grpSp>
          <p:nvGrpSpPr>
            <p:cNvPr id="93" name="Google Shape;93;p7"/>
            <p:cNvGrpSpPr/>
            <p:nvPr/>
          </p:nvGrpSpPr>
          <p:grpSpPr>
            <a:xfrm>
              <a:off x="7241822" y="2364248"/>
              <a:ext cx="890968" cy="890968"/>
              <a:chOff x="319072" y="3689373"/>
              <a:chExt cx="890968" cy="890968"/>
            </a:xfrm>
          </p:grpSpPr>
          <p:sp>
            <p:nvSpPr>
              <p:cNvPr id="94" name="Google Shape;94;p7"/>
              <p:cNvSpPr/>
              <p:nvPr/>
            </p:nvSpPr>
            <p:spPr>
              <a:xfrm>
                <a:off x="319072" y="3689373"/>
                <a:ext cx="890968" cy="890968"/>
              </a:xfrm>
              <a:custGeom>
                <a:avLst/>
                <a:gdLst/>
                <a:ahLst/>
                <a:cxnLst/>
                <a:rect l="l" t="t" r="r" b="b"/>
                <a:pathLst>
                  <a:path w="890968" h="890968" extrusionOk="0">
                    <a:moveTo>
                      <a:pt x="890969" y="445484"/>
                    </a:moveTo>
                    <a:cubicBezTo>
                      <a:pt x="890969" y="691518"/>
                      <a:pt x="691519" y="890968"/>
                      <a:pt x="445484" y="890968"/>
                    </a:cubicBezTo>
                    <a:cubicBezTo>
                      <a:pt x="199450" y="890968"/>
                      <a:pt x="0" y="691518"/>
                      <a:pt x="0" y="445484"/>
                    </a:cubicBezTo>
                    <a:cubicBezTo>
                      <a:pt x="0" y="199450"/>
                      <a:pt x="199450" y="0"/>
                      <a:pt x="445484" y="0"/>
                    </a:cubicBezTo>
                    <a:cubicBezTo>
                      <a:pt x="691519" y="0"/>
                      <a:pt x="890969" y="199450"/>
                      <a:pt x="890969" y="44548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421561" y="3791862"/>
                <a:ext cx="685990" cy="685990"/>
              </a:xfrm>
              <a:custGeom>
                <a:avLst/>
                <a:gdLst/>
                <a:ahLst/>
                <a:cxnLst/>
                <a:rect l="l" t="t" r="r" b="b"/>
                <a:pathLst>
                  <a:path w="685990" h="685990" extrusionOk="0">
                    <a:moveTo>
                      <a:pt x="685990" y="342995"/>
                    </a:moveTo>
                    <a:cubicBezTo>
                      <a:pt x="685990" y="532426"/>
                      <a:pt x="532426" y="685991"/>
                      <a:pt x="342995" y="685991"/>
                    </a:cubicBezTo>
                    <a:cubicBezTo>
                      <a:pt x="153564" y="685991"/>
                      <a:pt x="0" y="532426"/>
                      <a:pt x="0" y="342995"/>
                    </a:cubicBezTo>
                    <a:cubicBezTo>
                      <a:pt x="0" y="153564"/>
                      <a:pt x="153564" y="0"/>
                      <a:pt x="342995" y="0"/>
                    </a:cubicBezTo>
                    <a:cubicBezTo>
                      <a:pt x="532426" y="0"/>
                      <a:pt x="685990" y="153564"/>
                      <a:pt x="685990" y="3429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505475" y="3876349"/>
                <a:ext cx="517970" cy="517970"/>
              </a:xfrm>
              <a:custGeom>
                <a:avLst/>
                <a:gdLst/>
                <a:ahLst/>
                <a:cxnLst/>
                <a:rect l="l" t="t" r="r" b="b"/>
                <a:pathLst>
                  <a:path w="517970" h="517970" extrusionOk="0">
                    <a:moveTo>
                      <a:pt x="517916" y="258474"/>
                    </a:moveTo>
                    <a:cubicBezTo>
                      <a:pt x="518182" y="401511"/>
                      <a:pt x="402444" y="517668"/>
                      <a:pt x="259407" y="517935"/>
                    </a:cubicBezTo>
                    <a:cubicBezTo>
                      <a:pt x="116370" y="518202"/>
                      <a:pt x="213" y="402463"/>
                      <a:pt x="-54" y="259426"/>
                    </a:cubicBezTo>
                    <a:cubicBezTo>
                      <a:pt x="-320" y="116390"/>
                      <a:pt x="115418" y="232"/>
                      <a:pt x="258455" y="-34"/>
                    </a:cubicBezTo>
                    <a:cubicBezTo>
                      <a:pt x="258645" y="-34"/>
                      <a:pt x="258836" y="-34"/>
                      <a:pt x="259026" y="-34"/>
                    </a:cubicBezTo>
                    <a:cubicBezTo>
                      <a:pt x="401854" y="-34"/>
                      <a:pt x="517706" y="115647"/>
                      <a:pt x="517916" y="25847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499393" y="2611010"/>
              <a:ext cx="375914" cy="375914"/>
              <a:chOff x="2098944" y="-1928908"/>
              <a:chExt cx="666750" cy="66675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2098944" y="-1928908"/>
                <a:ext cx="666750" cy="666750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666750" extrusionOk="0">
                    <a:moveTo>
                      <a:pt x="666696" y="333341"/>
                    </a:moveTo>
                    <a:cubicBezTo>
                      <a:pt x="666696" y="517459"/>
                      <a:pt x="517439" y="666716"/>
                      <a:pt x="333321" y="666716"/>
                    </a:cubicBezTo>
                    <a:cubicBezTo>
                      <a:pt x="149202" y="666716"/>
                      <a:pt x="-54" y="517459"/>
                      <a:pt x="-54" y="333341"/>
                    </a:cubicBezTo>
                    <a:cubicBezTo>
                      <a:pt x="-54" y="149222"/>
                      <a:pt x="149202" y="-34"/>
                      <a:pt x="333321" y="-34"/>
                    </a:cubicBezTo>
                    <a:cubicBezTo>
                      <a:pt x="517439" y="-34"/>
                      <a:pt x="666696" y="149222"/>
                      <a:pt x="666696" y="33334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2195528" y="-1832801"/>
                <a:ext cx="474440" cy="474535"/>
              </a:xfrm>
              <a:custGeom>
                <a:avLst/>
                <a:gdLst/>
                <a:ahLst/>
                <a:cxnLst/>
                <a:rect l="l" t="t" r="r" b="b"/>
                <a:pathLst>
                  <a:path w="474440" h="474535" extrusionOk="0">
                    <a:moveTo>
                      <a:pt x="332518" y="242411"/>
                    </a:moveTo>
                    <a:lnTo>
                      <a:pt x="474440" y="201073"/>
                    </a:lnTo>
                    <a:lnTo>
                      <a:pt x="331946" y="203835"/>
                    </a:lnTo>
                    <a:lnTo>
                      <a:pt x="444627" y="116681"/>
                    </a:lnTo>
                    <a:lnTo>
                      <a:pt x="308229" y="173546"/>
                    </a:lnTo>
                    <a:lnTo>
                      <a:pt x="379380" y="43910"/>
                    </a:lnTo>
                    <a:lnTo>
                      <a:pt x="280606" y="146590"/>
                    </a:lnTo>
                    <a:lnTo>
                      <a:pt x="298609" y="5334"/>
                    </a:lnTo>
                    <a:lnTo>
                      <a:pt x="242316" y="142018"/>
                    </a:lnTo>
                    <a:lnTo>
                      <a:pt x="200977" y="0"/>
                    </a:lnTo>
                    <a:lnTo>
                      <a:pt x="203739" y="142494"/>
                    </a:lnTo>
                    <a:lnTo>
                      <a:pt x="116586" y="29813"/>
                    </a:lnTo>
                    <a:lnTo>
                      <a:pt x="173450" y="166306"/>
                    </a:lnTo>
                    <a:lnTo>
                      <a:pt x="43815" y="95155"/>
                    </a:lnTo>
                    <a:lnTo>
                      <a:pt x="146589" y="193929"/>
                    </a:lnTo>
                    <a:lnTo>
                      <a:pt x="5239" y="175831"/>
                    </a:lnTo>
                    <a:lnTo>
                      <a:pt x="141922" y="232124"/>
                    </a:lnTo>
                    <a:lnTo>
                      <a:pt x="0" y="273463"/>
                    </a:lnTo>
                    <a:lnTo>
                      <a:pt x="142398" y="270700"/>
                    </a:lnTo>
                    <a:lnTo>
                      <a:pt x="29718" y="357854"/>
                    </a:lnTo>
                    <a:lnTo>
                      <a:pt x="166211" y="300990"/>
                    </a:lnTo>
                    <a:lnTo>
                      <a:pt x="95059" y="430625"/>
                    </a:lnTo>
                    <a:lnTo>
                      <a:pt x="193834" y="327946"/>
                    </a:lnTo>
                    <a:lnTo>
                      <a:pt x="175736" y="469201"/>
                    </a:lnTo>
                    <a:lnTo>
                      <a:pt x="232124" y="332518"/>
                    </a:lnTo>
                    <a:lnTo>
                      <a:pt x="273367" y="474535"/>
                    </a:lnTo>
                    <a:lnTo>
                      <a:pt x="270605" y="332042"/>
                    </a:lnTo>
                    <a:lnTo>
                      <a:pt x="357759" y="444722"/>
                    </a:lnTo>
                    <a:lnTo>
                      <a:pt x="300990" y="308229"/>
                    </a:lnTo>
                    <a:lnTo>
                      <a:pt x="430530" y="379381"/>
                    </a:lnTo>
                    <a:lnTo>
                      <a:pt x="327850" y="280606"/>
                    </a:lnTo>
                    <a:lnTo>
                      <a:pt x="469201" y="298704"/>
                    </a:lnTo>
                    <a:lnTo>
                      <a:pt x="332518" y="2424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" name="Google Shape;100;p7"/>
          <p:cNvSpPr/>
          <p:nvPr/>
        </p:nvSpPr>
        <p:spPr>
          <a:xfrm>
            <a:off x="384783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7"/>
          <p:cNvGrpSpPr/>
          <p:nvPr/>
        </p:nvGrpSpPr>
        <p:grpSpPr>
          <a:xfrm>
            <a:off x="1965837" y="6037994"/>
            <a:ext cx="318812" cy="148716"/>
            <a:chOff x="5852127" y="-4002405"/>
            <a:chExt cx="239109" cy="111537"/>
          </a:xfrm>
        </p:grpSpPr>
        <p:sp>
          <p:nvSpPr>
            <p:cNvPr id="102" name="Google Shape;102;p7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7614062" y="1896910"/>
            <a:ext cx="4114781" cy="4522055"/>
            <a:chOff x="5710546" y="1422682"/>
            <a:chExt cx="3086086" cy="3391541"/>
          </a:xfrm>
        </p:grpSpPr>
        <p:sp>
          <p:nvSpPr>
            <p:cNvPr id="105" name="Google Shape;105;p7"/>
            <p:cNvSpPr/>
            <p:nvPr/>
          </p:nvSpPr>
          <p:spPr>
            <a:xfrm>
              <a:off x="8679321" y="14226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5710546" y="4697020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560967" y="3833550"/>
            <a:ext cx="104797" cy="726701"/>
            <a:chOff x="449300" y="2298424"/>
            <a:chExt cx="78598" cy="545026"/>
          </a:xfrm>
        </p:grpSpPr>
        <p:sp>
          <p:nvSpPr>
            <p:cNvPr id="108" name="Google Shape;108;p7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2255633" y="1818400"/>
            <a:ext cx="768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5" name="Google Shape;115;p8"/>
          <p:cNvGrpSpPr/>
          <p:nvPr/>
        </p:nvGrpSpPr>
        <p:grpSpPr>
          <a:xfrm>
            <a:off x="412134" y="1698401"/>
            <a:ext cx="11302100" cy="4746100"/>
            <a:chOff x="309100" y="1273800"/>
            <a:chExt cx="8476575" cy="3559575"/>
          </a:xfrm>
        </p:grpSpPr>
        <p:sp>
          <p:nvSpPr>
            <p:cNvPr id="116" name="Google Shape;116;p8"/>
            <p:cNvSpPr/>
            <p:nvPr/>
          </p:nvSpPr>
          <p:spPr>
            <a:xfrm>
              <a:off x="309100" y="1864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39775" y="12738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8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2847400" y="1632007"/>
            <a:ext cx="6497200" cy="26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2847400" y="4257593"/>
            <a:ext cx="6497200" cy="96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513734" y="2384201"/>
            <a:ext cx="11151700" cy="4060300"/>
            <a:chOff x="385300" y="1788150"/>
            <a:chExt cx="8363775" cy="3045225"/>
          </a:xfrm>
        </p:grpSpPr>
        <p:sp>
          <p:nvSpPr>
            <p:cNvPr id="125" name="Google Shape;125;p9"/>
            <p:cNvSpPr/>
            <p:nvPr/>
          </p:nvSpPr>
          <p:spPr>
            <a:xfrm>
              <a:off x="385300" y="17881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7031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463869" y="535323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109617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1462249" y="824011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9"/>
          <p:cNvGrpSpPr/>
          <p:nvPr/>
        </p:nvGrpSpPr>
        <p:grpSpPr>
          <a:xfrm>
            <a:off x="599067" y="3064566"/>
            <a:ext cx="104797" cy="726701"/>
            <a:chOff x="449300" y="2298424"/>
            <a:chExt cx="78598" cy="545026"/>
          </a:xfrm>
        </p:grpSpPr>
        <p:sp>
          <p:nvSpPr>
            <p:cNvPr id="132" name="Google Shape;132;p9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>
            <a:spLocks noGrp="1"/>
          </p:cNvSpPr>
          <p:nvPr>
            <p:ph type="pic" idx="2"/>
          </p:nvPr>
        </p:nvSpPr>
        <p:spPr>
          <a:xfrm>
            <a:off x="-33" y="-9200"/>
            <a:ext cx="12192000" cy="6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6765351" y="3034200"/>
            <a:ext cx="4475600" cy="145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07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5811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760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1" name="Google Shape;531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196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EEA4A-283F-C993-A2B6-A67D913D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951544">
            <a:off x="-1712758" y="2400611"/>
            <a:ext cx="14989204" cy="2647600"/>
          </a:xfrm>
          <a:solidFill>
            <a:schemeClr val="accent2">
              <a:alpha val="39000"/>
            </a:schemeClr>
          </a:solidFill>
        </p:spPr>
        <p:txBody>
          <a:bodyPr/>
          <a:lstStyle/>
          <a:p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C6DC-3446-2CC4-FCAD-0181ED60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2330626"/>
            <a:ext cx="9144000" cy="1562265"/>
          </a:xfrm>
        </p:spPr>
        <p:txBody>
          <a:bodyPr>
            <a:normAutofit fontScale="90000"/>
          </a:bodyPr>
          <a:lstStyle/>
          <a:p>
            <a:r>
              <a:rPr lang="en-US" dirty="0"/>
              <a:t>Watermarks cu </a:t>
            </a:r>
            <a:r>
              <a:rPr lang="en-US" dirty="0" err="1"/>
              <a:t>Haar</a:t>
            </a:r>
            <a:r>
              <a:rPr lang="en-US" dirty="0"/>
              <a:t> Wavelet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0D5D0-7349-814B-1538-605B0B2DBA31}"/>
              </a:ext>
            </a:extLst>
          </p:cNvPr>
          <p:cNvSpPr txBox="1"/>
          <p:nvPr/>
        </p:nvSpPr>
        <p:spPr>
          <a:xfrm rot="2700075">
            <a:off x="10764982" y="6472052"/>
            <a:ext cx="203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D7901"/>
                </a:solidFill>
              </a:rPr>
              <a:t>@Frank</a:t>
            </a:r>
            <a:endParaRPr lang="ro-RO" sz="1000" dirty="0">
              <a:solidFill>
                <a:srgbClr val="DD7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Pros and Cons of Watermarks on Photographs | B&amp;H eXplora">
            <a:extLst>
              <a:ext uri="{FF2B5EF4-FFF2-40B4-BE49-F238E27FC236}">
                <a16:creationId xmlns:a16="http://schemas.microsoft.com/office/drawing/2014/main" id="{870B57A9-E961-BA00-8288-59C812B0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699">
            <a:off x="7147226" y="1770101"/>
            <a:ext cx="4572000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atermark Images using OpenCV |How to Watermark Image with ...">
            <a:extLst>
              <a:ext uri="{FF2B5EF4-FFF2-40B4-BE49-F238E27FC236}">
                <a16:creationId xmlns:a16="http://schemas.microsoft.com/office/drawing/2014/main" id="{2FBBDAC5-83A4-8532-774D-13C42998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3520">
            <a:off x="417153" y="2612888"/>
            <a:ext cx="3336653" cy="2223045"/>
          </a:xfrm>
          <a:prstGeom prst="rect">
            <a:avLst/>
          </a:prstGeom>
          <a:noFill/>
          <a:effectLst>
            <a:softEdge rad="355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CAB16-EC6F-3B12-7063-5BEACE4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646806"/>
            <a:ext cx="10290000" cy="763600"/>
          </a:xfrm>
        </p:spPr>
        <p:txBody>
          <a:bodyPr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ro-RO" dirty="0"/>
              <a:t>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97E4-8F22-8424-64BD-3FA043CB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P</a:t>
            </a:r>
            <a:r>
              <a:rPr lang="ro-RO" sz="4000" dirty="0"/>
              <a:t>rotejarea imaginilor împotriva furtului, utilizării sau modificării fără permisiunea proprietarului.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450F3E-797A-43EE-CDE9-C77A17F8442C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?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ce</a:t>
            </a:r>
            <a:r>
              <a:rPr lang="en-US" dirty="0"/>
              <a:t>? Ce? </a:t>
            </a:r>
            <a:r>
              <a:rPr lang="en-US" dirty="0" err="1"/>
              <a:t>Unde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E97-3AFC-F75D-1153-214613D0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281495"/>
            <a:ext cx="10290000" cy="4810338"/>
          </a:xfrm>
          <a:solidFill>
            <a:schemeClr val="bg1"/>
          </a:solidFill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?</a:t>
            </a:r>
          </a:p>
          <a:p>
            <a:pPr lvl="1" algn="l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l</a:t>
            </a:r>
            <a:r>
              <a:rPr lang="ro-RO" dirty="0"/>
              <a:t>ă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/>
              <a:t>tie cine e</a:t>
            </a:r>
            <a:r>
              <a:rPr lang="ro-RO" dirty="0"/>
              <a:t>ste</a:t>
            </a:r>
            <a:r>
              <a:rPr lang="en-US" dirty="0"/>
              <a:t> </a:t>
            </a:r>
            <a:r>
              <a:rPr lang="en-US" dirty="0" err="1"/>
              <a:t>proprietarul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.</a:t>
            </a:r>
          </a:p>
          <a:p>
            <a:pPr marL="596900" lvl="1" indent="0" algn="l">
              <a:buNone/>
            </a:pPr>
            <a:endParaRPr lang="en-US" dirty="0"/>
          </a:p>
          <a:p>
            <a:pPr algn="l"/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ce</a:t>
            </a:r>
            <a:r>
              <a:rPr lang="en-US" dirty="0"/>
              <a:t> context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?</a:t>
            </a:r>
          </a:p>
          <a:p>
            <a:pPr lvl="1" algn="l"/>
            <a:r>
              <a:rPr lang="ro-RO" dirty="0"/>
              <a:t>Î</a:t>
            </a:r>
            <a:r>
              <a:rPr lang="en-US" dirty="0"/>
              <a:t>n principal </a:t>
            </a:r>
            <a:r>
              <a:rPr lang="en-US" dirty="0" err="1"/>
              <a:t>atunci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vrei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publici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f</a:t>
            </a:r>
            <a:r>
              <a:rPr lang="ro-RO" dirty="0"/>
              <a:t>ă</a:t>
            </a:r>
            <a:r>
              <a:rPr lang="en-US" dirty="0"/>
              <a:t>cut de tine pe internet.</a:t>
            </a:r>
          </a:p>
          <a:p>
            <a:pPr marL="596900" lvl="1" indent="0" algn="l">
              <a:buNone/>
            </a:pPr>
            <a:endParaRPr lang="en-US" dirty="0"/>
          </a:p>
          <a:p>
            <a:pPr algn="l"/>
            <a:r>
              <a:rPr lang="en-US" dirty="0"/>
              <a:t>Ce problem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rezolv</a:t>
            </a:r>
            <a:r>
              <a:rPr lang="ro-RO" dirty="0"/>
              <a:t>ă</a:t>
            </a:r>
            <a:r>
              <a:rPr lang="en-US" dirty="0"/>
              <a:t>m?</a:t>
            </a:r>
          </a:p>
          <a:p>
            <a:pPr lvl="1" algn="l"/>
            <a:r>
              <a:rPr lang="ro-RO" dirty="0"/>
              <a:t>Î</a:t>
            </a:r>
            <a:r>
              <a:rPr lang="en-US" dirty="0" err="1"/>
              <a:t>ngreuneaz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a-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fura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de a</a:t>
            </a:r>
            <a:r>
              <a:rPr lang="en-US" dirty="0"/>
              <a:t> o </a:t>
            </a:r>
            <a:r>
              <a:rPr lang="en-US" dirty="0" err="1"/>
              <a:t>plublic</a:t>
            </a:r>
            <a:r>
              <a:rPr lang="ro-RO" dirty="0"/>
              <a:t>a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a </a:t>
            </a:r>
            <a:r>
              <a:rPr lang="en-US" dirty="0" err="1"/>
              <a:t>sa</a:t>
            </a:r>
            <a:endParaRPr lang="en-US" dirty="0"/>
          </a:p>
          <a:p>
            <a:pPr lvl="1" algn="l"/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republicat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persone</a:t>
            </a:r>
            <a:r>
              <a:rPr lang="en-US" dirty="0"/>
              <a:t>, </a:t>
            </a:r>
            <a:r>
              <a:rPr lang="en-US" dirty="0" err="1"/>
              <a:t>semn</a:t>
            </a:r>
            <a:r>
              <a:rPr lang="ro-RO" dirty="0"/>
              <a:t>ă</a:t>
            </a:r>
            <a:r>
              <a:rPr lang="en-US" dirty="0" err="1"/>
              <a:t>tura</a:t>
            </a:r>
            <a:r>
              <a:rPr lang="en-US" dirty="0"/>
              <a:t> ta (watermark) r</a:t>
            </a:r>
            <a:r>
              <a:rPr lang="ro-RO" dirty="0"/>
              <a:t>ă</a:t>
            </a:r>
            <a:r>
              <a:rPr lang="en-US" dirty="0"/>
              <a:t>m</a:t>
            </a:r>
            <a:r>
              <a:rPr lang="ro-RO" dirty="0"/>
              <a:t>â</a:t>
            </a:r>
            <a:r>
              <a:rPr lang="en-US" dirty="0"/>
              <a:t>ne </a:t>
            </a:r>
            <a:r>
              <a:rPr lang="en-US" dirty="0" err="1"/>
              <a:t>vizibil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/>
              <a:t>tie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provine</a:t>
            </a:r>
            <a:endParaRPr lang="en-US" dirty="0"/>
          </a:p>
          <a:p>
            <a:pPr algn="l"/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watermark?</a:t>
            </a:r>
          </a:p>
          <a:p>
            <a:pPr lvl="1" algn="l"/>
            <a:r>
              <a:rPr lang="en-US" dirty="0"/>
              <a:t>Nu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poze</a:t>
            </a:r>
            <a:r>
              <a:rPr lang="en-US" dirty="0"/>
              <a:t>.</a:t>
            </a:r>
          </a:p>
          <a:p>
            <a:pPr lvl="1" algn="l"/>
            <a:r>
              <a:rPr lang="en-US" dirty="0"/>
              <a:t>Se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videoclipuri</a:t>
            </a:r>
            <a:r>
              <a:rPr lang="en-US" dirty="0"/>
              <a:t>, </a:t>
            </a:r>
            <a:r>
              <a:rPr lang="en-US" dirty="0" err="1"/>
              <a:t>filme</a:t>
            </a:r>
            <a:r>
              <a:rPr lang="en-US" dirty="0"/>
              <a:t>, </a:t>
            </a:r>
            <a:r>
              <a:rPr lang="en-US" dirty="0" err="1"/>
              <a:t>lucr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academice</a:t>
            </a:r>
            <a:r>
              <a:rPr lang="en-US" dirty="0"/>
              <a:t>, software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, etc.</a:t>
            </a:r>
          </a:p>
          <a:p>
            <a:pPr marL="596900" lvl="1" indent="0" algn="l">
              <a:buNone/>
            </a:pPr>
            <a:endParaRPr lang="en-US" dirty="0"/>
          </a:p>
          <a:p>
            <a:pPr marL="596900" lvl="1" indent="0" algn="l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9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0A2721F-1211-5445-4BEE-7A4F998A21F6}"/>
              </a:ext>
            </a:extLst>
          </p:cNvPr>
          <p:cNvSpPr txBox="1">
            <a:spLocks/>
          </p:cNvSpPr>
          <p:nvPr/>
        </p:nvSpPr>
        <p:spPr>
          <a:xfrm rot="20011807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A48F7-D271-CE93-8DFA-650572A4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din punct de vedere tehnic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967" y="1536633"/>
                <a:ext cx="10290000" cy="4555200"/>
              </a:xfrm>
            </p:spPr>
            <p:txBody>
              <a:bodyPr/>
              <a:lstStyle/>
              <a:p>
                <a:pPr algn="l"/>
                <a:r>
                  <a:rPr lang="ro-RO" dirty="0">
                    <a:solidFill>
                      <a:schemeClr val="tx1"/>
                    </a:solidFill>
                  </a:rPr>
                  <a:t>Transformarea Haar împarte un semnal discret în două </a:t>
                </a:r>
                <a:r>
                  <a:rPr lang="ro-RO" dirty="0" err="1">
                    <a:solidFill>
                      <a:schemeClr val="tx1"/>
                    </a:solidFill>
                  </a:rPr>
                  <a:t>subsemnale</a:t>
                </a:r>
                <a:r>
                  <a:rPr lang="ro-RO" dirty="0">
                    <a:solidFill>
                      <a:schemeClr val="tx1"/>
                    </a:solidFill>
                  </a:rPr>
                  <a:t> de jumătate din lungime.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dirty="0" err="1">
                    <a:solidFill>
                      <a:schemeClr val="tx1"/>
                    </a:solidFill>
                  </a:rPr>
                  <a:t>Subsemnalul</a:t>
                </a:r>
                <a:r>
                  <a:rPr lang="en-US" dirty="0">
                    <a:solidFill>
                      <a:schemeClr val="tx1"/>
                    </a:solidFill>
                  </a:rPr>
                  <a:t> 1 </a:t>
                </a:r>
                <a:r>
                  <a:rPr lang="ro-RO" dirty="0">
                    <a:solidFill>
                      <a:schemeClr val="tx1"/>
                    </a:solidFill>
                  </a:rPr>
                  <a:t>este o medie curentă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ro-RO" dirty="0">
                    <a:solidFill>
                      <a:schemeClr val="tx1"/>
                    </a:solidFill>
                  </a:rPr>
                  <a:t>tendință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dirty="0" err="1">
                    <a:solidFill>
                      <a:schemeClr val="tx1"/>
                    </a:solidFill>
                  </a:rPr>
                  <a:t>Subsemnalul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ro-RO" dirty="0">
                    <a:solidFill>
                      <a:schemeClr val="tx1"/>
                    </a:solidFill>
                  </a:rPr>
                  <a:t>este o diferență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ro-RO" dirty="0">
                    <a:solidFill>
                      <a:schemeClr val="tx1"/>
                    </a:solidFill>
                  </a:rPr>
                  <a:t>fluctuație curentă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 algn="l"/>
                <a:r>
                  <a:rPr lang="en-US" dirty="0" err="1">
                    <a:solidFill>
                      <a:schemeClr val="tx1"/>
                    </a:solidFill>
                  </a:rPr>
                  <a:t>Semnalul</a:t>
                </a:r>
                <a:r>
                  <a:rPr lang="en-US" dirty="0">
                    <a:solidFill>
                      <a:schemeClr val="tx1"/>
                    </a:solidFill>
                  </a:rPr>
                  <a:t> f = (f1,f2,f3,f4)</a:t>
                </a:r>
              </a:p>
              <a:p>
                <a:pPr lvl="3" algn="l"/>
                <a:r>
                  <a:rPr lang="en-US" dirty="0" err="1">
                    <a:solidFill>
                      <a:schemeClr val="tx1"/>
                    </a:solidFill>
                  </a:rPr>
                  <a:t>Subsemnal</a:t>
                </a:r>
                <a:r>
                  <a:rPr lang="en-US" dirty="0">
                    <a:solidFill>
                      <a:schemeClr val="tx1"/>
                    </a:solidFill>
                  </a:rPr>
                  <a:t>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:r>
                  <a:rPr lang="en-US" dirty="0" err="1">
                    <a:solidFill>
                      <a:schemeClr val="tx1"/>
                    </a:solidFill>
                  </a:rPr>
                  <a:t>Subsemnal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ro-RO" dirty="0">
                    <a:solidFill>
                      <a:schemeClr val="tx1"/>
                    </a:solidFill>
                  </a:rPr>
                  <a:t>Aplicând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transformarea Haar </a:t>
                </a:r>
                <a:r>
                  <a:rPr lang="en-US" dirty="0" err="1">
                    <a:solidFill>
                      <a:schemeClr val="tx1"/>
                    </a:solidFill>
                  </a:rPr>
                  <a:t>iar</a:t>
                </a:r>
                <a:r>
                  <a:rPr lang="ro-RO" dirty="0">
                    <a:solidFill>
                      <a:schemeClr val="tx1"/>
                    </a:solidFill>
                  </a:rPr>
                  <a:t> -</a:t>
                </a:r>
                <a:r>
                  <a:rPr lang="en-US" dirty="0">
                    <a:solidFill>
                      <a:schemeClr val="tx1"/>
                    </a:solidFill>
                  </a:rPr>
                  <a:t>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folosim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loc de f:</a:t>
                </a:r>
              </a:p>
              <a:p>
                <a:pPr lvl="3"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ro-RO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ro-RO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err="1">
                    <a:solidFill>
                      <a:schemeClr val="tx1"/>
                    </a:solidFill>
                  </a:rPr>
                  <a:t>Gener</a:t>
                </a:r>
                <a:r>
                  <a:rPr lang="ro-RO" dirty="0">
                    <a:solidFill>
                      <a:schemeClr val="tx1"/>
                    </a:solidFill>
                  </a:rPr>
                  <a:t>ă</a:t>
                </a:r>
                <a:r>
                  <a:rPr lang="en-US" dirty="0">
                    <a:solidFill>
                      <a:schemeClr val="tx1"/>
                    </a:solidFill>
                  </a:rPr>
                  <a:t>m </a:t>
                </a:r>
                <a:r>
                  <a:rPr lang="en-US" dirty="0" err="1">
                    <a:solidFill>
                      <a:schemeClr val="tx1"/>
                    </a:solidFill>
                  </a:rPr>
                  <a:t>semnalul</a:t>
                </a:r>
                <a:r>
                  <a:rPr lang="en-US" dirty="0">
                    <a:solidFill>
                      <a:schemeClr val="tx1"/>
                    </a:solidFill>
                  </a:rPr>
                  <a:t> f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&lt;= </a:t>
                </a:r>
                <a:r>
                  <a:rPr lang="en-US" dirty="0" err="1">
                    <a:solidFill>
                      <a:schemeClr val="tx1"/>
                    </a:solidFill>
                  </a:rPr>
                  <a:t>noul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semnal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 algn="l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67" y="1536633"/>
                <a:ext cx="10290000" cy="4555200"/>
              </a:xfrm>
              <a:blipFill>
                <a:blip r:embed="rId2"/>
                <a:stretch>
                  <a:fillRect b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95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0A2721F-1211-5445-4BEE-7A4F998A21F6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A48F7-D271-CE93-8DFA-650572A4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aplicat</a:t>
            </a:r>
            <a:r>
              <a:rPr lang="ro-RO" dirty="0"/>
              <a:t>ă</a:t>
            </a:r>
            <a:r>
              <a:rPr lang="pt-BR" dirty="0"/>
              <a:t> pe imagini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967" y="1331007"/>
                <a:ext cx="10290000" cy="1773895"/>
              </a:xfrm>
            </p:spPr>
            <p:txBody>
              <a:bodyPr/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Tot </a:t>
                </a:r>
                <a:r>
                  <a:rPr lang="ro-RO" dirty="0">
                    <a:solidFill>
                      <a:schemeClr val="tx1"/>
                    </a:solidFill>
                  </a:rPr>
                  <a:t>ce</a:t>
                </a:r>
                <a:r>
                  <a:rPr lang="en-US" dirty="0">
                    <a:solidFill>
                      <a:schemeClr val="tx1"/>
                    </a:solidFill>
                  </a:rPr>
                  <a:t> s-a </a:t>
                </a:r>
                <a:r>
                  <a:rPr lang="ro-RO" dirty="0">
                    <a:solidFill>
                      <a:schemeClr val="tx1"/>
                    </a:solidFill>
                  </a:rPr>
                  <a:t>discutat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mai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devreme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rămâne</a:t>
                </a:r>
                <a:r>
                  <a:rPr lang="en-US" dirty="0">
                    <a:solidFill>
                      <a:schemeClr val="tx1"/>
                    </a:solidFill>
                  </a:rPr>
                  <a:t> la fel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Pe scurt:</a:t>
                </a:r>
              </a:p>
              <a:p>
                <a:pPr lvl="1" algn="l"/>
                <a:r>
                  <a:rPr lang="en-US" dirty="0">
                    <a:solidFill>
                      <a:schemeClr val="tx1"/>
                    </a:solidFill>
                  </a:rPr>
                  <a:t>Imagine -&gt; </a:t>
                </a:r>
                <a:r>
                  <a:rPr lang="ro-RO" dirty="0">
                    <a:solidFill>
                      <a:schemeClr val="tx1"/>
                    </a:solidFill>
                  </a:rPr>
                  <a:t>matrice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ro-RO" dirty="0">
                    <a:solidFill>
                      <a:schemeClr val="tx1"/>
                    </a:solidFill>
                  </a:rPr>
                  <a:t>transformarea Haar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pe </a:t>
                </a:r>
                <a:r>
                  <a:rPr lang="ro-RO" dirty="0">
                    <a:solidFill>
                      <a:schemeClr val="tx1"/>
                    </a:solidFill>
                  </a:rPr>
                  <a:t>fiecare</a:t>
                </a:r>
                <a:r>
                  <a:rPr lang="en-US" dirty="0">
                    <a:solidFill>
                      <a:schemeClr val="tx1"/>
                    </a:solidFill>
                  </a:rPr>
                  <a:t> r</a:t>
                </a:r>
                <a:r>
                  <a:rPr lang="ro-RO" dirty="0">
                    <a:solidFill>
                      <a:schemeClr val="tx1"/>
                    </a:solidFill>
                  </a:rPr>
                  <a:t>â</a:t>
                </a:r>
                <a:r>
                  <a:rPr lang="en-US" dirty="0" err="1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ro-RO" dirty="0">
                    <a:solidFill>
                      <a:schemeClr val="tx1"/>
                    </a:solidFill>
                  </a:rPr>
                  <a:t>matrice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nouă</a:t>
                </a:r>
                <a:r>
                  <a:rPr lang="en-US" dirty="0">
                    <a:solidFill>
                      <a:schemeClr val="tx1"/>
                    </a:solidFill>
                  </a:rPr>
                  <a:t> - &gt; t</a:t>
                </a:r>
                <a:r>
                  <a:rPr lang="ro-RO" dirty="0">
                    <a:solidFill>
                      <a:schemeClr val="tx1"/>
                    </a:solidFill>
                  </a:rPr>
                  <a:t> transformarea Haar </a:t>
                </a:r>
                <a:r>
                  <a:rPr lang="en-US" dirty="0">
                    <a:solidFill>
                      <a:schemeClr val="tx1"/>
                    </a:solidFill>
                  </a:rPr>
                  <a:t>pe </a:t>
                </a:r>
                <a:r>
                  <a:rPr lang="en-US" dirty="0" err="1">
                    <a:solidFill>
                      <a:schemeClr val="tx1"/>
                    </a:solidFill>
                  </a:rPr>
                  <a:t>fiecare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coloan</a:t>
                </a:r>
                <a:r>
                  <a:rPr lang="ro-RO" dirty="0">
                    <a:solidFill>
                      <a:schemeClr val="tx1"/>
                    </a:solidFill>
                  </a:rPr>
                  <a:t>ă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nou</a:t>
                </a:r>
                <a:r>
                  <a:rPr lang="ro-RO" dirty="0">
                    <a:solidFill>
                      <a:schemeClr val="tx1"/>
                    </a:solidFill>
                  </a:rPr>
                  <a:t>ă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ob</a:t>
                </a:r>
                <a:r>
                  <a:rPr lang="ro-RO" dirty="0">
                    <a:solidFill>
                      <a:schemeClr val="tx1"/>
                    </a:solidFill>
                  </a:rPr>
                  <a:t>ț</a:t>
                </a:r>
                <a:r>
                  <a:rPr lang="en-US" dirty="0" err="1">
                    <a:solidFill>
                      <a:schemeClr val="tx1"/>
                    </a:solidFill>
                  </a:rPr>
                  <a:t>inem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cele</a:t>
                </a:r>
                <a:r>
                  <a:rPr lang="en-US" dirty="0">
                    <a:solidFill>
                      <a:schemeClr val="tx1"/>
                    </a:solidFill>
                  </a:rPr>
                  <a:t> 4 cedrane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adaug</a:t>
                </a:r>
                <a:r>
                  <a:rPr lang="ro-RO" dirty="0">
                    <a:solidFill>
                      <a:schemeClr val="tx1"/>
                    </a:solidFill>
                  </a:rPr>
                  <a:t>ă</a:t>
                </a:r>
                <a:r>
                  <a:rPr lang="en-US" dirty="0">
                    <a:solidFill>
                      <a:schemeClr val="tx1"/>
                    </a:solidFill>
                  </a:rPr>
                  <a:t>m watermark </a:t>
                </a:r>
                <a:r>
                  <a:rPr lang="en-US" dirty="0" err="1">
                    <a:solidFill>
                      <a:schemeClr val="tx1"/>
                    </a:solidFill>
                  </a:rPr>
                  <a:t>ul</a:t>
                </a:r>
                <a:r>
                  <a:rPr lang="en-US" dirty="0">
                    <a:solidFill>
                      <a:schemeClr val="tx1"/>
                    </a:solidFill>
                  </a:rPr>
                  <a:t> pe </a:t>
                </a:r>
                <a:r>
                  <a:rPr lang="en-US" dirty="0" err="1">
                    <a:solidFill>
                      <a:schemeClr val="tx1"/>
                    </a:solidFill>
                  </a:rPr>
                  <a:t>primul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cadran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</a:rPr>
                  <a:t>st</a:t>
                </a:r>
                <a:r>
                  <a:rPr lang="ro-RO" dirty="0">
                    <a:solidFill>
                      <a:schemeClr val="tx1"/>
                    </a:solidFill>
                  </a:rPr>
                  <a:t>â</a:t>
                </a:r>
                <a:r>
                  <a:rPr lang="en-US" dirty="0" err="1">
                    <a:solidFill>
                      <a:schemeClr val="tx1"/>
                    </a:solidFill>
                  </a:rPr>
                  <a:t>nga</a:t>
                </a:r>
                <a:r>
                  <a:rPr lang="en-US" dirty="0">
                    <a:solidFill>
                      <a:schemeClr val="tx1"/>
                    </a:solidFill>
                  </a:rPr>
                  <a:t> sus)-&gt; invers </a:t>
                </a:r>
                <a:r>
                  <a:rPr lang="en-US" dirty="0" err="1">
                    <a:solidFill>
                      <a:schemeClr val="tx1"/>
                    </a:solidFill>
                  </a:rPr>
                  <a:t>Haar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ob</a:t>
                </a:r>
                <a:r>
                  <a:rPr lang="ro-RO" dirty="0">
                    <a:solidFill>
                      <a:schemeClr val="tx1"/>
                    </a:solidFill>
                  </a:rPr>
                  <a:t>ț</a:t>
                </a:r>
                <a:r>
                  <a:rPr lang="en-US" dirty="0" err="1">
                    <a:solidFill>
                      <a:schemeClr val="tx1"/>
                    </a:solidFill>
                  </a:rPr>
                  <a:t>inem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imaginea</a:t>
                </a:r>
                <a:r>
                  <a:rPr lang="en-US" dirty="0">
                    <a:solidFill>
                      <a:schemeClr val="tx1"/>
                    </a:solidFill>
                  </a:rPr>
                  <a:t> cu watermark</a:t>
                </a:r>
              </a:p>
              <a:p>
                <a:pPr lvl="1" algn="l"/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67" y="1331007"/>
                <a:ext cx="10290000" cy="1773895"/>
              </a:xfrm>
              <a:blipFill>
                <a:blip r:embed="rId2"/>
                <a:stretch>
                  <a:fillRect b="-2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699F3E-E789-09AD-6B39-C333F5F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2" y="3359320"/>
            <a:ext cx="5309232" cy="2968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D0689-63AB-9875-AA0B-8D08963835A9}"/>
              </a:ext>
            </a:extLst>
          </p:cNvPr>
          <p:cNvSpPr txBox="1"/>
          <p:nvPr/>
        </p:nvSpPr>
        <p:spPr>
          <a:xfrm>
            <a:off x="5926913" y="3133481"/>
            <a:ext cx="5479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Aproximare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stânga</a:t>
            </a:r>
            <a:r>
              <a:rPr lang="en-US" dirty="0">
                <a:solidFill>
                  <a:schemeClr val="tx1"/>
                </a:solidFill>
              </a:rPr>
              <a:t> sus): </a:t>
            </a:r>
            <a:r>
              <a:rPr lang="ro-RO" dirty="0">
                <a:solidFill>
                  <a:schemeClr val="tx1"/>
                </a:solidFill>
              </a:rPr>
              <a:t>Reprezintă componentele de frecvență joasă ale imaginii. Captează structura generală și detaliile grosiere ale imaginii.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Detaliu orizontal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dreapta sus </a:t>
            </a:r>
            <a:r>
              <a:rPr lang="en-US" dirty="0">
                <a:solidFill>
                  <a:schemeClr val="tx1"/>
                </a:solidFill>
              </a:rPr>
              <a:t>): </a:t>
            </a:r>
            <a:r>
              <a:rPr lang="ro-RO" dirty="0">
                <a:solidFill>
                  <a:schemeClr val="tx1"/>
                </a:solidFill>
              </a:rPr>
              <a:t>Reprezintă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detaliile de înaltă frecvență în direcția orizontală. Captează detalii fine care variază pe orizontală.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Detaliu vertical (stânga jos): Reprezintă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detaliile de înaltă frecvență în direcția verticală. Captează detalii fine care variază pe verticală.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Detaliu diagonală (dreapta jos):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Reprezintă detaliile de înaltă frecvență atât în direcția orizontală, cât și în cea verticală. Captează detalii fine diagonale.</a:t>
            </a:r>
          </a:p>
        </p:txBody>
      </p:sp>
    </p:spTree>
    <p:extLst>
      <p:ext uri="{BB962C8B-B14F-4D97-AF65-F5344CB8AC3E}">
        <p14:creationId xmlns:p14="http://schemas.microsoft.com/office/powerpoint/2010/main" val="76693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6485CC3-FAB2-092C-29DD-D6D3C0C60A01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B44F9-A665-5146-5DEF-917A802D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DCBB3-04A1-DB25-947B-345EDBDA0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97" y="351747"/>
            <a:ext cx="11005940" cy="61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2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E97-3AFC-F75D-1153-214613D0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281495"/>
            <a:ext cx="10290000" cy="48103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 err="1"/>
              <a:t>Numpy</a:t>
            </a:r>
            <a:r>
              <a:rPr lang="en-US" dirty="0"/>
              <a:t> -&gt;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conversia</a:t>
            </a:r>
            <a:r>
              <a:rPr lang="en-US" dirty="0"/>
              <a:t> din imagine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matrice</a:t>
            </a:r>
            <a:endParaRPr lang="en-US" dirty="0"/>
          </a:p>
          <a:p>
            <a:pPr algn="l"/>
            <a:r>
              <a:rPr lang="en-US" dirty="0"/>
              <a:t>M</a:t>
            </a:r>
            <a:r>
              <a:rPr lang="ro-RO" dirty="0" err="1"/>
              <a:t>atplotlib</a:t>
            </a:r>
            <a:r>
              <a:rPr lang="en-US" dirty="0"/>
              <a:t> -&gt;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</a:t>
            </a:r>
            <a:r>
              <a:rPr lang="ro-RO" dirty="0"/>
              <a:t>ș</a:t>
            </a:r>
            <a:r>
              <a:rPr lang="en-US" dirty="0"/>
              <a:t>area </a:t>
            </a:r>
            <a:r>
              <a:rPr lang="en-US" dirty="0" err="1"/>
              <a:t>imaginilor</a:t>
            </a:r>
            <a:r>
              <a:rPr lang="en-US" dirty="0"/>
              <a:t> (</a:t>
            </a:r>
            <a:r>
              <a:rPr lang="en-US" dirty="0" err="1"/>
              <a:t>plt.imshow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S</a:t>
            </a:r>
            <a:r>
              <a:rPr lang="ro-RO" dirty="0" err="1"/>
              <a:t>cipy</a:t>
            </a:r>
            <a:r>
              <a:rPr lang="en-US" dirty="0"/>
              <a:t> -&gt;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cu </a:t>
            </a:r>
            <a:r>
              <a:rPr lang="en-US" dirty="0" err="1"/>
              <a:t>ratonul</a:t>
            </a:r>
            <a:r>
              <a:rPr lang="en-US" dirty="0"/>
              <a:t> (optional)</a:t>
            </a:r>
          </a:p>
          <a:p>
            <a:pPr algn="l"/>
            <a:r>
              <a:rPr lang="en-US" dirty="0"/>
              <a:t>PIL (</a:t>
            </a:r>
            <a:r>
              <a:rPr lang="en-US" b="1" i="0" dirty="0">
                <a:solidFill>
                  <a:schemeClr val="tx1"/>
                </a:solidFill>
                <a:effectLst/>
                <a:latin typeface="Source Sans 3"/>
              </a:rPr>
              <a:t>Pillow</a:t>
            </a:r>
            <a:r>
              <a:rPr lang="en-US" dirty="0"/>
              <a:t>) -&gt;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ă</a:t>
            </a:r>
            <a:r>
              <a:rPr lang="en-US" dirty="0" err="1"/>
              <a:t>rca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din calculator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04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8B005-5FAB-BA7E-78A0-F7245C503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0" y="1095459"/>
            <a:ext cx="8259866" cy="2064966"/>
          </a:xfr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D071A-0523-B42E-8900-7643C24CB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86" y="2747457"/>
            <a:ext cx="9664607" cy="2416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E5492-778C-2CFF-1213-64807EA8D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5" y="4682948"/>
            <a:ext cx="8790254" cy="21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E97-3AFC-F75D-1153-214613D0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281495"/>
            <a:ext cx="10290000" cy="4810338"/>
          </a:xfrm>
          <a:solidFill>
            <a:schemeClr val="bg1"/>
          </a:solidFill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https://fstoppers.com/originals/does-it-matter-why-you-shouldnt-need-watermark-your-images-121998</a:t>
            </a:r>
          </a:p>
          <a:p>
            <a:pPr algn="l"/>
            <a:r>
              <a:rPr lang="en-US" dirty="0"/>
              <a:t>https://www.mediavalet.com/blog/watermarks-are-important</a:t>
            </a:r>
          </a:p>
          <a:p>
            <a:pPr algn="l"/>
            <a:r>
              <a:rPr lang="en-US" dirty="0"/>
              <a:t>https://en.wikipedia.org/wiki/Haar_wavelet</a:t>
            </a:r>
          </a:p>
          <a:p>
            <a:pPr algn="l"/>
            <a:r>
              <a:rPr lang="en-US" dirty="0"/>
              <a:t>https://ieeexplore.ieee.org/document/8812626</a:t>
            </a:r>
          </a:p>
          <a:p>
            <a:pPr algn="l"/>
            <a:r>
              <a:rPr lang="en-US" dirty="0"/>
              <a:t>http://tinyurl.com/4nsaabnc</a:t>
            </a:r>
          </a:p>
          <a:p>
            <a:pPr algn="l"/>
            <a:r>
              <a:rPr lang="en-US" dirty="0"/>
              <a:t>https://www.sciencedirect.com/topics/mathematics/haar-wavelet#:~:text=The%20wavelet%20for%20the%20Haar,1)%20is%20a%20step%20function.</a:t>
            </a:r>
          </a:p>
          <a:p>
            <a:pPr algn="l"/>
            <a:r>
              <a:rPr lang="en-US" dirty="0"/>
              <a:t>https://www.dsprelated.com/Documents/d_sundararajan_lpaper.pdf</a:t>
            </a:r>
          </a:p>
          <a:p>
            <a:pPr algn="l"/>
            <a:r>
              <a:rPr lang="en-US" dirty="0"/>
              <a:t>https://dsp-book.narod.ru/PWSA/8276_01.pdf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4581207"/>
      </p:ext>
    </p:extLst>
  </p:cSld>
  <p:clrMapOvr>
    <a:masterClrMapping/>
  </p:clrMapOvr>
</p:sld>
</file>

<file path=ppt/theme/theme1.xml><?xml version="1.0" encoding="utf-8"?>
<a:theme xmlns:a="http://schemas.openxmlformats.org/drawingml/2006/main" name="Expressing Ideas and Arguments - German - Foreign Language - 10th grade by Slidesgo">
  <a:themeElements>
    <a:clrScheme name="Simple Light">
      <a:dk1>
        <a:srgbClr val="FFFFFF"/>
      </a:dk1>
      <a:lt1>
        <a:srgbClr val="212121"/>
      </a:lt1>
      <a:dk2>
        <a:srgbClr val="FDF156"/>
      </a:dk2>
      <a:lt2>
        <a:srgbClr val="F38433"/>
      </a:lt2>
      <a:accent1>
        <a:srgbClr val="3D4226"/>
      </a:accent1>
      <a:accent2>
        <a:srgbClr val="68509D"/>
      </a:accent2>
      <a:accent3>
        <a:srgbClr val="EFEFE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Expressing Ideas and Arguments - German - Foreign Language - 10th grade by Slidesgo</Template>
  <TotalTime>293</TotalTime>
  <Words>668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Agency FB</vt:lpstr>
      <vt:lpstr>Albert Sans Medium</vt:lpstr>
      <vt:lpstr>Arial</vt:lpstr>
      <vt:lpstr>Calibri</vt:lpstr>
      <vt:lpstr>Cambria Math</vt:lpstr>
      <vt:lpstr>DM Sans</vt:lpstr>
      <vt:lpstr>Lexend Deca</vt:lpstr>
      <vt:lpstr>Linux Libertine</vt:lpstr>
      <vt:lpstr>Nunito Light</vt:lpstr>
      <vt:lpstr>Proxima Nova</vt:lpstr>
      <vt:lpstr>Proxima Nova Semibold</vt:lpstr>
      <vt:lpstr>Source Sans 3</vt:lpstr>
      <vt:lpstr>Expressing Ideas and Arguments - German - Foreign Language - 10th grade by Slidesgo</vt:lpstr>
      <vt:lpstr>Slidesgo Final Pages</vt:lpstr>
      <vt:lpstr>1_Slidesgo Final Pages</vt:lpstr>
      <vt:lpstr>Watermarks cu Haar Wavelet </vt:lpstr>
      <vt:lpstr>Problema abordată</vt:lpstr>
      <vt:lpstr>De ce? În ce? Ce? Unde?</vt:lpstr>
      <vt:lpstr>Problema din punct de vedere tehnic</vt:lpstr>
      <vt:lpstr>Problema aplicată pe imagini</vt:lpstr>
      <vt:lpstr>PowerPoint Presentation</vt:lpstr>
      <vt:lpstr>Tehnologii folosite</vt:lpstr>
      <vt:lpstr>Rezultate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Watermarks cu Haar Wavelet</dc:title>
  <dc:creator>Frank Frank</dc:creator>
  <cp:lastModifiedBy>Frank</cp:lastModifiedBy>
  <cp:revision>3</cp:revision>
  <dcterms:created xsi:type="dcterms:W3CDTF">2024-01-18T09:56:07Z</dcterms:created>
  <dcterms:modified xsi:type="dcterms:W3CDTF">2024-01-18T17:12:13Z</dcterms:modified>
</cp:coreProperties>
</file>