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4" r:id="rId2"/>
    <p:sldId id="295" r:id="rId3"/>
    <p:sldId id="305" r:id="rId4"/>
    <p:sldId id="296" r:id="rId5"/>
    <p:sldId id="306" r:id="rId6"/>
    <p:sldId id="297" r:id="rId7"/>
    <p:sldId id="298" r:id="rId8"/>
    <p:sldId id="299" r:id="rId9"/>
    <p:sldId id="307" r:id="rId10"/>
    <p:sldId id="301" r:id="rId11"/>
    <p:sldId id="303" r:id="rId12"/>
    <p:sldId id="302" r:id="rId1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4660"/>
  </p:normalViewPr>
  <p:slideViewPr>
    <p:cSldViewPr>
      <p:cViewPr>
        <p:scale>
          <a:sx n="76" d="100"/>
          <a:sy n="76" d="100"/>
        </p:scale>
        <p:origin x="-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19/02/2015</a:t>
            </a:fld>
            <a:endParaRPr lang="es-E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602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6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921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Aquí falta</a:t>
            </a:r>
            <a:r>
              <a:rPr lang="es-MX" baseline="0" dirty="0" smtClean="0"/>
              <a:t> poner los </a:t>
            </a:r>
            <a:r>
              <a:rPr lang="es-MX" baseline="0" dirty="0" err="1" smtClean="0"/>
              <a:t>dias</a:t>
            </a:r>
            <a:r>
              <a:rPr lang="es-MX" baseline="0" dirty="0" smtClean="0"/>
              <a:t> totales, viene en el </a:t>
            </a:r>
            <a:r>
              <a:rPr lang="es-MX" baseline="0" dirty="0" err="1" smtClean="0"/>
              <a:t>project</a:t>
            </a:r>
            <a:r>
              <a:rPr lang="es-MX" baseline="0" dirty="0" smtClean="0"/>
              <a:t> de serna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396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43E1D4-C394-4FD1-816B-3E22D1EBD71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EC642EB-1F3B-4D4E-A078-23D6D6AA8F56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51BF76-F38B-48B0-A4C0-096CDB7A53E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03EB8C-C4DD-4D95-8090-B66DF90B02C7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EBFAF5-66B1-4997-8ED8-9C17B052F2E2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681610F-155E-4CA9-B5EB-C0CA47ADD6D8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59CF07-DEC6-4CA0-AD27-F6D9305F0613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B25195-B493-4FBC-BE71-31F1142DDBC7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53F613-EB00-44CC-BA52-6DA9B1524B5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D941D2-ABD1-430C-997C-491B0F73679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05D18523-D1AC-46A4-80F8-14904715FFA6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01C437-A60C-4F9A-905B-649DF145CBF8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19/02/2015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María Stephanie Cid Gallegos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Proyecto Nutrición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20-Febrero-2014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42264"/>
              </p:ext>
            </p:extLst>
          </p:nvPr>
        </p:nvGraphicFramePr>
        <p:xfrm>
          <a:off x="265236" y="1021732"/>
          <a:ext cx="8699253" cy="3847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487"/>
                <a:gridCol w="723922"/>
                <a:gridCol w="545989"/>
                <a:gridCol w="3110184"/>
                <a:gridCol w="3110184"/>
                <a:gridCol w="604487"/>
              </a:tblGrid>
              <a:tr h="14764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EVALUACIÓN DEL RIESGO</a:t>
                      </a:r>
                      <a:endParaRPr lang="es-MX" sz="7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ADMINISTRACIÓN DEL RIESGO</a:t>
                      </a:r>
                      <a:endParaRPr lang="es-MX" sz="7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397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Severidad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 de atención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  <a:tr h="2952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 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 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 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Describa las actividades dirigidas a evitar que el riesgo se dispare. Incluya claramente cómos y cuándos.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Describa las actividades dirigidas a administrar los problemas si el riesgo se dispara. Incluya claramente cómos y cuándos.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[Iniciales]</a:t>
                      </a:r>
                      <a:endParaRPr lang="es-MX" sz="700" b="0" i="0" u="none" strike="noStrike"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  <a:tr h="2952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Alta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</a:t>
                      </a:r>
                      <a:endParaRPr lang="es-MX" sz="700" b="1" i="0" u="none" strike="noStrike">
                        <a:solidFill>
                          <a:srgbClr val="9C65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Buscar sistemas que utilicen la misma tecnología para aplicaciones parecidas. Investigar más sobre desarrollo de aplicaciones web.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Consultar con expertos en el tema.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FERM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  <a:tr h="14764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Alta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</a:t>
                      </a:r>
                      <a:endParaRPr lang="es-MX" sz="700" b="1" i="0" u="none" strike="noStrike">
                        <a:solidFill>
                          <a:srgbClr val="9C65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Trabajar más de lo establecido en el plan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Presentarle al cliente un nuevo plan, además de avance tangibles.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FJAM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  <a:tr h="2952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1" i="0" u="none" strike="noStrike">
                        <a:solidFill>
                          <a:srgbClr val="9C65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 dirty="0">
                          <a:effectLst/>
                        </a:rPr>
                        <a:t>Crear un prototipo funcional que sugiera el diseño correcto de la aplicación.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Actualizar el prototipo de tal forma que sea aprobado por el cliente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EPSF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  <a:tr h="2952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1" i="0" u="none" strike="noStrike">
                        <a:solidFill>
                          <a:srgbClr val="9C65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Confirmar la asistencia del cliente a la junta un día antes de la fecha planeada para ésta.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Programar otra junta lo antes posible.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JASS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  <a:tr h="2952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Baja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1" i="0" u="none" strike="noStrike">
                        <a:solidFill>
                          <a:srgbClr val="0061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>
                          <a:effectLst/>
                        </a:rPr>
                        <a:t>Antes de avanzar a otra fase del proyecto verificar qué programas se necesitan o se necesitrán para trabajar.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>
                          <a:effectLst/>
                        </a:rPr>
                        <a:t>Conseguir los softwares lo antes posible.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u="none" strike="noStrike">
                          <a:effectLst/>
                        </a:rPr>
                        <a:t>LBPG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b"/>
                </a:tc>
              </a:tr>
              <a:tr h="2952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Baja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1" i="0" u="none" strike="noStrike">
                        <a:solidFill>
                          <a:srgbClr val="0061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Asignar responsables para que el equipo no resienta las faltas.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Prestar atención y escribir todo lo que la clienta nos indique.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FERM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  <a:tr h="4429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Baja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1" i="0" u="none" strike="noStrike">
                        <a:solidFill>
                          <a:srgbClr val="0061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Replanear el proyecto, asignando más horas de trabajo por persona,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Continuar con el proyecto a pesar de la situación ocurrida.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FJAM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  <a:tr h="2952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1" i="0" u="none" strike="noStrike">
                        <a:solidFill>
                          <a:srgbClr val="9C65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Organizarse tomando en cuenta como obligación las tres horas extra escolares de trabajo.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Recuperar las horas perdidas.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EPSF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  <a:tr h="2952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Baja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Alta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1" i="0" u="none" strike="noStrike">
                        <a:solidFill>
                          <a:srgbClr val="0061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Si alguien va a faltar tiene que avisarle a los demás integrantes del equipo.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Enviarle las minutas de la reunión al integrante que faltó a la junta.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JASS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  <a:tr h="4429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Alta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Media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</a:t>
                      </a:r>
                      <a:endParaRPr lang="es-MX" sz="700" b="1" i="0" u="none" strike="noStrike">
                        <a:solidFill>
                          <a:srgbClr val="9C65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Explicar que la situación presentada no estaba contemplada y era ajena a nosotros.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Negociar con el cliente. Presentando el plan y mostrándole una nueva fecha de entrega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 dirty="0">
                          <a:effectLst/>
                        </a:rPr>
                        <a:t>LBPG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20" marR="6920" marT="69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6727"/>
              </p:ext>
            </p:extLst>
          </p:nvPr>
        </p:nvGraphicFramePr>
        <p:xfrm>
          <a:off x="571500" y="1052736"/>
          <a:ext cx="8001000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Hoja de cálculo" r:id="rId4" imgW="8001047" imgH="6667629" progId="Excel.Sheet.12">
                  <p:embed/>
                </p:oleObj>
              </mc:Choice>
              <mc:Fallback>
                <p:oleObj name="Hoja de cálculo" r:id="rId4" imgW="8001047" imgH="66676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1052736"/>
                        <a:ext cx="8001000" cy="554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>
                <a:solidFill>
                  <a:srgbClr val="943634"/>
                </a:solidFill>
                <a:latin typeface="+mj-lt"/>
                <a:cs typeface="+mn-cs"/>
              </a:rPr>
              <a:t>Gracias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20-Febrero-2015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Contenido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Descripción de la necesidad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Alcance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Equipo de trabajo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Plan de trabajo general y principales </a:t>
            </a:r>
            <a:r>
              <a:rPr lang="es-ES_tradnl" sz="2800" b="1" dirty="0" err="1">
                <a:solidFill>
                  <a:srgbClr val="943634"/>
                </a:solidFill>
                <a:latin typeface="+mn-lt"/>
                <a:cs typeface="+mn-cs"/>
              </a:rPr>
              <a:t>milestones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riesgos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calidad</a:t>
            </a:r>
            <a:endParaRPr lang="es-ES_tradnl" sz="2800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-15608" y="836712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Descripción de la </a:t>
            </a:r>
          </a:p>
          <a:p>
            <a:pPr algn="ctr">
              <a:defRPr/>
            </a:pPr>
            <a:r>
              <a:rPr lang="es-ES_tradnl" sz="6000" b="1" dirty="0" smtClean="0">
                <a:solidFill>
                  <a:srgbClr val="943634"/>
                </a:solidFill>
                <a:latin typeface="+mj-lt"/>
                <a:cs typeface="+mn-cs"/>
              </a:rPr>
              <a:t>necesidad</a:t>
            </a:r>
            <a:endParaRPr lang="es-ES_tradnl" sz="60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75704"/>
            <a:ext cx="9035480" cy="345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21782"/>
            <a:ext cx="2162175" cy="211455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996952"/>
            <a:ext cx="1905000" cy="1905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96952"/>
            <a:ext cx="280831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8909"/>
            <a:ext cx="9144000" cy="7826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Objetivos del proyecto, producto y equipo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proyecto.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Disminuir el tiempo de consulta.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ES_tradnl" sz="2800" b="1" dirty="0" smtClean="0">
                <a:latin typeface="+mn-lt"/>
                <a:cs typeface="+mn-cs"/>
              </a:rPr>
              <a:t>Mayor control sobre las dietas.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 del producto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Ejecutar las aplicaciones en la web y dispositivos móviles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b="1" dirty="0">
                <a:latin typeface="+mj-lt"/>
              </a:rPr>
              <a:t>Vincular la aplicación web con la aplicación móvil</a:t>
            </a:r>
            <a:r>
              <a:rPr lang="es-MX" sz="2800" b="1" dirty="0" smtClean="0">
                <a:latin typeface="+mj-lt"/>
              </a:rPr>
              <a:t>.</a:t>
            </a:r>
          </a:p>
          <a:p>
            <a:pPr fontAlgn="auto">
              <a:spcBef>
                <a:spcPct val="20000"/>
              </a:spcBef>
              <a:spcAft>
                <a:spcPts val="600"/>
              </a:spcAft>
              <a:defRPr/>
            </a:pPr>
            <a:endParaRPr lang="es-MX" sz="2800" b="1" dirty="0" smtClean="0">
              <a:latin typeface="+mj-lt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_tradnl" sz="2800" b="1" dirty="0">
                <a:solidFill>
                  <a:srgbClr val="943634"/>
                </a:solidFill>
                <a:latin typeface="+mj-lt"/>
              </a:rPr>
              <a:t>Objetivos del equipo</a:t>
            </a: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Pasar las materias de las cuales depende el </a:t>
            </a:r>
            <a:r>
              <a:rPr lang="es-MX" sz="2800" b="1" dirty="0" smtClean="0">
                <a:latin typeface="+mj-lt"/>
              </a:rPr>
              <a:t>proyecto.</a:t>
            </a:r>
            <a:endParaRPr lang="es-MX" sz="2800" b="1" dirty="0">
              <a:latin typeface="+mj-lt"/>
            </a:endParaRPr>
          </a:p>
          <a:p>
            <a:pPr marL="109728" indent="0">
              <a:spcAft>
                <a:spcPts val="600"/>
              </a:spcAft>
              <a:buNone/>
            </a:pPr>
            <a:r>
              <a:rPr lang="es-MX" sz="2800" b="1" dirty="0">
                <a:latin typeface="+mj-lt"/>
              </a:rPr>
              <a:t>Liberar el servicio </a:t>
            </a:r>
            <a:r>
              <a:rPr lang="es-MX" sz="2800" b="1" dirty="0" smtClean="0">
                <a:latin typeface="+mj-lt"/>
              </a:rPr>
              <a:t>social.</a:t>
            </a: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b="1" dirty="0">
              <a:latin typeface="+mj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8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Inicio.</a:t>
            </a:r>
            <a:endParaRPr lang="es-MX" dirty="0" smtClean="0"/>
          </a:p>
          <a:p>
            <a:pPr marL="109728" indent="0">
              <a:buNone/>
            </a:pPr>
            <a:r>
              <a:rPr lang="es-MX" dirty="0" smtClean="0"/>
              <a:t>Lunes 23 de Febrero del </a:t>
            </a:r>
            <a:r>
              <a:rPr lang="es-MX" dirty="0" smtClean="0"/>
              <a:t>2015.</a:t>
            </a:r>
            <a:endParaRPr lang="es-MX" dirty="0" smtClean="0"/>
          </a:p>
          <a:p>
            <a:pPr marL="109728" indent="0">
              <a:buNone/>
            </a:pPr>
            <a:endParaRPr lang="es-MX" dirty="0"/>
          </a:p>
          <a:p>
            <a:r>
              <a:rPr lang="es-MX" dirty="0" smtClean="0"/>
              <a:t>Fin.</a:t>
            </a:r>
            <a:endParaRPr lang="es-MX" dirty="0" smtClean="0"/>
          </a:p>
          <a:p>
            <a:pPr marL="109728" indent="0">
              <a:buNone/>
            </a:pPr>
            <a:r>
              <a:rPr lang="es-MX" dirty="0" smtClean="0"/>
              <a:t>Miércoles 25 de Noviembre del </a:t>
            </a:r>
            <a:r>
              <a:rPr lang="es-MX" dirty="0" smtClean="0"/>
              <a:t>2015.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solidFill>
                  <a:srgbClr val="943634"/>
                </a:solidFill>
              </a:rPr>
              <a:t>Objetivos del proyecto, producto y equipo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61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Alcance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Este proyecto será el primer paso para la agilización en el proceso de consultas nutricionales. Logrando para el día señalado una entrega satisfactoria y finamente estructurada.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4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1415"/>
              </p:ext>
            </p:extLst>
          </p:nvPr>
        </p:nvGraphicFramePr>
        <p:xfrm>
          <a:off x="971600" y="1916829"/>
          <a:ext cx="7272807" cy="34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039"/>
                <a:gridCol w="2424039"/>
                <a:gridCol w="2424729"/>
              </a:tblGrid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ROL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ENCARGADO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SUPLENTE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Líder del proyecto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Luis Bernardo Pulido Gaytán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planeación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Francisco Javier Alamillo Murillo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José Alejandro Salas Serna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calidad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Francisco Javier Alamillo Murillo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7955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desarrollo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Erika Paloma Sánchez Femat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Fernando Enrique Rodríguez Martínez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  <a:tr h="466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Responsable de soporte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Luis Bernardo Pulido Gaytán</a:t>
                      </a:r>
                      <a:endParaRPr lang="es-MX" sz="120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José Alejandro Salas Serna</a:t>
                      </a:r>
                      <a:endParaRPr lang="es-MX" sz="1200" dirty="0">
                        <a:effectLst/>
                        <a:latin typeface="Verdana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Estrategia de desarrollo por prototipos.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Generación de prototipos.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Diseño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Desarrollo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Aplicación móvil.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Aplicación web.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Pruebas</a:t>
            </a:r>
          </a:p>
          <a:p>
            <a:pPr marL="571500" indent="-571500" fontAlgn="auto">
              <a:spcBef>
                <a:spcPct val="20000"/>
              </a:spcBef>
              <a:spcAft>
                <a:spcPts val="0"/>
              </a:spcAft>
              <a:buSzPct val="70000"/>
              <a:buFont typeface="+mj-lt"/>
              <a:buAutoNum type="romanUcPeriod"/>
              <a:defRPr/>
            </a:pPr>
            <a:r>
              <a:rPr lang="es-MX" sz="2400" dirty="0" smtClean="0">
                <a:solidFill>
                  <a:srgbClr val="943634"/>
                </a:solidFill>
                <a:latin typeface="+mn-lt"/>
                <a:cs typeface="+mn-cs"/>
              </a:rPr>
              <a:t>Mantenimiento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5 juntas de </a:t>
            </a:r>
            <a:r>
              <a:rPr lang="es-MX" sz="2400" b="1" dirty="0" err="1">
                <a:solidFill>
                  <a:srgbClr val="943634"/>
                </a:solidFill>
              </a:rPr>
              <a:t>milestones</a:t>
            </a:r>
            <a:r>
              <a:rPr lang="es-MX" sz="2400" b="1" dirty="0">
                <a:solidFill>
                  <a:srgbClr val="943634"/>
                </a:solidFill>
              </a:rPr>
              <a:t> planeadas.</a:t>
            </a: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endParaRPr lang="es-MX" sz="2400" b="1" dirty="0">
              <a:solidFill>
                <a:srgbClr val="943634"/>
              </a:solidFill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Ø"/>
              <a:defRPr/>
            </a:pPr>
            <a:r>
              <a:rPr lang="es-MX" sz="2400" b="1" dirty="0">
                <a:solidFill>
                  <a:srgbClr val="943634"/>
                </a:solidFill>
              </a:rPr>
              <a:t>15 horas semanales por integrante.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943634"/>
                </a:solidFill>
              </a:rPr>
              <a:t>Plan de trabajo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5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617</Words>
  <Application>Microsoft Office PowerPoint</Application>
  <PresentationFormat>Presentación en pantalla (4:3)</PresentationFormat>
  <Paragraphs>150</Paragraphs>
  <Slides>12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Concurrencia</vt:lpstr>
      <vt:lpstr>Hoja de cálculo</vt:lpstr>
      <vt:lpstr>Presentación de PowerPoint</vt:lpstr>
      <vt:lpstr>Contenido</vt:lpstr>
      <vt:lpstr>Presentación de PowerPoint</vt:lpstr>
      <vt:lpstr>Objetivos del proyecto, producto y equipo</vt:lpstr>
      <vt:lpstr>Objetivos del proyecto, producto y equipo</vt:lpstr>
      <vt:lpstr>Alcance</vt:lpstr>
      <vt:lpstr>Equipo de trabajo</vt:lpstr>
      <vt:lpstr>Plan de trabajo</vt:lpstr>
      <vt:lpstr>Plan de trabajo</vt:lpstr>
      <vt:lpstr>Control de riesgos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laura martinez delgado</cp:lastModifiedBy>
  <cp:revision>10</cp:revision>
  <dcterms:created xsi:type="dcterms:W3CDTF">2015-02-17T16:01:03Z</dcterms:created>
  <dcterms:modified xsi:type="dcterms:W3CDTF">2015-02-20T03:27:37Z</dcterms:modified>
</cp:coreProperties>
</file>