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>
        <p:scale>
          <a:sx n="76" d="100"/>
          <a:sy n="76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19/02/2015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20-Febrero-2014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[</a:t>
            </a:r>
            <a:r>
              <a:rPr lang="es-MX" sz="2800" b="1" dirty="0">
                <a:solidFill>
                  <a:srgbClr val="943634"/>
                </a:solidFill>
                <a:latin typeface="+mn-lt"/>
                <a:cs typeface="+mn-cs"/>
              </a:rPr>
              <a:t>Describir </a:t>
            </a: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riesgos y planes de mitigación y contingencia asociados].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 Febrero- 2015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proyecto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social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</a:t>
            </a:r>
          </a:p>
          <a:p>
            <a:pPr marL="109728" indent="0">
              <a:buNone/>
            </a:pPr>
            <a:r>
              <a:rPr lang="es-MX" dirty="0" smtClean="0"/>
              <a:t>Lunes 23 de Febrero del 2015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</a:t>
            </a:r>
          </a:p>
          <a:p>
            <a:pPr marL="109728" indent="0">
              <a:buNone/>
            </a:pPr>
            <a:r>
              <a:rPr lang="es-MX" dirty="0" smtClean="0"/>
              <a:t>Miércoles 25 de Noviembre del 2015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1415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Aplicación móvil.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Aplicación web.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280</Words>
  <Application>Microsoft Office PowerPoint</Application>
  <PresentationFormat>Presentación en pantalla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Bernardo</cp:lastModifiedBy>
  <cp:revision>7</cp:revision>
  <dcterms:created xsi:type="dcterms:W3CDTF">2015-02-17T16:01:03Z</dcterms:created>
  <dcterms:modified xsi:type="dcterms:W3CDTF">2015-02-19T20:49:22Z</dcterms:modified>
</cp:coreProperties>
</file>