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4" r:id="rId2"/>
    <p:sldId id="295" r:id="rId3"/>
    <p:sldId id="305" r:id="rId4"/>
    <p:sldId id="296" r:id="rId5"/>
    <p:sldId id="306" r:id="rId6"/>
    <p:sldId id="297" r:id="rId7"/>
    <p:sldId id="298" r:id="rId8"/>
    <p:sldId id="299" r:id="rId9"/>
    <p:sldId id="307" r:id="rId10"/>
    <p:sldId id="301" r:id="rId11"/>
    <p:sldId id="303" r:id="rId12"/>
    <p:sldId id="302" r:id="rId1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4660"/>
  </p:normalViewPr>
  <p:slideViewPr>
    <p:cSldViewPr>
      <p:cViewPr>
        <p:scale>
          <a:sx n="76" d="100"/>
          <a:sy n="76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868ABE0-E23F-4092-A23C-70329BF001B2}" type="datetimeFigureOut">
              <a:rPr lang="es-ES"/>
              <a:pPr>
                <a:defRPr/>
              </a:pPr>
              <a:t>19/02/2015</a:t>
            </a:fld>
            <a:endParaRPr lang="es-E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7C99AE-2A82-4242-A00D-C04FECD2C3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602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2DB43-6D8E-4575-857F-5A1982AEE37C}" type="datetimeFigureOut">
              <a:rPr lang="es-PE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DDC4B8-A019-4A8C-842B-1A07C157DE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690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921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Aquí falta</a:t>
            </a:r>
            <a:r>
              <a:rPr lang="es-MX" baseline="0" dirty="0" smtClean="0"/>
              <a:t> poner los </a:t>
            </a:r>
            <a:r>
              <a:rPr lang="es-MX" baseline="0" dirty="0" err="1" smtClean="0"/>
              <a:t>dias</a:t>
            </a:r>
            <a:r>
              <a:rPr lang="es-MX" baseline="0" dirty="0" smtClean="0"/>
              <a:t> totales, viene en el </a:t>
            </a:r>
            <a:r>
              <a:rPr lang="es-MX" baseline="0" dirty="0" err="1" smtClean="0"/>
              <a:t>project</a:t>
            </a:r>
            <a:r>
              <a:rPr lang="es-MX" baseline="0" dirty="0" smtClean="0"/>
              <a:t> de serna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396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43E1D4-C394-4FD1-816B-3E22D1EBD71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F33DDAD-5305-4906-A93D-42275CFE596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EC642EB-1F3B-4D4E-A078-23D6D6AA8F56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A2DD0C-AC1D-4A17-917F-D88B075FD12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51BF76-F38B-48B0-A4C0-096CDB7A53E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BA3A339-FA38-439E-A169-0F04B6F0A6E4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03EB8C-C4DD-4D95-8090-B66DF90B02C7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256170-2E48-43F9-BA56-3DBB010372A2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EBFAF5-66B1-4997-8ED8-9C17B052F2E2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827B8FB-E222-4A4F-A907-F0F4B847E3E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681610F-155E-4CA9-B5EB-C0CA47ADD6D8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4B3710-D2C3-4BFF-8260-A74CB3FA51C1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59CF07-DEC6-4CA0-AD27-F6D9305F0613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8CE0D0-82AD-4944-B3CC-CA8BBBBD9C2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B25195-B493-4FBC-BE71-31F1142DDBC7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53F613-EB00-44CC-BA52-6DA9B1524B5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D941D2-ABD1-430C-997C-491B0F73679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F84E1D5-960A-415F-9D8D-8BF963407849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05D18523-D1AC-46A4-80F8-14904715FFA6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22F13CF-1DDE-48F7-87F1-309EC2DF5C3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01C437-A60C-4F9A-905B-649DF145CBF8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E85059C-8BAC-45A2-9A4F-1FB10A17554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María Stephanie Cid Gallegos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Proyecto Nutrición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20-Febrero-2014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[</a:t>
            </a:r>
            <a:r>
              <a:rPr lang="es-MX" sz="2800" b="1" dirty="0">
                <a:solidFill>
                  <a:srgbClr val="943634"/>
                </a:solidFill>
                <a:latin typeface="+mn-lt"/>
                <a:cs typeface="+mn-cs"/>
              </a:rPr>
              <a:t>Describir </a:t>
            </a: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riesgos y planes de mitigación y contingencia asociados].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6727"/>
              </p:ext>
            </p:extLst>
          </p:nvPr>
        </p:nvGraphicFramePr>
        <p:xfrm>
          <a:off x="571500" y="1052736"/>
          <a:ext cx="8001000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Hoja de cálculo" r:id="rId4" imgW="8001047" imgH="6667629" progId="Excel.Sheet.12">
                  <p:embed/>
                </p:oleObj>
              </mc:Choice>
              <mc:Fallback>
                <p:oleObj name="Hoja de cálculo" r:id="rId4" imgW="8001047" imgH="66676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1052736"/>
                        <a:ext cx="8001000" cy="5544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>
                <a:solidFill>
                  <a:srgbClr val="943634"/>
                </a:solidFill>
                <a:latin typeface="+mj-lt"/>
                <a:cs typeface="+mn-cs"/>
              </a:rPr>
              <a:t>Gracias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 Febrero- 2015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Contenido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Descripción de la necesidad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Alcance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Equipo de trabajo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Plan de trabajo general y principales </a:t>
            </a:r>
            <a:r>
              <a:rPr lang="es-ES_tradnl" sz="2800" b="1" dirty="0" err="1">
                <a:solidFill>
                  <a:srgbClr val="943634"/>
                </a:solidFill>
                <a:latin typeface="+mn-lt"/>
                <a:cs typeface="+mn-cs"/>
              </a:rPr>
              <a:t>milestones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riesgos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calidad</a:t>
            </a:r>
            <a:endParaRPr lang="es-ES_tradnl" sz="2800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-15608" y="836712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Descripción de la 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necesidad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75704"/>
            <a:ext cx="9035480" cy="34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21782"/>
            <a:ext cx="2162175" cy="211455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996952"/>
            <a:ext cx="1905000" cy="1905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280831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8909"/>
            <a:ext cx="9144000" cy="782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Objetivos del proyecto, producto y equipo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proyecto.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Disminuir el tiempo de consulta.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Mayor control sobre las dietas.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producto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Ejecutar las aplicaciones en la web y dispositivos móviles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Vincular la aplicación web con la aplicación móvil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600"/>
              </a:spcAft>
              <a:defRPr/>
            </a:pPr>
            <a:endParaRPr lang="es-MX" sz="2800" b="1" dirty="0" smtClean="0">
              <a:latin typeface="+mj-lt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_tradnl" sz="2800" b="1" dirty="0">
                <a:solidFill>
                  <a:srgbClr val="943634"/>
                </a:solidFill>
                <a:latin typeface="+mj-lt"/>
              </a:rPr>
              <a:t>Objetivos del equipo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Pasar las materias de las cuales depende el proyecto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Liberar el servicio social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MX" sz="2800" b="1" dirty="0">
              <a:latin typeface="+mj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Inicio</a:t>
            </a:r>
          </a:p>
          <a:p>
            <a:pPr marL="109728" indent="0">
              <a:buNone/>
            </a:pPr>
            <a:r>
              <a:rPr lang="es-MX" dirty="0" smtClean="0"/>
              <a:t>Lunes 23 de Febrero del 2015</a:t>
            </a:r>
          </a:p>
          <a:p>
            <a:pPr marL="109728" indent="0">
              <a:buNone/>
            </a:pPr>
            <a:endParaRPr lang="es-MX" dirty="0"/>
          </a:p>
          <a:p>
            <a:r>
              <a:rPr lang="es-MX" dirty="0" smtClean="0"/>
              <a:t>Fin</a:t>
            </a:r>
          </a:p>
          <a:p>
            <a:pPr marL="109728" indent="0">
              <a:buNone/>
            </a:pPr>
            <a:r>
              <a:rPr lang="es-MX" dirty="0" smtClean="0"/>
              <a:t>Miércoles 25 de Noviembre del 2015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solidFill>
                  <a:srgbClr val="943634"/>
                </a:solidFill>
              </a:rPr>
              <a:t>Objetivos del proyecto, producto y equipo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61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Alcance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Este proyecto será el primer paso para la agilización en el proceso de consultas nutricionales. Logrando para el día señalado una entrega satisfactoria y finamente estructurada.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Equipo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4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1415"/>
              </p:ext>
            </p:extLst>
          </p:nvPr>
        </p:nvGraphicFramePr>
        <p:xfrm>
          <a:off x="971600" y="1916829"/>
          <a:ext cx="7272807" cy="345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039"/>
                <a:gridCol w="2424039"/>
                <a:gridCol w="2424729"/>
              </a:tblGrid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ROL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ENCARGADO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SUPLENTE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Líder del proyecto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Luis Bernardo Pulido Gaytán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planeación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Francisco Javier Alamillo Murillo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calidad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Francisco Javier Alamillo Murillo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desarrollo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Erika Paloma Sánchez Femat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soporte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Luis Bernardo Pulido Gaytán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José Alejandro Salas Serna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Plan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Estrategia de desarrollo por prototipos.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Generación de prototipos.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Diseño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Desarrollo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Aplicación móvil.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Aplicación web.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Pruebas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Mantenimiento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5 juntas de </a:t>
            </a:r>
            <a:r>
              <a:rPr lang="es-MX" sz="2400" b="1" dirty="0" err="1">
                <a:solidFill>
                  <a:srgbClr val="943634"/>
                </a:solidFill>
              </a:rPr>
              <a:t>milestones</a:t>
            </a:r>
            <a:r>
              <a:rPr lang="es-MX" sz="2400" b="1" dirty="0">
                <a:solidFill>
                  <a:srgbClr val="943634"/>
                </a:solidFill>
              </a:rPr>
              <a:t> planeadas.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15 horas semanales por integrante.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943634"/>
                </a:solidFill>
              </a:rPr>
              <a:t>Plan de trabajo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5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</TotalTime>
  <Words>280</Words>
  <Application>Microsoft Office PowerPoint</Application>
  <PresentationFormat>Presentación en pantalla (4:3)</PresentationFormat>
  <Paragraphs>77</Paragraphs>
  <Slides>12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Concurrencia</vt:lpstr>
      <vt:lpstr>Hoja de cálculo</vt:lpstr>
      <vt:lpstr>Presentación de PowerPoint</vt:lpstr>
      <vt:lpstr>Contenido</vt:lpstr>
      <vt:lpstr>Presentación de PowerPoint</vt:lpstr>
      <vt:lpstr>Objetivos del proyecto, producto y equipo</vt:lpstr>
      <vt:lpstr>Objetivos del proyecto, producto y equipo</vt:lpstr>
      <vt:lpstr>Alcance</vt:lpstr>
      <vt:lpstr>Equipo de trabajo</vt:lpstr>
      <vt:lpstr>Plan de trabajo</vt:lpstr>
      <vt:lpstr>Plan de trabajo</vt:lpstr>
      <vt:lpstr>Control de riesgos</vt:lpstr>
      <vt:lpstr>Control de calidad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Bernardo</cp:lastModifiedBy>
  <cp:revision>7</cp:revision>
  <dcterms:created xsi:type="dcterms:W3CDTF">2015-02-17T16:01:03Z</dcterms:created>
  <dcterms:modified xsi:type="dcterms:W3CDTF">2015-02-19T20:43:27Z</dcterms:modified>
</cp:coreProperties>
</file>