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9"/>
  </p:notesMasterIdLst>
  <p:sldIdLst>
    <p:sldId id="259" r:id="rId2"/>
    <p:sldId id="260" r:id="rId3"/>
    <p:sldId id="261" r:id="rId4"/>
    <p:sldId id="262" r:id="rId5"/>
    <p:sldId id="263" r:id="rId6"/>
    <p:sldId id="325" r:id="rId7"/>
    <p:sldId id="32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326" r:id="rId20"/>
    <p:sldId id="327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13004800" cy="7302500"/>
  <p:notesSz cx="6858000" cy="9144000"/>
  <p:embeddedFontLst>
    <p:embeddedFont>
      <p:font typeface="Impact" panose="020B0806030902050204" pitchFamily="34" charset="0"/>
      <p:regular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Oswald"/>
      <p:regular r:id="rId75"/>
      <p:bold r:id="rId76"/>
    </p:embeddedFont>
    <p:embeddedFont>
      <p:font typeface="Georgia" panose="02040502050405020303" pitchFamily="18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449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1098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04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Ayham Alajdad</a:t>
            </a:r>
          </a:p>
          <a:p>
            <a:pPr marL="0" marR="0" lvl="0" indent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969500"/>
            <a:ext cx="11756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6" y="1312872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5847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</p:spTree>
    <p:extLst>
      <p:ext uri="{BB962C8B-B14F-4D97-AF65-F5344CB8AC3E}">
        <p14:creationId xmlns:p14="http://schemas.microsoft.com/office/powerpoint/2010/main" val="33730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Choosing variables in multiple regression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82600" y="1292775"/>
            <a:ext cx="127734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  <p:extLst>
      <p:ext uri="{BB962C8B-B14F-4D97-AF65-F5344CB8AC3E}">
        <p14:creationId xmlns:p14="http://schemas.microsoft.com/office/powerpoint/2010/main" val="367856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48" name="Shape 3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87" y="1601349"/>
            <a:ext cx="6815825" cy="55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CHOOSING VARIABLES IN MULTIPLE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Deciding on Important Variables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three approaches: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Forward Selection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Backward Selection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Mixed Selection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25284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35" name="Shape 6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48" name="Shape 64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9" name="Shape 64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0" name="Shape 65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665" name="Shape 6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66" name="Shape 6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7" name="Shape 66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9" name="Shape 66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670" name="Shape 67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  <p:extLst>
      <p:ext uri="{BB962C8B-B14F-4D97-AF65-F5344CB8AC3E}">
        <p14:creationId xmlns:p14="http://schemas.microsoft.com/office/powerpoint/2010/main" val="243997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2107</Words>
  <Application>Microsoft Office PowerPoint</Application>
  <PresentationFormat>Custom</PresentationFormat>
  <Paragraphs>405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Impact</vt:lpstr>
      <vt:lpstr>Arial</vt:lpstr>
      <vt:lpstr>Consolas</vt:lpstr>
      <vt:lpstr>Merriweather Sans</vt:lpstr>
      <vt:lpstr>Oswald</vt:lpstr>
      <vt:lpstr>Georgia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Ayham Alajdad</cp:lastModifiedBy>
  <cp:revision>6</cp:revision>
  <dcterms:modified xsi:type="dcterms:W3CDTF">2017-06-07T00:50:31Z</dcterms:modified>
</cp:coreProperties>
</file>