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0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11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4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5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6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7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  <p:sldMasterId id="2147483701" r:id="rId8"/>
    <p:sldMasterId id="2147483706" r:id="rId9"/>
    <p:sldMasterId id="2147483711" r:id="rId10"/>
    <p:sldMasterId id="2147483715" r:id="rId11"/>
    <p:sldMasterId id="2147483719" r:id="rId12"/>
    <p:sldMasterId id="2147483723" r:id="rId13"/>
    <p:sldMasterId id="2147483735" r:id="rId14"/>
    <p:sldMasterId id="2147483747" r:id="rId15"/>
    <p:sldMasterId id="2147483759" r:id="rId16"/>
    <p:sldMasterId id="2147483764" r:id="rId17"/>
    <p:sldMasterId id="2147483769" r:id="rId18"/>
    <p:sldMasterId id="2147483774" r:id="rId19"/>
    <p:sldMasterId id="2147483778" r:id="rId20"/>
    <p:sldMasterId id="2147483782" r:id="rId21"/>
  </p:sldMasterIdLst>
  <p:notesMasterIdLst>
    <p:notesMasterId r:id="rId60"/>
  </p:notesMasterIdLst>
  <p:sldIdLst>
    <p:sldId id="490" r:id="rId22"/>
    <p:sldId id="256" r:id="rId23"/>
    <p:sldId id="257" r:id="rId24"/>
    <p:sldId id="330" r:id="rId25"/>
    <p:sldId id="424" r:id="rId26"/>
    <p:sldId id="421" r:id="rId27"/>
    <p:sldId id="260" r:id="rId28"/>
    <p:sldId id="261" r:id="rId29"/>
    <p:sldId id="427" r:id="rId30"/>
    <p:sldId id="433" r:id="rId31"/>
    <p:sldId id="276" r:id="rId32"/>
    <p:sldId id="373" r:id="rId33"/>
    <p:sldId id="262" r:id="rId34"/>
    <p:sldId id="263" r:id="rId35"/>
    <p:sldId id="264" r:id="rId36"/>
    <p:sldId id="489" r:id="rId37"/>
    <p:sldId id="268" r:id="rId38"/>
    <p:sldId id="269" r:id="rId39"/>
    <p:sldId id="488" r:id="rId40"/>
    <p:sldId id="271" r:id="rId41"/>
    <p:sldId id="272" r:id="rId42"/>
    <p:sldId id="451" r:id="rId43"/>
    <p:sldId id="453" r:id="rId44"/>
    <p:sldId id="457" r:id="rId45"/>
    <p:sldId id="458" r:id="rId46"/>
    <p:sldId id="459" r:id="rId47"/>
    <p:sldId id="455" r:id="rId48"/>
    <p:sldId id="389" r:id="rId49"/>
    <p:sldId id="467" r:id="rId50"/>
    <p:sldId id="463" r:id="rId51"/>
    <p:sldId id="462" r:id="rId52"/>
    <p:sldId id="465" r:id="rId53"/>
    <p:sldId id="466" r:id="rId54"/>
    <p:sldId id="471" r:id="rId55"/>
    <p:sldId id="472" r:id="rId56"/>
    <p:sldId id="486" r:id="rId57"/>
    <p:sldId id="487" r:id="rId58"/>
    <p:sldId id="328" r:id="rId59"/>
  </p:sldIdLst>
  <p:sldSz cx="12192000" cy="6858000"/>
  <p:notesSz cx="6858000" cy="9144000"/>
  <p:custDataLst>
    <p:tags r:id="rId6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AA8F32-7B94-4F3D-98CA-B8EE1B87A499}" v="30" dt="2022-11-07T07:29:30.773"/>
    <p1510:client id="{CA41157C-5D26-4CF0-B801-3A705A2BD3FB}" v="10" dt="2022-11-07T12:05:45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6" autoAdjust="0"/>
    <p:restoredTop sz="79763" autoAdjust="0"/>
  </p:normalViewPr>
  <p:slideViewPr>
    <p:cSldViewPr snapToGrid="0">
      <p:cViewPr varScale="1">
        <p:scale>
          <a:sx n="92" d="100"/>
          <a:sy n="92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slide" Target="slides/slide34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slide" Target="slides/slide37.xml"/><Relationship Id="rId66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slide" Target="slides/slide36.xml"/><Relationship Id="rId61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slide" Target="slides/slide35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30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slide" Target="slides/slide38.xml"/><Relationship Id="rId67" Type="http://schemas.microsoft.com/office/2015/10/relationships/revisionInfo" Target="revisionInfo.xml"/><Relationship Id="rId20" Type="http://schemas.openxmlformats.org/officeDocument/2006/relationships/slideMaster" Target="slideMasters/slideMaster17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queline Berghout" userId="1cb4b0b5-16e1-4dc6-b38a-336911e8958f" providerId="ADAL" clId="{C6AA8F32-7B94-4F3D-98CA-B8EE1B87A499}"/>
    <pc:docChg chg="undo custSel modSld">
      <pc:chgData name="Jaqueline Berghout" userId="1cb4b0b5-16e1-4dc6-b38a-336911e8958f" providerId="ADAL" clId="{C6AA8F32-7B94-4F3D-98CA-B8EE1B87A499}" dt="2022-11-07T07:29:35.524" v="138" actId="14100"/>
      <pc:docMkLst>
        <pc:docMk/>
      </pc:docMkLst>
      <pc:sldChg chg="modSp mod">
        <pc:chgData name="Jaqueline Berghout" userId="1cb4b0b5-16e1-4dc6-b38a-336911e8958f" providerId="ADAL" clId="{C6AA8F32-7B94-4F3D-98CA-B8EE1B87A499}" dt="2022-11-07T07:22:54.002" v="0" actId="20577"/>
        <pc:sldMkLst>
          <pc:docMk/>
          <pc:sldMk cId="195736404" sldId="256"/>
        </pc:sldMkLst>
        <pc:spChg chg="mod">
          <ac:chgData name="Jaqueline Berghout" userId="1cb4b0b5-16e1-4dc6-b38a-336911e8958f" providerId="ADAL" clId="{C6AA8F32-7B94-4F3D-98CA-B8EE1B87A499}" dt="2022-11-07T07:22:54.002" v="0" actId="20577"/>
          <ac:spMkLst>
            <pc:docMk/>
            <pc:sldMk cId="195736404" sldId="256"/>
            <ac:spMk id="2" creationId="{47F67ADE-180F-41AE-BAE4-F6EDB7598DED}"/>
          </ac:spMkLst>
        </pc:spChg>
      </pc:sldChg>
      <pc:sldChg chg="modSp mod modAnim">
        <pc:chgData name="Jaqueline Berghout" userId="1cb4b0b5-16e1-4dc6-b38a-336911e8958f" providerId="ADAL" clId="{C6AA8F32-7B94-4F3D-98CA-B8EE1B87A499}" dt="2022-11-07T07:23:41.132" v="31" actId="20577"/>
        <pc:sldMkLst>
          <pc:docMk/>
          <pc:sldMk cId="3594833071" sldId="263"/>
        </pc:sldMkLst>
        <pc:spChg chg="mod">
          <ac:chgData name="Jaqueline Berghout" userId="1cb4b0b5-16e1-4dc6-b38a-336911e8958f" providerId="ADAL" clId="{C6AA8F32-7B94-4F3D-98CA-B8EE1B87A499}" dt="2022-11-07T07:23:41.132" v="31" actId="20577"/>
          <ac:spMkLst>
            <pc:docMk/>
            <pc:sldMk cId="3594833071" sldId="263"/>
            <ac:spMk id="3" creationId="{446A4E89-37E2-4A49-B4B0-587974EFEEA0}"/>
          </ac:spMkLst>
        </pc:spChg>
      </pc:sldChg>
      <pc:sldChg chg="modSp mod">
        <pc:chgData name="Jaqueline Berghout" userId="1cb4b0b5-16e1-4dc6-b38a-336911e8958f" providerId="ADAL" clId="{C6AA8F32-7B94-4F3D-98CA-B8EE1B87A499}" dt="2022-11-07T07:26:40.618" v="52" actId="20577"/>
        <pc:sldMkLst>
          <pc:docMk/>
          <pc:sldMk cId="0" sldId="453"/>
        </pc:sldMkLst>
        <pc:spChg chg="mod">
          <ac:chgData name="Jaqueline Berghout" userId="1cb4b0b5-16e1-4dc6-b38a-336911e8958f" providerId="ADAL" clId="{C6AA8F32-7B94-4F3D-98CA-B8EE1B87A499}" dt="2022-11-07T07:26:40.618" v="52" actId="20577"/>
          <ac:spMkLst>
            <pc:docMk/>
            <pc:sldMk cId="0" sldId="453"/>
            <ac:spMk id="369667" creationId="{00000000-0000-0000-0000-000000000000}"/>
          </ac:spMkLst>
        </pc:spChg>
      </pc:sldChg>
      <pc:sldChg chg="modSp mod">
        <pc:chgData name="Jaqueline Berghout" userId="1cb4b0b5-16e1-4dc6-b38a-336911e8958f" providerId="ADAL" clId="{C6AA8F32-7B94-4F3D-98CA-B8EE1B87A499}" dt="2022-11-07T07:29:35.524" v="138" actId="14100"/>
        <pc:sldMkLst>
          <pc:docMk/>
          <pc:sldMk cId="0" sldId="462"/>
        </pc:sldMkLst>
        <pc:spChg chg="mod">
          <ac:chgData name="Jaqueline Berghout" userId="1cb4b0b5-16e1-4dc6-b38a-336911e8958f" providerId="ADAL" clId="{C6AA8F32-7B94-4F3D-98CA-B8EE1B87A499}" dt="2022-11-07T07:29:09.157" v="110" actId="20577"/>
          <ac:spMkLst>
            <pc:docMk/>
            <pc:sldMk cId="0" sldId="462"/>
            <ac:spMk id="8" creationId="{7C59F4EA-24A1-4ED3-A42A-1AF7755575AB}"/>
          </ac:spMkLst>
        </pc:spChg>
        <pc:spChg chg="mod">
          <ac:chgData name="Jaqueline Berghout" userId="1cb4b0b5-16e1-4dc6-b38a-336911e8958f" providerId="ADAL" clId="{C6AA8F32-7B94-4F3D-98CA-B8EE1B87A499}" dt="2022-11-07T07:29:25.925" v="128"/>
          <ac:spMkLst>
            <pc:docMk/>
            <pc:sldMk cId="0" sldId="462"/>
            <ac:spMk id="379925" creationId="{00000000-0000-0000-0000-000000000000}"/>
          </ac:spMkLst>
        </pc:spChg>
        <pc:graphicFrameChg chg="modGraphic">
          <ac:chgData name="Jaqueline Berghout" userId="1cb4b0b5-16e1-4dc6-b38a-336911e8958f" providerId="ADAL" clId="{C6AA8F32-7B94-4F3D-98CA-B8EE1B87A499}" dt="2022-11-07T07:29:22.656" v="127" actId="20577"/>
          <ac:graphicFrameMkLst>
            <pc:docMk/>
            <pc:sldMk cId="0" sldId="462"/>
            <ac:graphicFrameMk id="386534" creationId="{00000000-0000-0000-0000-000000000000}"/>
          </ac:graphicFrameMkLst>
        </pc:graphicFrameChg>
        <pc:graphicFrameChg chg="mod modGraphic">
          <ac:chgData name="Jaqueline Berghout" userId="1cb4b0b5-16e1-4dc6-b38a-336911e8958f" providerId="ADAL" clId="{C6AA8F32-7B94-4F3D-98CA-B8EE1B87A499}" dt="2022-11-07T07:29:35.524" v="138" actId="14100"/>
          <ac:graphicFrameMkLst>
            <pc:docMk/>
            <pc:sldMk cId="0" sldId="462"/>
            <ac:graphicFrameMk id="386580" creationId="{00000000-0000-0000-0000-000000000000}"/>
          </ac:graphicFrameMkLst>
        </pc:graphicFrameChg>
      </pc:sldChg>
      <pc:sldChg chg="modSp mod">
        <pc:chgData name="Jaqueline Berghout" userId="1cb4b0b5-16e1-4dc6-b38a-336911e8958f" providerId="ADAL" clId="{C6AA8F32-7B94-4F3D-98CA-B8EE1B87A499}" dt="2022-11-07T07:28:56.818" v="94" actId="20577"/>
        <pc:sldMkLst>
          <pc:docMk/>
          <pc:sldMk cId="0" sldId="463"/>
        </pc:sldMkLst>
        <pc:spChg chg="mod">
          <ac:chgData name="Jaqueline Berghout" userId="1cb4b0b5-16e1-4dc6-b38a-336911e8958f" providerId="ADAL" clId="{C6AA8F32-7B94-4F3D-98CA-B8EE1B87A499}" dt="2022-11-07T07:28:56.818" v="94" actId="20577"/>
          <ac:spMkLst>
            <pc:docMk/>
            <pc:sldMk cId="0" sldId="463"/>
            <ac:spMk id="381954" creationId="{00000000-0000-0000-0000-000000000000}"/>
          </ac:spMkLst>
        </pc:spChg>
        <pc:spChg chg="mod">
          <ac:chgData name="Jaqueline Berghout" userId="1cb4b0b5-16e1-4dc6-b38a-336911e8958f" providerId="ADAL" clId="{C6AA8F32-7B94-4F3D-98CA-B8EE1B87A499}" dt="2022-11-07T07:28:34.141" v="92" actId="6549"/>
          <ac:spMkLst>
            <pc:docMk/>
            <pc:sldMk cId="0" sldId="463"/>
            <ac:spMk id="381955" creationId="{00000000-0000-0000-0000-000000000000}"/>
          </ac:spMkLst>
        </pc:spChg>
      </pc:sldChg>
      <pc:sldChg chg="modSp mod">
        <pc:chgData name="Jaqueline Berghout" userId="1cb4b0b5-16e1-4dc6-b38a-336911e8958f" providerId="ADAL" clId="{C6AA8F32-7B94-4F3D-98CA-B8EE1B87A499}" dt="2022-11-07T07:24:49.774" v="35"/>
        <pc:sldMkLst>
          <pc:docMk/>
          <pc:sldMk cId="0" sldId="466"/>
        </pc:sldMkLst>
        <pc:spChg chg="mod">
          <ac:chgData name="Jaqueline Berghout" userId="1cb4b0b5-16e1-4dc6-b38a-336911e8958f" providerId="ADAL" clId="{C6AA8F32-7B94-4F3D-98CA-B8EE1B87A499}" dt="2022-11-07T07:24:49.774" v="35"/>
          <ac:spMkLst>
            <pc:docMk/>
            <pc:sldMk cId="0" sldId="466"/>
            <ac:spMk id="388099" creationId="{00000000-0000-0000-0000-000000000000}"/>
          </ac:spMkLst>
        </pc:spChg>
      </pc:sldChg>
      <pc:sldChg chg="modSp mod">
        <pc:chgData name="Jaqueline Berghout" userId="1cb4b0b5-16e1-4dc6-b38a-336911e8958f" providerId="ADAL" clId="{C6AA8F32-7B94-4F3D-98CA-B8EE1B87A499}" dt="2022-11-07T07:25:56.346" v="43"/>
        <pc:sldMkLst>
          <pc:docMk/>
          <pc:sldMk cId="0" sldId="469"/>
        </pc:sldMkLst>
        <pc:spChg chg="mod">
          <ac:chgData name="Jaqueline Berghout" userId="1cb4b0b5-16e1-4dc6-b38a-336911e8958f" providerId="ADAL" clId="{C6AA8F32-7B94-4F3D-98CA-B8EE1B87A499}" dt="2022-11-07T07:25:56.346" v="43"/>
          <ac:spMkLst>
            <pc:docMk/>
            <pc:sldMk cId="0" sldId="469"/>
            <ac:spMk id="428034" creationId="{00000000-0000-0000-0000-000000000000}"/>
          </ac:spMkLst>
        </pc:spChg>
      </pc:sldChg>
    </pc:docChg>
  </pc:docChgLst>
  <pc:docChgLst>
    <pc:chgData name="Jaqueline Berghout" userId="1cb4b0b5-16e1-4dc6-b38a-336911e8958f" providerId="ADAL" clId="{69F37AA8-098B-4BEC-BF80-80B16E23F431}"/>
    <pc:docChg chg="undo custSel addSld delSld modSld sldOrd">
      <pc:chgData name="Jaqueline Berghout" userId="1cb4b0b5-16e1-4dc6-b38a-336911e8958f" providerId="ADAL" clId="{69F37AA8-098B-4BEC-BF80-80B16E23F431}" dt="2022-10-29T11:20:08.317" v="90" actId="729"/>
      <pc:docMkLst>
        <pc:docMk/>
      </pc:docMkLst>
      <pc:sldChg chg="modSp mod">
        <pc:chgData name="Jaqueline Berghout" userId="1cb4b0b5-16e1-4dc6-b38a-336911e8958f" providerId="ADAL" clId="{69F37AA8-098B-4BEC-BF80-80B16E23F431}" dt="2022-10-29T11:13:09.566" v="77" actId="20577"/>
        <pc:sldMkLst>
          <pc:docMk/>
          <pc:sldMk cId="328049814" sldId="264"/>
        </pc:sldMkLst>
        <pc:spChg chg="mod">
          <ac:chgData name="Jaqueline Berghout" userId="1cb4b0b5-16e1-4dc6-b38a-336911e8958f" providerId="ADAL" clId="{69F37AA8-098B-4BEC-BF80-80B16E23F431}" dt="2022-10-29T11:13:09.566" v="77" actId="20577"/>
          <ac:spMkLst>
            <pc:docMk/>
            <pc:sldMk cId="328049814" sldId="264"/>
            <ac:spMk id="3" creationId="{7FBB6383-2344-4D5C-AC4C-6605901B7DD8}"/>
          </ac:spMkLst>
        </pc:spChg>
        <pc:picChg chg="mod">
          <ac:chgData name="Jaqueline Berghout" userId="1cb4b0b5-16e1-4dc6-b38a-336911e8958f" providerId="ADAL" clId="{69F37AA8-098B-4BEC-BF80-80B16E23F431}" dt="2022-10-29T11:13:05.257" v="75" actId="1076"/>
          <ac:picMkLst>
            <pc:docMk/>
            <pc:sldMk cId="328049814" sldId="264"/>
            <ac:picMk id="2050" creationId="{767DE881-61D4-412B-AB55-B0A702A934C5}"/>
          </ac:picMkLst>
        </pc:picChg>
      </pc:sldChg>
      <pc:sldChg chg="del">
        <pc:chgData name="Jaqueline Berghout" userId="1cb4b0b5-16e1-4dc6-b38a-336911e8958f" providerId="ADAL" clId="{69F37AA8-098B-4BEC-BF80-80B16E23F431}" dt="2022-10-29T11:02:08.906" v="37" actId="47"/>
        <pc:sldMkLst>
          <pc:docMk/>
          <pc:sldMk cId="3180506473" sldId="265"/>
        </pc:sldMkLst>
      </pc:sldChg>
      <pc:sldChg chg="del">
        <pc:chgData name="Jaqueline Berghout" userId="1cb4b0b5-16e1-4dc6-b38a-336911e8958f" providerId="ADAL" clId="{69F37AA8-098B-4BEC-BF80-80B16E23F431}" dt="2022-10-29T11:02:40.948" v="38" actId="47"/>
        <pc:sldMkLst>
          <pc:docMk/>
          <pc:sldMk cId="250197067" sldId="266"/>
        </pc:sldMkLst>
      </pc:sldChg>
      <pc:sldChg chg="del">
        <pc:chgData name="Jaqueline Berghout" userId="1cb4b0b5-16e1-4dc6-b38a-336911e8958f" providerId="ADAL" clId="{69F37AA8-098B-4BEC-BF80-80B16E23F431}" dt="2022-10-29T11:15:08.379" v="79" actId="47"/>
        <pc:sldMkLst>
          <pc:docMk/>
          <pc:sldMk cId="2875314675" sldId="267"/>
        </pc:sldMkLst>
      </pc:sldChg>
      <pc:sldChg chg="delSp modSp mod delAnim">
        <pc:chgData name="Jaqueline Berghout" userId="1cb4b0b5-16e1-4dc6-b38a-336911e8958f" providerId="ADAL" clId="{69F37AA8-098B-4BEC-BF80-80B16E23F431}" dt="2022-10-29T11:03:13.339" v="40" actId="478"/>
        <pc:sldMkLst>
          <pc:docMk/>
          <pc:sldMk cId="719819734" sldId="268"/>
        </pc:sldMkLst>
        <pc:picChg chg="del mod">
          <ac:chgData name="Jaqueline Berghout" userId="1cb4b0b5-16e1-4dc6-b38a-336911e8958f" providerId="ADAL" clId="{69F37AA8-098B-4BEC-BF80-80B16E23F431}" dt="2022-10-29T11:03:13.339" v="40" actId="478"/>
          <ac:picMkLst>
            <pc:docMk/>
            <pc:sldMk cId="719819734" sldId="268"/>
            <ac:picMk id="4" creationId="{51A8A36F-8A24-4F2B-9ABD-276025132A29}"/>
          </ac:picMkLst>
        </pc:picChg>
      </pc:sldChg>
      <pc:sldChg chg="modSp mod">
        <pc:chgData name="Jaqueline Berghout" userId="1cb4b0b5-16e1-4dc6-b38a-336911e8958f" providerId="ADAL" clId="{69F37AA8-098B-4BEC-BF80-80B16E23F431}" dt="2022-10-29T11:15:54.745" v="83" actId="20577"/>
        <pc:sldMkLst>
          <pc:docMk/>
          <pc:sldMk cId="2945754234" sldId="269"/>
        </pc:sldMkLst>
        <pc:spChg chg="mod">
          <ac:chgData name="Jaqueline Berghout" userId="1cb4b0b5-16e1-4dc6-b38a-336911e8958f" providerId="ADAL" clId="{69F37AA8-098B-4BEC-BF80-80B16E23F431}" dt="2022-10-29T11:15:54.745" v="83" actId="20577"/>
          <ac:spMkLst>
            <pc:docMk/>
            <pc:sldMk cId="2945754234" sldId="269"/>
            <ac:spMk id="3" creationId="{E201273A-299D-42EB-AB53-176EDBB59FF1}"/>
          </ac:spMkLst>
        </pc:spChg>
      </pc:sldChg>
      <pc:sldChg chg="modSp del mod">
        <pc:chgData name="Jaqueline Berghout" userId="1cb4b0b5-16e1-4dc6-b38a-336911e8958f" providerId="ADAL" clId="{69F37AA8-098B-4BEC-BF80-80B16E23F431}" dt="2022-10-29T11:19:41.009" v="88" actId="47"/>
        <pc:sldMkLst>
          <pc:docMk/>
          <pc:sldMk cId="3591911891" sldId="270"/>
        </pc:sldMkLst>
        <pc:graphicFrameChg chg="mod modGraphic">
          <ac:chgData name="Jaqueline Berghout" userId="1cb4b0b5-16e1-4dc6-b38a-336911e8958f" providerId="ADAL" clId="{69F37AA8-098B-4BEC-BF80-80B16E23F431}" dt="2022-10-29T11:09:49.235" v="59" actId="1076"/>
          <ac:graphicFrameMkLst>
            <pc:docMk/>
            <pc:sldMk cId="3591911891" sldId="270"/>
            <ac:graphicFrameMk id="4" creationId="{59353FD0-654F-45F0-8D19-B5EE92A9CC7A}"/>
          </ac:graphicFrameMkLst>
        </pc:graphicFrameChg>
        <pc:graphicFrameChg chg="mod">
          <ac:chgData name="Jaqueline Berghout" userId="1cb4b0b5-16e1-4dc6-b38a-336911e8958f" providerId="ADAL" clId="{69F37AA8-098B-4BEC-BF80-80B16E23F431}" dt="2022-10-29T11:09:44.962" v="58" actId="1076"/>
          <ac:graphicFrameMkLst>
            <pc:docMk/>
            <pc:sldMk cId="3591911891" sldId="270"/>
            <ac:graphicFrameMk id="5" creationId="{79F93D1F-1E2B-45BA-8815-3BAD9B783F6B}"/>
          </ac:graphicFrameMkLst>
        </pc:graphicFrameChg>
      </pc:sldChg>
      <pc:sldChg chg="del">
        <pc:chgData name="Jaqueline Berghout" userId="1cb4b0b5-16e1-4dc6-b38a-336911e8958f" providerId="ADAL" clId="{69F37AA8-098B-4BEC-BF80-80B16E23F431}" dt="2022-10-29T11:10:47.332" v="62" actId="47"/>
        <pc:sldMkLst>
          <pc:docMk/>
          <pc:sldMk cId="1188427311" sldId="274"/>
        </pc:sldMkLst>
      </pc:sldChg>
      <pc:sldChg chg="del">
        <pc:chgData name="Jaqueline Berghout" userId="1cb4b0b5-16e1-4dc6-b38a-336911e8958f" providerId="ADAL" clId="{69F37AA8-098B-4BEC-BF80-80B16E23F431}" dt="2022-10-29T11:10:45.638" v="61" actId="47"/>
        <pc:sldMkLst>
          <pc:docMk/>
          <pc:sldMk cId="204571971" sldId="275"/>
        </pc:sldMkLst>
      </pc:sldChg>
      <pc:sldChg chg="delSp modSp add mod modClrScheme delAnim chgLayout">
        <pc:chgData name="Jaqueline Berghout" userId="1cb4b0b5-16e1-4dc6-b38a-336911e8958f" providerId="ADAL" clId="{69F37AA8-098B-4BEC-BF80-80B16E23F431}" dt="2022-10-29T11:11:16.335" v="69" actId="1076"/>
        <pc:sldMkLst>
          <pc:docMk/>
          <pc:sldMk cId="1620397127" sldId="328"/>
        </pc:sldMkLst>
        <pc:spChg chg="mod ord">
          <ac:chgData name="Jaqueline Berghout" userId="1cb4b0b5-16e1-4dc6-b38a-336911e8958f" providerId="ADAL" clId="{69F37AA8-098B-4BEC-BF80-80B16E23F431}" dt="2022-10-29T11:11:16.335" v="69" actId="1076"/>
          <ac:spMkLst>
            <pc:docMk/>
            <pc:sldMk cId="1620397127" sldId="328"/>
            <ac:spMk id="2" creationId="{803B4BD7-8D80-4503-8F94-1520913FC06E}"/>
          </ac:spMkLst>
        </pc:spChg>
        <pc:spChg chg="del">
          <ac:chgData name="Jaqueline Berghout" userId="1cb4b0b5-16e1-4dc6-b38a-336911e8958f" providerId="ADAL" clId="{69F37AA8-098B-4BEC-BF80-80B16E23F431}" dt="2022-10-29T11:11:11.650" v="68" actId="478"/>
          <ac:spMkLst>
            <pc:docMk/>
            <pc:sldMk cId="1620397127" sldId="328"/>
            <ac:spMk id="4" creationId="{C2ABCD81-B9E6-491E-B6A0-E1718B1F60D0}"/>
          </ac:spMkLst>
        </pc:spChg>
      </pc:sldChg>
      <pc:sldChg chg="delSp modSp add mod delAnim">
        <pc:chgData name="Jaqueline Berghout" userId="1cb4b0b5-16e1-4dc6-b38a-336911e8958f" providerId="ADAL" clId="{69F37AA8-098B-4BEC-BF80-80B16E23F431}" dt="2022-10-29T11:11:47.302" v="72" actId="1076"/>
        <pc:sldMkLst>
          <pc:docMk/>
          <pc:sldMk cId="3468764296" sldId="330"/>
        </pc:sldMkLst>
        <pc:spChg chg="mod">
          <ac:chgData name="Jaqueline Berghout" userId="1cb4b0b5-16e1-4dc6-b38a-336911e8958f" providerId="ADAL" clId="{69F37AA8-098B-4BEC-BF80-80B16E23F431}" dt="2022-10-29T11:11:47.302" v="72" actId="1076"/>
          <ac:spMkLst>
            <pc:docMk/>
            <pc:sldMk cId="3468764296" sldId="330"/>
            <ac:spMk id="7" creationId="{935F4D15-415C-4A3D-8045-D4AEEA167248}"/>
          </ac:spMkLst>
        </pc:spChg>
        <pc:spChg chg="del mod">
          <ac:chgData name="Jaqueline Berghout" userId="1cb4b0b5-16e1-4dc6-b38a-336911e8958f" providerId="ADAL" clId="{69F37AA8-098B-4BEC-BF80-80B16E23F431}" dt="2022-10-29T10:51:27.463" v="23" actId="478"/>
          <ac:spMkLst>
            <pc:docMk/>
            <pc:sldMk cId="3468764296" sldId="330"/>
            <ac:spMk id="8" creationId="{8EEC141C-0D4B-4DCD-95E7-4DF452AE155F}"/>
          </ac:spMkLst>
        </pc:spChg>
        <pc:picChg chg="mod modCrop">
          <ac:chgData name="Jaqueline Berghout" userId="1cb4b0b5-16e1-4dc6-b38a-336911e8958f" providerId="ADAL" clId="{69F37AA8-098B-4BEC-BF80-80B16E23F431}" dt="2022-10-29T11:11:40.884" v="71" actId="1076"/>
          <ac:picMkLst>
            <pc:docMk/>
            <pc:sldMk cId="3468764296" sldId="330"/>
            <ac:picMk id="5" creationId="{52C5E794-708E-40CA-AC51-D710E2BC715F}"/>
          </ac:picMkLst>
        </pc:picChg>
      </pc:sldChg>
      <pc:sldChg chg="modSp mod">
        <pc:chgData name="Jaqueline Berghout" userId="1cb4b0b5-16e1-4dc6-b38a-336911e8958f" providerId="ADAL" clId="{69F37AA8-098B-4BEC-BF80-80B16E23F431}" dt="2022-10-29T11:12:38.074" v="73" actId="1076"/>
        <pc:sldMkLst>
          <pc:docMk/>
          <pc:sldMk cId="0" sldId="373"/>
        </pc:sldMkLst>
        <pc:picChg chg="mod">
          <ac:chgData name="Jaqueline Berghout" userId="1cb4b0b5-16e1-4dc6-b38a-336911e8958f" providerId="ADAL" clId="{69F37AA8-098B-4BEC-BF80-80B16E23F431}" dt="2022-10-29T11:12:38.074" v="73" actId="1076"/>
          <ac:picMkLst>
            <pc:docMk/>
            <pc:sldMk cId="0" sldId="373"/>
            <ac:picMk id="18" creationId="{A37F0F02-4A7C-434B-939C-4F53B2DEB813}"/>
          </ac:picMkLst>
        </pc:picChg>
      </pc:sldChg>
      <pc:sldChg chg="addSp delSp modSp mod">
        <pc:chgData name="Jaqueline Berghout" userId="1cb4b0b5-16e1-4dc6-b38a-336911e8958f" providerId="ADAL" clId="{69F37AA8-098B-4BEC-BF80-80B16E23F431}" dt="2022-10-29T10:52:00.584" v="29" actId="1076"/>
        <pc:sldMkLst>
          <pc:docMk/>
          <pc:sldMk cId="2763856988" sldId="421"/>
        </pc:sldMkLst>
        <pc:spChg chg="add del mod">
          <ac:chgData name="Jaqueline Berghout" userId="1cb4b0b5-16e1-4dc6-b38a-336911e8958f" providerId="ADAL" clId="{69F37AA8-098B-4BEC-BF80-80B16E23F431}" dt="2022-10-29T10:51:02.777" v="19" actId="478"/>
          <ac:spMkLst>
            <pc:docMk/>
            <pc:sldMk cId="2763856988" sldId="421"/>
            <ac:spMk id="3" creationId="{38368280-0F27-04FF-D5EE-6D4849E0E24A}"/>
          </ac:spMkLst>
        </pc:spChg>
        <pc:spChg chg="add mod">
          <ac:chgData name="Jaqueline Berghout" userId="1cb4b0b5-16e1-4dc6-b38a-336911e8958f" providerId="ADAL" clId="{69F37AA8-098B-4BEC-BF80-80B16E23F431}" dt="2022-10-29T10:52:00.584" v="29" actId="1076"/>
          <ac:spMkLst>
            <pc:docMk/>
            <pc:sldMk cId="2763856988" sldId="421"/>
            <ac:spMk id="5" creationId="{6683EE72-7591-F358-0598-8816A75BDAE7}"/>
          </ac:spMkLst>
        </pc:spChg>
        <pc:spChg chg="del">
          <ac:chgData name="Jaqueline Berghout" userId="1cb4b0b5-16e1-4dc6-b38a-336911e8958f" providerId="ADAL" clId="{69F37AA8-098B-4BEC-BF80-80B16E23F431}" dt="2022-10-29T10:51:00.264" v="18" actId="478"/>
          <ac:spMkLst>
            <pc:docMk/>
            <pc:sldMk cId="2763856988" sldId="421"/>
            <ac:spMk id="3075" creationId="{00000000-0000-0000-0000-000000000000}"/>
          </ac:spMkLst>
        </pc:spChg>
      </pc:sldChg>
      <pc:sldChg chg="del">
        <pc:chgData name="Jaqueline Berghout" userId="1cb4b0b5-16e1-4dc6-b38a-336911e8958f" providerId="ADAL" clId="{69F37AA8-098B-4BEC-BF80-80B16E23F431}" dt="2022-10-29T10:58:44.453" v="36" actId="47"/>
        <pc:sldMkLst>
          <pc:docMk/>
          <pc:sldMk cId="882265810" sldId="422"/>
        </pc:sldMkLst>
      </pc:sldChg>
      <pc:sldChg chg="del">
        <pc:chgData name="Jaqueline Berghout" userId="1cb4b0b5-16e1-4dc6-b38a-336911e8958f" providerId="ADAL" clId="{69F37AA8-098B-4BEC-BF80-80B16E23F431}" dt="2022-10-29T10:49:41.695" v="7" actId="47"/>
        <pc:sldMkLst>
          <pc:docMk/>
          <pc:sldMk cId="933406339" sldId="423"/>
        </pc:sldMkLst>
      </pc:sldChg>
      <pc:sldChg chg="ord">
        <pc:chgData name="Jaqueline Berghout" userId="1cb4b0b5-16e1-4dc6-b38a-336911e8958f" providerId="ADAL" clId="{69F37AA8-098B-4BEC-BF80-80B16E23F431}" dt="2022-10-29T10:50:42.249" v="17"/>
        <pc:sldMkLst>
          <pc:docMk/>
          <pc:sldMk cId="3599038703" sldId="424"/>
        </pc:sldMkLst>
      </pc:sldChg>
      <pc:sldChg chg="del">
        <pc:chgData name="Jaqueline Berghout" userId="1cb4b0b5-16e1-4dc6-b38a-336911e8958f" providerId="ADAL" clId="{69F37AA8-098B-4BEC-BF80-80B16E23F431}" dt="2022-10-29T10:52:17.935" v="30" actId="47"/>
        <pc:sldMkLst>
          <pc:docMk/>
          <pc:sldMk cId="2183258573" sldId="426"/>
        </pc:sldMkLst>
      </pc:sldChg>
      <pc:sldChg chg="del">
        <pc:chgData name="Jaqueline Berghout" userId="1cb4b0b5-16e1-4dc6-b38a-336911e8958f" providerId="ADAL" clId="{69F37AA8-098B-4BEC-BF80-80B16E23F431}" dt="2022-10-29T10:52:33.084" v="31" actId="47"/>
        <pc:sldMkLst>
          <pc:docMk/>
          <pc:sldMk cId="317835736" sldId="428"/>
        </pc:sldMkLst>
      </pc:sldChg>
      <pc:sldChg chg="del">
        <pc:chgData name="Jaqueline Berghout" userId="1cb4b0b5-16e1-4dc6-b38a-336911e8958f" providerId="ADAL" clId="{69F37AA8-098B-4BEC-BF80-80B16E23F431}" dt="2022-10-29T10:52:33.891" v="32" actId="47"/>
        <pc:sldMkLst>
          <pc:docMk/>
          <pc:sldMk cId="304865429" sldId="429"/>
        </pc:sldMkLst>
      </pc:sldChg>
      <pc:sldChg chg="del">
        <pc:chgData name="Jaqueline Berghout" userId="1cb4b0b5-16e1-4dc6-b38a-336911e8958f" providerId="ADAL" clId="{69F37AA8-098B-4BEC-BF80-80B16E23F431}" dt="2022-10-29T10:52:38.166" v="33" actId="47"/>
        <pc:sldMkLst>
          <pc:docMk/>
          <pc:sldMk cId="3298922411" sldId="430"/>
        </pc:sldMkLst>
      </pc:sldChg>
      <pc:sldChg chg="del">
        <pc:chgData name="Jaqueline Berghout" userId="1cb4b0b5-16e1-4dc6-b38a-336911e8958f" providerId="ADAL" clId="{69F37AA8-098B-4BEC-BF80-80B16E23F431}" dt="2022-10-29T10:52:41.005" v="34" actId="47"/>
        <pc:sldMkLst>
          <pc:docMk/>
          <pc:sldMk cId="1907871773" sldId="431"/>
        </pc:sldMkLst>
      </pc:sldChg>
      <pc:sldChg chg="del">
        <pc:chgData name="Jaqueline Berghout" userId="1cb4b0b5-16e1-4dc6-b38a-336911e8958f" providerId="ADAL" clId="{69F37AA8-098B-4BEC-BF80-80B16E23F431}" dt="2022-10-29T10:53:04.196" v="35" actId="47"/>
        <pc:sldMkLst>
          <pc:docMk/>
          <pc:sldMk cId="3956127028" sldId="432"/>
        </pc:sldMkLst>
      </pc:sldChg>
      <pc:sldChg chg="del">
        <pc:chgData name="Jaqueline Berghout" userId="1cb4b0b5-16e1-4dc6-b38a-336911e8958f" providerId="ADAL" clId="{69F37AA8-098B-4BEC-BF80-80B16E23F431}" dt="2022-10-29T11:08:22.807" v="48" actId="47"/>
        <pc:sldMkLst>
          <pc:docMk/>
          <pc:sldMk cId="0" sldId="454"/>
        </pc:sldMkLst>
      </pc:sldChg>
      <pc:sldChg chg="addSp modSp mod">
        <pc:chgData name="Jaqueline Berghout" userId="1cb4b0b5-16e1-4dc6-b38a-336911e8958f" providerId="ADAL" clId="{69F37AA8-098B-4BEC-BF80-80B16E23F431}" dt="2022-10-29T11:17:54.330" v="87" actId="1076"/>
        <pc:sldMkLst>
          <pc:docMk/>
          <pc:sldMk cId="0" sldId="459"/>
        </pc:sldMkLst>
        <pc:spChg chg="add mod">
          <ac:chgData name="Jaqueline Berghout" userId="1cb4b0b5-16e1-4dc6-b38a-336911e8958f" providerId="ADAL" clId="{69F37AA8-098B-4BEC-BF80-80B16E23F431}" dt="2022-10-29T11:17:54.330" v="87" actId="1076"/>
          <ac:spMkLst>
            <pc:docMk/>
            <pc:sldMk cId="0" sldId="459"/>
            <ac:spMk id="3" creationId="{DA5398F6-BBAA-FE4D-6AD6-1A7D0A4264A1}"/>
          </ac:spMkLst>
        </pc:spChg>
      </pc:sldChg>
      <pc:sldChg chg="modSp mod modShow">
        <pc:chgData name="Jaqueline Berghout" userId="1cb4b0b5-16e1-4dc6-b38a-336911e8958f" providerId="ADAL" clId="{69F37AA8-098B-4BEC-BF80-80B16E23F431}" dt="2022-10-29T11:20:08.317" v="90" actId="729"/>
        <pc:sldMkLst>
          <pc:docMk/>
          <pc:sldMk cId="0" sldId="463"/>
        </pc:sldMkLst>
        <pc:spChg chg="mod">
          <ac:chgData name="Jaqueline Berghout" userId="1cb4b0b5-16e1-4dc6-b38a-336911e8958f" providerId="ADAL" clId="{69F37AA8-098B-4BEC-BF80-80B16E23F431}" dt="2022-10-29T11:19:54.558" v="89" actId="6549"/>
          <ac:spMkLst>
            <pc:docMk/>
            <pc:sldMk cId="0" sldId="463"/>
            <ac:spMk id="381955" creationId="{00000000-0000-0000-0000-000000000000}"/>
          </ac:spMkLst>
        </pc:spChg>
      </pc:sldChg>
      <pc:sldChg chg="modSp mod">
        <pc:chgData name="Jaqueline Berghout" userId="1cb4b0b5-16e1-4dc6-b38a-336911e8958f" providerId="ADAL" clId="{69F37AA8-098B-4BEC-BF80-80B16E23F431}" dt="2022-10-29T11:10:13.508" v="60" actId="20577"/>
        <pc:sldMkLst>
          <pc:docMk/>
          <pc:sldMk cId="0" sldId="469"/>
        </pc:sldMkLst>
        <pc:spChg chg="mod">
          <ac:chgData name="Jaqueline Berghout" userId="1cb4b0b5-16e1-4dc6-b38a-336911e8958f" providerId="ADAL" clId="{69F37AA8-098B-4BEC-BF80-80B16E23F431}" dt="2022-10-29T11:10:13.508" v="60" actId="20577"/>
          <ac:spMkLst>
            <pc:docMk/>
            <pc:sldMk cId="0" sldId="469"/>
            <ac:spMk id="428034" creationId="{00000000-0000-0000-0000-000000000000}"/>
          </ac:spMkLst>
        </pc:spChg>
      </pc:sldChg>
      <pc:sldChg chg="modSp mod">
        <pc:chgData name="Jaqueline Berghout" userId="1cb4b0b5-16e1-4dc6-b38a-336911e8958f" providerId="ADAL" clId="{69F37AA8-098B-4BEC-BF80-80B16E23F431}" dt="2022-10-29T11:07:23.434" v="47" actId="20577"/>
        <pc:sldMkLst>
          <pc:docMk/>
          <pc:sldMk cId="2527199849" sldId="488"/>
        </pc:sldMkLst>
        <pc:spChg chg="mod">
          <ac:chgData name="Jaqueline Berghout" userId="1cb4b0b5-16e1-4dc6-b38a-336911e8958f" providerId="ADAL" clId="{69F37AA8-098B-4BEC-BF80-80B16E23F431}" dt="2022-10-29T11:07:23.434" v="47" actId="20577"/>
          <ac:spMkLst>
            <pc:docMk/>
            <pc:sldMk cId="2527199849" sldId="488"/>
            <ac:spMk id="3" creationId="{D8786E1A-2974-42BE-84BE-B1A14871E4F4}"/>
          </ac:spMkLst>
        </pc:spChg>
      </pc:sldChg>
      <pc:sldChg chg="add">
        <pc:chgData name="Jaqueline Berghout" userId="1cb4b0b5-16e1-4dc6-b38a-336911e8958f" providerId="ADAL" clId="{69F37AA8-098B-4BEC-BF80-80B16E23F431}" dt="2022-10-29T11:15:05.464" v="78"/>
        <pc:sldMkLst>
          <pc:docMk/>
          <pc:sldMk cId="1105661327" sldId="489"/>
        </pc:sldMkLst>
      </pc:sldChg>
      <pc:sldChg chg="add del">
        <pc:chgData name="Jaqueline Berghout" userId="1cb4b0b5-16e1-4dc6-b38a-336911e8958f" providerId="ADAL" clId="{69F37AA8-098B-4BEC-BF80-80B16E23F431}" dt="2022-10-29T11:10:54.914" v="64"/>
        <pc:sldMkLst>
          <pc:docMk/>
          <pc:sldMk cId="1901837554" sldId="489"/>
        </pc:sldMkLst>
      </pc:sldChg>
      <pc:sldChg chg="modSp add del mod">
        <pc:chgData name="Jaqueline Berghout" userId="1cb4b0b5-16e1-4dc6-b38a-336911e8958f" providerId="ADAL" clId="{69F37AA8-098B-4BEC-BF80-80B16E23F431}" dt="2022-10-29T10:51:17.720" v="22" actId="47"/>
        <pc:sldMkLst>
          <pc:docMk/>
          <pc:sldMk cId="2943937297" sldId="489"/>
        </pc:sldMkLst>
        <pc:spChg chg="mod">
          <ac:chgData name="Jaqueline Berghout" userId="1cb4b0b5-16e1-4dc6-b38a-336911e8958f" providerId="ADAL" clId="{69F37AA8-098B-4BEC-BF80-80B16E23F431}" dt="2022-10-29T10:50:25.772" v="14" actId="1076"/>
          <ac:spMkLst>
            <pc:docMk/>
            <pc:sldMk cId="2943937297" sldId="489"/>
            <ac:spMk id="2" creationId="{2AC2AFDA-FDE6-419E-938A-DFAD5B358262}"/>
          </ac:spMkLst>
        </pc:spChg>
        <pc:picChg chg="mod">
          <ac:chgData name="Jaqueline Berghout" userId="1cb4b0b5-16e1-4dc6-b38a-336911e8958f" providerId="ADAL" clId="{69F37AA8-098B-4BEC-BF80-80B16E23F431}" dt="2022-10-29T10:50:22.482" v="13" actId="1076"/>
          <ac:picMkLst>
            <pc:docMk/>
            <pc:sldMk cId="2943937297" sldId="489"/>
            <ac:picMk id="5" creationId="{8FCC6345-DA62-4824-BA4B-E9259B3B0B22}"/>
          </ac:picMkLst>
        </pc:picChg>
        <pc:picChg chg="mod">
          <ac:chgData name="Jaqueline Berghout" userId="1cb4b0b5-16e1-4dc6-b38a-336911e8958f" providerId="ADAL" clId="{69F37AA8-098B-4BEC-BF80-80B16E23F431}" dt="2022-10-29T10:50:28.585" v="15" actId="1076"/>
          <ac:picMkLst>
            <pc:docMk/>
            <pc:sldMk cId="2943937297" sldId="489"/>
            <ac:picMk id="6" creationId="{1EE51B93-2F17-4166-B223-3C0FB033F00D}"/>
          </ac:picMkLst>
        </pc:picChg>
      </pc:sldChg>
    </pc:docChg>
  </pc:docChgLst>
  <pc:docChgLst>
    <pc:chgData name="Jaqueline Berghout" userId="1cb4b0b5-16e1-4dc6-b38a-336911e8958f" providerId="ADAL" clId="{CA41157C-5D26-4CF0-B801-3A705A2BD3FB}"/>
    <pc:docChg chg="undo redo custSel addSld delSld modSld">
      <pc:chgData name="Jaqueline Berghout" userId="1cb4b0b5-16e1-4dc6-b38a-336911e8958f" providerId="ADAL" clId="{CA41157C-5D26-4CF0-B801-3A705A2BD3FB}" dt="2022-11-07T12:06:43.915" v="141" actId="47"/>
      <pc:docMkLst>
        <pc:docMk/>
      </pc:docMkLst>
      <pc:sldChg chg="modSp mod modClrScheme chgLayout">
        <pc:chgData name="Jaqueline Berghout" userId="1cb4b0b5-16e1-4dc6-b38a-336911e8958f" providerId="ADAL" clId="{CA41157C-5D26-4CF0-B801-3A705A2BD3FB}" dt="2022-11-07T11:30:38.571" v="3" actId="700"/>
        <pc:sldMkLst>
          <pc:docMk/>
          <pc:sldMk cId="195736404" sldId="256"/>
        </pc:sldMkLst>
        <pc:spChg chg="mod ord">
          <ac:chgData name="Jaqueline Berghout" userId="1cb4b0b5-16e1-4dc6-b38a-336911e8958f" providerId="ADAL" clId="{CA41157C-5D26-4CF0-B801-3A705A2BD3FB}" dt="2022-11-07T11:30:38.571" v="3" actId="700"/>
          <ac:spMkLst>
            <pc:docMk/>
            <pc:sldMk cId="195736404" sldId="256"/>
            <ac:spMk id="2" creationId="{47F67ADE-180F-41AE-BAE4-F6EDB7598DED}"/>
          </ac:spMkLst>
        </pc:spChg>
        <pc:spChg chg="mod ord">
          <ac:chgData name="Jaqueline Berghout" userId="1cb4b0b5-16e1-4dc6-b38a-336911e8958f" providerId="ADAL" clId="{CA41157C-5D26-4CF0-B801-3A705A2BD3FB}" dt="2022-11-07T11:30:38.571" v="3" actId="700"/>
          <ac:spMkLst>
            <pc:docMk/>
            <pc:sldMk cId="195736404" sldId="256"/>
            <ac:spMk id="3" creationId="{DE2078FC-DE2A-4B86-9D55-20BCD5910547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2:03:13.771" v="66" actId="700"/>
        <pc:sldMkLst>
          <pc:docMk/>
          <pc:sldMk cId="632035658" sldId="257"/>
        </pc:sldMkLst>
        <pc:spChg chg="mod ord">
          <ac:chgData name="Jaqueline Berghout" userId="1cb4b0b5-16e1-4dc6-b38a-336911e8958f" providerId="ADAL" clId="{CA41157C-5D26-4CF0-B801-3A705A2BD3FB}" dt="2022-11-07T12:03:13.771" v="66" actId="700"/>
          <ac:spMkLst>
            <pc:docMk/>
            <pc:sldMk cId="632035658" sldId="257"/>
            <ac:spMk id="2" creationId="{344DA13D-1F05-4237-92B3-20121D1F8AEF}"/>
          </ac:spMkLst>
        </pc:spChg>
        <pc:spChg chg="mod ord">
          <ac:chgData name="Jaqueline Berghout" userId="1cb4b0b5-16e1-4dc6-b38a-336911e8958f" providerId="ADAL" clId="{CA41157C-5D26-4CF0-B801-3A705A2BD3FB}" dt="2022-11-07T12:03:13.771" v="66" actId="700"/>
          <ac:spMkLst>
            <pc:docMk/>
            <pc:sldMk cId="632035658" sldId="257"/>
            <ac:spMk id="3" creationId="{BB752BAA-A1D6-4950-833E-47F2121D3F7A}"/>
          </ac:spMkLst>
        </pc:spChg>
      </pc:sldChg>
      <pc:sldChg chg="addSp delSp modSp mod modClrScheme chgLayout">
        <pc:chgData name="Jaqueline Berghout" userId="1cb4b0b5-16e1-4dc6-b38a-336911e8958f" providerId="ADAL" clId="{CA41157C-5D26-4CF0-B801-3A705A2BD3FB}" dt="2022-11-07T11:31:41.003" v="19" actId="26606"/>
        <pc:sldMkLst>
          <pc:docMk/>
          <pc:sldMk cId="3307366999" sldId="260"/>
        </pc:sldMkLst>
        <pc:spChg chg="mod ord">
          <ac:chgData name="Jaqueline Berghout" userId="1cb4b0b5-16e1-4dc6-b38a-336911e8958f" providerId="ADAL" clId="{CA41157C-5D26-4CF0-B801-3A705A2BD3FB}" dt="2022-11-07T11:31:41.003" v="19" actId="26606"/>
          <ac:spMkLst>
            <pc:docMk/>
            <pc:sldMk cId="3307366999" sldId="260"/>
            <ac:spMk id="2" creationId="{72A458A3-C03A-4112-BC67-338A10EF3A2E}"/>
          </ac:spMkLst>
        </pc:spChg>
        <pc:spChg chg="add del mod ord">
          <ac:chgData name="Jaqueline Berghout" userId="1cb4b0b5-16e1-4dc6-b38a-336911e8958f" providerId="ADAL" clId="{CA41157C-5D26-4CF0-B801-3A705A2BD3FB}" dt="2022-11-07T11:31:01.830" v="8" actId="700"/>
          <ac:spMkLst>
            <pc:docMk/>
            <pc:sldMk cId="3307366999" sldId="260"/>
            <ac:spMk id="3" creationId="{EE06ADCB-6923-3644-FAA0-D88392C09138}"/>
          </ac:spMkLst>
        </pc:spChg>
        <pc:spChg chg="add del mod">
          <ac:chgData name="Jaqueline Berghout" userId="1cb4b0b5-16e1-4dc6-b38a-336911e8958f" providerId="ADAL" clId="{CA41157C-5D26-4CF0-B801-3A705A2BD3FB}" dt="2022-11-07T11:31:20.135" v="13"/>
          <ac:spMkLst>
            <pc:docMk/>
            <pc:sldMk cId="3307366999" sldId="260"/>
            <ac:spMk id="4" creationId="{B6356681-0C16-7C86-2732-2C955C95933A}"/>
          </ac:spMkLst>
        </pc:spChg>
        <pc:spChg chg="add del mod">
          <ac:chgData name="Jaqueline Berghout" userId="1cb4b0b5-16e1-4dc6-b38a-336911e8958f" providerId="ADAL" clId="{CA41157C-5D26-4CF0-B801-3A705A2BD3FB}" dt="2022-11-07T11:31:20.135" v="13"/>
          <ac:spMkLst>
            <pc:docMk/>
            <pc:sldMk cId="3307366999" sldId="260"/>
            <ac:spMk id="6" creationId="{FD25F484-80EE-3C98-B2DE-6D93A47F65BF}"/>
          </ac:spMkLst>
        </pc:spChg>
        <pc:spChg chg="add del mod ord">
          <ac:chgData name="Jaqueline Berghout" userId="1cb4b0b5-16e1-4dc6-b38a-336911e8958f" providerId="ADAL" clId="{CA41157C-5D26-4CF0-B801-3A705A2BD3FB}" dt="2022-11-07T11:31:33.114" v="17" actId="700"/>
          <ac:spMkLst>
            <pc:docMk/>
            <pc:sldMk cId="3307366999" sldId="260"/>
            <ac:spMk id="7" creationId="{C9B5314E-C3FA-C749-EDFB-A212C9AC781E}"/>
          </ac:spMkLst>
        </pc:spChg>
        <pc:spChg chg="add del mod">
          <ac:chgData name="Jaqueline Berghout" userId="1cb4b0b5-16e1-4dc6-b38a-336911e8958f" providerId="ADAL" clId="{CA41157C-5D26-4CF0-B801-3A705A2BD3FB}" dt="2022-11-07T11:31:32.748" v="16"/>
          <ac:spMkLst>
            <pc:docMk/>
            <pc:sldMk cId="3307366999" sldId="260"/>
            <ac:spMk id="8" creationId="{42CB6A7F-0557-07F6-22CE-26436279A20B}"/>
          </ac:spMkLst>
        </pc:spChg>
        <pc:spChg chg="add del mod">
          <ac:chgData name="Jaqueline Berghout" userId="1cb4b0b5-16e1-4dc6-b38a-336911e8958f" providerId="ADAL" clId="{CA41157C-5D26-4CF0-B801-3A705A2BD3FB}" dt="2022-11-07T11:31:32.748" v="16"/>
          <ac:spMkLst>
            <pc:docMk/>
            <pc:sldMk cId="3307366999" sldId="260"/>
            <ac:spMk id="9" creationId="{2FAA6981-6822-5A6B-911A-E1E1E313FF7B}"/>
          </ac:spMkLst>
        </pc:spChg>
        <pc:spChg chg="add del mod ord">
          <ac:chgData name="Jaqueline Berghout" userId="1cb4b0b5-16e1-4dc6-b38a-336911e8958f" providerId="ADAL" clId="{CA41157C-5D26-4CF0-B801-3A705A2BD3FB}" dt="2022-11-07T11:31:41.003" v="19" actId="26606"/>
          <ac:spMkLst>
            <pc:docMk/>
            <pc:sldMk cId="3307366999" sldId="260"/>
            <ac:spMk id="10" creationId="{5617BA7A-521B-2760-B9F8-1C5160ED013D}"/>
          </ac:spMkLst>
        </pc:spChg>
        <pc:picChg chg="mod ord">
          <ac:chgData name="Jaqueline Berghout" userId="1cb4b0b5-16e1-4dc6-b38a-336911e8958f" providerId="ADAL" clId="{CA41157C-5D26-4CF0-B801-3A705A2BD3FB}" dt="2022-11-07T11:31:41.003" v="19" actId="26606"/>
          <ac:picMkLst>
            <pc:docMk/>
            <pc:sldMk cId="3307366999" sldId="260"/>
            <ac:picMk id="5" creationId="{F13E69C4-2D39-4D02-9EFF-4923CD8299D2}"/>
          </ac:picMkLst>
        </pc:picChg>
      </pc:sldChg>
      <pc:sldChg chg="addSp delSp modSp mod modClrScheme chgLayout">
        <pc:chgData name="Jaqueline Berghout" userId="1cb4b0b5-16e1-4dc6-b38a-336911e8958f" providerId="ADAL" clId="{CA41157C-5D26-4CF0-B801-3A705A2BD3FB}" dt="2022-11-07T11:32:05.026" v="27" actId="26606"/>
        <pc:sldMkLst>
          <pc:docMk/>
          <pc:sldMk cId="3943528956" sldId="261"/>
        </pc:sldMkLst>
        <pc:spChg chg="mod ord">
          <ac:chgData name="Jaqueline Berghout" userId="1cb4b0b5-16e1-4dc6-b38a-336911e8958f" providerId="ADAL" clId="{CA41157C-5D26-4CF0-B801-3A705A2BD3FB}" dt="2022-11-07T11:32:05.026" v="27" actId="26606"/>
          <ac:spMkLst>
            <pc:docMk/>
            <pc:sldMk cId="3943528956" sldId="261"/>
            <ac:spMk id="2" creationId="{2AC2AFDA-FDE6-419E-938A-DFAD5B358262}"/>
          </ac:spMkLst>
        </pc:spChg>
        <pc:spChg chg="add del mod ord">
          <ac:chgData name="Jaqueline Berghout" userId="1cb4b0b5-16e1-4dc6-b38a-336911e8958f" providerId="ADAL" clId="{CA41157C-5D26-4CF0-B801-3A705A2BD3FB}" dt="2022-11-07T11:31:01.830" v="8" actId="700"/>
          <ac:spMkLst>
            <pc:docMk/>
            <pc:sldMk cId="3943528956" sldId="261"/>
            <ac:spMk id="3" creationId="{1EAAFD70-3AC8-2A6A-8D32-23F0181C6320}"/>
          </ac:spMkLst>
        </pc:spChg>
        <pc:spChg chg="add del mod ord">
          <ac:chgData name="Jaqueline Berghout" userId="1cb4b0b5-16e1-4dc6-b38a-336911e8958f" providerId="ADAL" clId="{CA41157C-5D26-4CF0-B801-3A705A2BD3FB}" dt="2022-11-07T11:32:05.026" v="27" actId="26606"/>
          <ac:spMkLst>
            <pc:docMk/>
            <pc:sldMk cId="3943528956" sldId="261"/>
            <ac:spMk id="4" creationId="{E5BBC3C7-8B11-39BB-0186-BD319F710676}"/>
          </ac:spMkLst>
        </pc:spChg>
        <pc:picChg chg="mod">
          <ac:chgData name="Jaqueline Berghout" userId="1cb4b0b5-16e1-4dc6-b38a-336911e8958f" providerId="ADAL" clId="{CA41157C-5D26-4CF0-B801-3A705A2BD3FB}" dt="2022-11-07T11:32:05.026" v="27" actId="26606"/>
          <ac:picMkLst>
            <pc:docMk/>
            <pc:sldMk cId="3943528956" sldId="261"/>
            <ac:picMk id="5" creationId="{8FCC6345-DA62-4824-BA4B-E9259B3B0B22}"/>
          </ac:picMkLst>
        </pc:picChg>
      </pc:sldChg>
      <pc:sldChg chg="modSp mod modClrScheme chgLayout">
        <pc:chgData name="Jaqueline Berghout" userId="1cb4b0b5-16e1-4dc6-b38a-336911e8958f" providerId="ADAL" clId="{CA41157C-5D26-4CF0-B801-3A705A2BD3FB}" dt="2022-11-07T11:33:13.617" v="45" actId="700"/>
        <pc:sldMkLst>
          <pc:docMk/>
          <pc:sldMk cId="2683954446" sldId="262"/>
        </pc:sldMkLst>
        <pc:spChg chg="mod ord">
          <ac:chgData name="Jaqueline Berghout" userId="1cb4b0b5-16e1-4dc6-b38a-336911e8958f" providerId="ADAL" clId="{CA41157C-5D26-4CF0-B801-3A705A2BD3FB}" dt="2022-11-07T11:33:13.617" v="45" actId="700"/>
          <ac:spMkLst>
            <pc:docMk/>
            <pc:sldMk cId="2683954446" sldId="262"/>
            <ac:spMk id="2" creationId="{F6A05F68-ABAD-4425-ABDF-4710FC6D2C6E}"/>
          </ac:spMkLst>
        </pc:spChg>
        <pc:spChg chg="mod ord">
          <ac:chgData name="Jaqueline Berghout" userId="1cb4b0b5-16e1-4dc6-b38a-336911e8958f" providerId="ADAL" clId="{CA41157C-5D26-4CF0-B801-3A705A2BD3FB}" dt="2022-11-07T11:33:13.617" v="45" actId="700"/>
          <ac:spMkLst>
            <pc:docMk/>
            <pc:sldMk cId="2683954446" sldId="262"/>
            <ac:spMk id="3" creationId="{6DBFF2A9-4DC3-4B06-A51F-2A361F792623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1:33:30.138" v="49" actId="27636"/>
        <pc:sldMkLst>
          <pc:docMk/>
          <pc:sldMk cId="3594833071" sldId="263"/>
        </pc:sldMkLst>
        <pc:spChg chg="mod ord">
          <ac:chgData name="Jaqueline Berghout" userId="1cb4b0b5-16e1-4dc6-b38a-336911e8958f" providerId="ADAL" clId="{CA41157C-5D26-4CF0-B801-3A705A2BD3FB}" dt="2022-11-07T11:33:30.080" v="48" actId="700"/>
          <ac:spMkLst>
            <pc:docMk/>
            <pc:sldMk cId="3594833071" sldId="263"/>
            <ac:spMk id="2" creationId="{036AC381-D0E0-4466-A4AA-931BB8050ECE}"/>
          </ac:spMkLst>
        </pc:spChg>
        <pc:spChg chg="mod ord">
          <ac:chgData name="Jaqueline Berghout" userId="1cb4b0b5-16e1-4dc6-b38a-336911e8958f" providerId="ADAL" clId="{CA41157C-5D26-4CF0-B801-3A705A2BD3FB}" dt="2022-11-07T11:33:30.138" v="49" actId="27636"/>
          <ac:spMkLst>
            <pc:docMk/>
            <pc:sldMk cId="3594833071" sldId="263"/>
            <ac:spMk id="3" creationId="{446A4E89-37E2-4A49-B4B0-587974EFEEA0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1:33:35.320" v="50" actId="700"/>
        <pc:sldMkLst>
          <pc:docMk/>
          <pc:sldMk cId="328049814" sldId="264"/>
        </pc:sldMkLst>
        <pc:spChg chg="mod ord">
          <ac:chgData name="Jaqueline Berghout" userId="1cb4b0b5-16e1-4dc6-b38a-336911e8958f" providerId="ADAL" clId="{CA41157C-5D26-4CF0-B801-3A705A2BD3FB}" dt="2022-11-07T11:33:35.320" v="50" actId="700"/>
          <ac:spMkLst>
            <pc:docMk/>
            <pc:sldMk cId="328049814" sldId="264"/>
            <ac:spMk id="2" creationId="{C8E46A33-4A68-4E0E-B890-CC533149FFDF}"/>
          </ac:spMkLst>
        </pc:spChg>
        <pc:spChg chg="mod ord">
          <ac:chgData name="Jaqueline Berghout" userId="1cb4b0b5-16e1-4dc6-b38a-336911e8958f" providerId="ADAL" clId="{CA41157C-5D26-4CF0-B801-3A705A2BD3FB}" dt="2022-11-07T11:33:35.320" v="50" actId="700"/>
          <ac:spMkLst>
            <pc:docMk/>
            <pc:sldMk cId="328049814" sldId="264"/>
            <ac:spMk id="3" creationId="{7FBB6383-2344-4D5C-AC4C-6605901B7DD8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1:33:56.229" v="55" actId="27636"/>
        <pc:sldMkLst>
          <pc:docMk/>
          <pc:sldMk cId="719819734" sldId="268"/>
        </pc:sldMkLst>
        <pc:spChg chg="mod ord">
          <ac:chgData name="Jaqueline Berghout" userId="1cb4b0b5-16e1-4dc6-b38a-336911e8958f" providerId="ADAL" clId="{CA41157C-5D26-4CF0-B801-3A705A2BD3FB}" dt="2022-11-07T11:33:56.149" v="54" actId="700"/>
          <ac:spMkLst>
            <pc:docMk/>
            <pc:sldMk cId="719819734" sldId="268"/>
            <ac:spMk id="2" creationId="{8FE0F0DC-9F82-41D0-A04A-DCDCB16B874C}"/>
          </ac:spMkLst>
        </pc:spChg>
        <pc:spChg chg="mod ord">
          <ac:chgData name="Jaqueline Berghout" userId="1cb4b0b5-16e1-4dc6-b38a-336911e8958f" providerId="ADAL" clId="{CA41157C-5D26-4CF0-B801-3A705A2BD3FB}" dt="2022-11-07T11:33:56.229" v="55" actId="27636"/>
          <ac:spMkLst>
            <pc:docMk/>
            <pc:sldMk cId="719819734" sldId="268"/>
            <ac:spMk id="3" creationId="{DAEA227C-7D5F-42BA-9F36-2BD26739B6F8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1:34:03.369" v="57" actId="27636"/>
        <pc:sldMkLst>
          <pc:docMk/>
          <pc:sldMk cId="2945754234" sldId="269"/>
        </pc:sldMkLst>
        <pc:spChg chg="mod ord">
          <ac:chgData name="Jaqueline Berghout" userId="1cb4b0b5-16e1-4dc6-b38a-336911e8958f" providerId="ADAL" clId="{CA41157C-5D26-4CF0-B801-3A705A2BD3FB}" dt="2022-11-07T11:34:03.307" v="56" actId="700"/>
          <ac:spMkLst>
            <pc:docMk/>
            <pc:sldMk cId="2945754234" sldId="269"/>
            <ac:spMk id="2" creationId="{B8F24A8C-2E9C-4879-A386-57B987985709}"/>
          </ac:spMkLst>
        </pc:spChg>
        <pc:spChg chg="mod ord">
          <ac:chgData name="Jaqueline Berghout" userId="1cb4b0b5-16e1-4dc6-b38a-336911e8958f" providerId="ADAL" clId="{CA41157C-5D26-4CF0-B801-3A705A2BD3FB}" dt="2022-11-07T11:34:03.369" v="57" actId="27636"/>
          <ac:spMkLst>
            <pc:docMk/>
            <pc:sldMk cId="2945754234" sldId="269"/>
            <ac:spMk id="3" creationId="{E201273A-299D-42EB-AB53-176EDBB59FF1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1:34:13.348" v="59" actId="700"/>
        <pc:sldMkLst>
          <pc:docMk/>
          <pc:sldMk cId="1472612076" sldId="271"/>
        </pc:sldMkLst>
        <pc:spChg chg="mod ord">
          <ac:chgData name="Jaqueline Berghout" userId="1cb4b0b5-16e1-4dc6-b38a-336911e8958f" providerId="ADAL" clId="{CA41157C-5D26-4CF0-B801-3A705A2BD3FB}" dt="2022-11-07T11:34:13.348" v="59" actId="700"/>
          <ac:spMkLst>
            <pc:docMk/>
            <pc:sldMk cId="1472612076" sldId="271"/>
            <ac:spMk id="2" creationId="{BAA80792-81C1-43A4-A22C-E2C73BC9033B}"/>
          </ac:spMkLst>
        </pc:spChg>
        <pc:spChg chg="mod ord">
          <ac:chgData name="Jaqueline Berghout" userId="1cb4b0b5-16e1-4dc6-b38a-336911e8958f" providerId="ADAL" clId="{CA41157C-5D26-4CF0-B801-3A705A2BD3FB}" dt="2022-11-07T11:34:13.348" v="59" actId="700"/>
          <ac:spMkLst>
            <pc:docMk/>
            <pc:sldMk cId="1472612076" sldId="271"/>
            <ac:spMk id="3" creationId="{D5D73178-08DA-40CD-A8D2-F409E8D327A9}"/>
          </ac:spMkLst>
        </pc:spChg>
      </pc:sldChg>
      <pc:sldChg chg="addSp delSp modSp mod modClrScheme chgLayout">
        <pc:chgData name="Jaqueline Berghout" userId="1cb4b0b5-16e1-4dc6-b38a-336911e8958f" providerId="ADAL" clId="{CA41157C-5D26-4CF0-B801-3A705A2BD3FB}" dt="2022-11-07T11:34:24.479" v="62" actId="1076"/>
        <pc:sldMkLst>
          <pc:docMk/>
          <pc:sldMk cId="2455857583" sldId="272"/>
        </pc:sldMkLst>
        <pc:spChg chg="mod ord">
          <ac:chgData name="Jaqueline Berghout" userId="1cb4b0b5-16e1-4dc6-b38a-336911e8958f" providerId="ADAL" clId="{CA41157C-5D26-4CF0-B801-3A705A2BD3FB}" dt="2022-11-07T11:34:21.782" v="61"/>
          <ac:spMkLst>
            <pc:docMk/>
            <pc:sldMk cId="2455857583" sldId="272"/>
            <ac:spMk id="2" creationId="{7A509C3A-E0AD-4D44-8C4D-D22A19D1C66D}"/>
          </ac:spMkLst>
        </pc:spChg>
        <pc:spChg chg="mod ord">
          <ac:chgData name="Jaqueline Berghout" userId="1cb4b0b5-16e1-4dc6-b38a-336911e8958f" providerId="ADAL" clId="{CA41157C-5D26-4CF0-B801-3A705A2BD3FB}" dt="2022-11-07T11:34:24.479" v="62" actId="1076"/>
          <ac:spMkLst>
            <pc:docMk/>
            <pc:sldMk cId="2455857583" sldId="272"/>
            <ac:spMk id="3" creationId="{29BE169A-9AED-443F-9162-E63BF141749F}"/>
          </ac:spMkLst>
        </pc:spChg>
        <pc:spChg chg="add del mod">
          <ac:chgData name="Jaqueline Berghout" userId="1cb4b0b5-16e1-4dc6-b38a-336911e8958f" providerId="ADAL" clId="{CA41157C-5D26-4CF0-B801-3A705A2BD3FB}" dt="2022-11-07T11:34:21.782" v="61"/>
          <ac:spMkLst>
            <pc:docMk/>
            <pc:sldMk cId="2455857583" sldId="272"/>
            <ac:spMk id="4" creationId="{0A2E4686-744E-5728-0991-274785026691}"/>
          </ac:spMkLst>
        </pc:spChg>
        <pc:spChg chg="add del mod">
          <ac:chgData name="Jaqueline Berghout" userId="1cb4b0b5-16e1-4dc6-b38a-336911e8958f" providerId="ADAL" clId="{CA41157C-5D26-4CF0-B801-3A705A2BD3FB}" dt="2022-11-07T11:34:21.782" v="61"/>
          <ac:spMkLst>
            <pc:docMk/>
            <pc:sldMk cId="2455857583" sldId="272"/>
            <ac:spMk id="6" creationId="{A07B1E57-C0AE-D178-8D48-90C8A9571AB7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1:32:55.324" v="42" actId="27636"/>
        <pc:sldMkLst>
          <pc:docMk/>
          <pc:sldMk cId="1336129577" sldId="276"/>
        </pc:sldMkLst>
        <pc:spChg chg="mod ord">
          <ac:chgData name="Jaqueline Berghout" userId="1cb4b0b5-16e1-4dc6-b38a-336911e8958f" providerId="ADAL" clId="{CA41157C-5D26-4CF0-B801-3A705A2BD3FB}" dt="2022-11-07T11:32:55.234" v="41" actId="700"/>
          <ac:spMkLst>
            <pc:docMk/>
            <pc:sldMk cId="1336129577" sldId="276"/>
            <ac:spMk id="2" creationId="{E95A9A72-DA83-4079-AA6B-C6858BC089FD}"/>
          </ac:spMkLst>
        </pc:spChg>
        <pc:spChg chg="mod ord">
          <ac:chgData name="Jaqueline Berghout" userId="1cb4b0b5-16e1-4dc6-b38a-336911e8958f" providerId="ADAL" clId="{CA41157C-5D26-4CF0-B801-3A705A2BD3FB}" dt="2022-11-07T11:32:55.324" v="42" actId="27636"/>
          <ac:spMkLst>
            <pc:docMk/>
            <pc:sldMk cId="1336129577" sldId="276"/>
            <ac:spMk id="9" creationId="{8D47DFB0-B987-49CC-84CF-82A646E55A0A}"/>
          </ac:spMkLst>
        </pc:spChg>
      </pc:sldChg>
      <pc:sldChg chg="addSp delSp modSp mod modClrScheme chgLayout">
        <pc:chgData name="Jaqueline Berghout" userId="1cb4b0b5-16e1-4dc6-b38a-336911e8958f" providerId="ADAL" clId="{CA41157C-5D26-4CF0-B801-3A705A2BD3FB}" dt="2022-11-07T12:03:37.227" v="68" actId="1076"/>
        <pc:sldMkLst>
          <pc:docMk/>
          <pc:sldMk cId="3468764296" sldId="330"/>
        </pc:sldMkLst>
        <pc:spChg chg="add del mod ord">
          <ac:chgData name="Jaqueline Berghout" userId="1cb4b0b5-16e1-4dc6-b38a-336911e8958f" providerId="ADAL" clId="{CA41157C-5D26-4CF0-B801-3A705A2BD3FB}" dt="2022-11-07T12:03:29.356" v="67" actId="700"/>
          <ac:spMkLst>
            <pc:docMk/>
            <pc:sldMk cId="3468764296" sldId="330"/>
            <ac:spMk id="2" creationId="{F41167FD-3CDE-5B33-F47A-1399D6AC8B27}"/>
          </ac:spMkLst>
        </pc:spChg>
        <pc:spChg chg="add mod ord">
          <ac:chgData name="Jaqueline Berghout" userId="1cb4b0b5-16e1-4dc6-b38a-336911e8958f" providerId="ADAL" clId="{CA41157C-5D26-4CF0-B801-3A705A2BD3FB}" dt="2022-11-07T12:03:29.356" v="67" actId="700"/>
          <ac:spMkLst>
            <pc:docMk/>
            <pc:sldMk cId="3468764296" sldId="330"/>
            <ac:spMk id="3" creationId="{4A9AC2C5-583E-8D09-64AF-EAC036F7A45D}"/>
          </ac:spMkLst>
        </pc:spChg>
        <pc:spChg chg="mod ord">
          <ac:chgData name="Jaqueline Berghout" userId="1cb4b0b5-16e1-4dc6-b38a-336911e8958f" providerId="ADAL" clId="{CA41157C-5D26-4CF0-B801-3A705A2BD3FB}" dt="2022-11-07T12:03:37.227" v="68" actId="1076"/>
          <ac:spMkLst>
            <pc:docMk/>
            <pc:sldMk cId="3468764296" sldId="330"/>
            <ac:spMk id="4" creationId="{E0C3C774-05F3-40AB-AA35-A0EBA6E9E1D7}"/>
          </ac:spMkLst>
        </pc:spChg>
      </pc:sldChg>
      <pc:sldChg chg="addSp delSp modSp mod modClrScheme chgLayout">
        <pc:chgData name="Jaqueline Berghout" userId="1cb4b0b5-16e1-4dc6-b38a-336911e8958f" providerId="ADAL" clId="{CA41157C-5D26-4CF0-B801-3A705A2BD3FB}" dt="2022-11-07T11:33:05.478" v="44"/>
        <pc:sldMkLst>
          <pc:docMk/>
          <pc:sldMk cId="0" sldId="373"/>
        </pc:sldMkLst>
        <pc:spChg chg="add del mod ord">
          <ac:chgData name="Jaqueline Berghout" userId="1cb4b0b5-16e1-4dc6-b38a-336911e8958f" providerId="ADAL" clId="{CA41157C-5D26-4CF0-B801-3A705A2BD3FB}" dt="2022-11-07T11:33:05.478" v="44"/>
          <ac:spMkLst>
            <pc:docMk/>
            <pc:sldMk cId="0" sldId="373"/>
            <ac:spMk id="2" creationId="{2344E122-1642-4FC1-8420-D4EAB5943432}"/>
          </ac:spMkLst>
        </pc:spChg>
        <pc:spChg chg="add del mod">
          <ac:chgData name="Jaqueline Berghout" userId="1cb4b0b5-16e1-4dc6-b38a-336911e8958f" providerId="ADAL" clId="{CA41157C-5D26-4CF0-B801-3A705A2BD3FB}" dt="2022-11-07T11:33:05.478" v="44"/>
          <ac:spMkLst>
            <pc:docMk/>
            <pc:sldMk cId="0" sldId="373"/>
            <ac:spMk id="3" creationId="{6571B462-895D-7020-A577-8BB103F74BA3}"/>
          </ac:spMkLst>
        </pc:spChg>
        <pc:spChg chg="add del mod">
          <ac:chgData name="Jaqueline Berghout" userId="1cb4b0b5-16e1-4dc6-b38a-336911e8958f" providerId="ADAL" clId="{CA41157C-5D26-4CF0-B801-3A705A2BD3FB}" dt="2022-11-07T11:33:05.478" v="44"/>
          <ac:spMkLst>
            <pc:docMk/>
            <pc:sldMk cId="0" sldId="373"/>
            <ac:spMk id="4" creationId="{625843EF-6DC1-5B42-817E-8756BFF82FED}"/>
          </ac:spMkLst>
        </pc:spChg>
        <pc:spChg chg="add mod">
          <ac:chgData name="Jaqueline Berghout" userId="1cb4b0b5-16e1-4dc6-b38a-336911e8958f" providerId="ADAL" clId="{CA41157C-5D26-4CF0-B801-3A705A2BD3FB}" dt="2022-11-07T11:33:05.478" v="44"/>
          <ac:spMkLst>
            <pc:docMk/>
            <pc:sldMk cId="0" sldId="373"/>
            <ac:spMk id="5" creationId="{B4461CBD-174F-79E6-1D7E-48719E9A7767}"/>
          </ac:spMkLst>
        </pc:spChg>
        <pc:spChg chg="mod ord">
          <ac:chgData name="Jaqueline Berghout" userId="1cb4b0b5-16e1-4dc6-b38a-336911e8958f" providerId="ADAL" clId="{CA41157C-5D26-4CF0-B801-3A705A2BD3FB}" dt="2022-11-07T11:33:05.478" v="44"/>
          <ac:spMkLst>
            <pc:docMk/>
            <pc:sldMk cId="0" sldId="373"/>
            <ac:spMk id="16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1:33:05.478" v="44"/>
          <ac:spMkLst>
            <pc:docMk/>
            <pc:sldMk cId="0" sldId="373"/>
            <ac:spMk id="226322" creationId="{00000000-0000-0000-0000-000000000000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2:06:18.386" v="137" actId="700"/>
        <pc:sldMkLst>
          <pc:docMk/>
          <pc:sldMk cId="0" sldId="389"/>
        </pc:sldMkLst>
        <pc:spChg chg="mod ord">
          <ac:chgData name="Jaqueline Berghout" userId="1cb4b0b5-16e1-4dc6-b38a-336911e8958f" providerId="ADAL" clId="{CA41157C-5D26-4CF0-B801-3A705A2BD3FB}" dt="2022-11-07T12:06:18.386" v="137" actId="700"/>
          <ac:spMkLst>
            <pc:docMk/>
            <pc:sldMk cId="0" sldId="389"/>
            <ac:spMk id="4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6:18.386" v="137" actId="700"/>
          <ac:spMkLst>
            <pc:docMk/>
            <pc:sldMk cId="0" sldId="389"/>
            <ac:spMk id="272386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6:18.386" v="137" actId="700"/>
          <ac:spMkLst>
            <pc:docMk/>
            <pc:sldMk cId="0" sldId="389"/>
            <ac:spMk id="272387" creationId="{00000000-0000-0000-0000-000000000000}"/>
          </ac:spMkLst>
        </pc:spChg>
      </pc:sldChg>
      <pc:sldChg chg="addSp delSp modSp mod modClrScheme chgLayout">
        <pc:chgData name="Jaqueline Berghout" userId="1cb4b0b5-16e1-4dc6-b38a-336911e8958f" providerId="ADAL" clId="{CA41157C-5D26-4CF0-B801-3A705A2BD3FB}" dt="2022-11-07T11:31:56.199" v="25" actId="26606"/>
        <pc:sldMkLst>
          <pc:docMk/>
          <pc:sldMk cId="2763856988" sldId="421"/>
        </pc:sldMkLst>
        <pc:spChg chg="add del mod ord">
          <ac:chgData name="Jaqueline Berghout" userId="1cb4b0b5-16e1-4dc6-b38a-336911e8958f" providerId="ADAL" clId="{CA41157C-5D26-4CF0-B801-3A705A2BD3FB}" dt="2022-11-07T11:31:01.830" v="8" actId="700"/>
          <ac:spMkLst>
            <pc:docMk/>
            <pc:sldMk cId="2763856988" sldId="421"/>
            <ac:spMk id="2" creationId="{DF451A2B-1B51-5B1B-EFCB-9267D0785766}"/>
          </ac:spMkLst>
        </pc:spChg>
        <pc:spChg chg="add del mod ord">
          <ac:chgData name="Jaqueline Berghout" userId="1cb4b0b5-16e1-4dc6-b38a-336911e8958f" providerId="ADAL" clId="{CA41157C-5D26-4CF0-B801-3A705A2BD3FB}" dt="2022-11-07T11:31:56.199" v="25" actId="26606"/>
          <ac:spMkLst>
            <pc:docMk/>
            <pc:sldMk cId="2763856988" sldId="421"/>
            <ac:spMk id="3" creationId="{B916CA22-30FB-EBAD-3C99-576AECE92DE0}"/>
          </ac:spMkLst>
        </pc:spChg>
        <pc:spChg chg="mod">
          <ac:chgData name="Jaqueline Berghout" userId="1cb4b0b5-16e1-4dc6-b38a-336911e8958f" providerId="ADAL" clId="{CA41157C-5D26-4CF0-B801-3A705A2BD3FB}" dt="2022-11-07T11:31:56.199" v="25" actId="26606"/>
          <ac:spMkLst>
            <pc:docMk/>
            <pc:sldMk cId="2763856988" sldId="421"/>
            <ac:spMk id="5" creationId="{6683EE72-7591-F358-0598-8816A75BDAE7}"/>
          </ac:spMkLst>
        </pc:spChg>
        <pc:spChg chg="mod ord">
          <ac:chgData name="Jaqueline Berghout" userId="1cb4b0b5-16e1-4dc6-b38a-336911e8958f" providerId="ADAL" clId="{CA41157C-5D26-4CF0-B801-3A705A2BD3FB}" dt="2022-11-07T11:31:56.199" v="25" actId="26606"/>
          <ac:spMkLst>
            <pc:docMk/>
            <pc:sldMk cId="2763856988" sldId="421"/>
            <ac:spMk id="3074" creationId="{00000000-0000-0000-0000-000000000000}"/>
          </ac:spMkLst>
        </pc:spChg>
        <pc:picChg chg="mod ord">
          <ac:chgData name="Jaqueline Berghout" userId="1cb4b0b5-16e1-4dc6-b38a-336911e8958f" providerId="ADAL" clId="{CA41157C-5D26-4CF0-B801-3A705A2BD3FB}" dt="2022-11-07T11:31:56.199" v="25" actId="26606"/>
          <ac:picMkLst>
            <pc:docMk/>
            <pc:sldMk cId="2763856988" sldId="421"/>
            <ac:picMk id="4" creationId="{00000000-0000-0000-0000-000000000000}"/>
          </ac:picMkLst>
        </pc:picChg>
      </pc:sldChg>
      <pc:sldChg chg="modSp mod modClrScheme chgLayout">
        <pc:chgData name="Jaqueline Berghout" userId="1cb4b0b5-16e1-4dc6-b38a-336911e8958f" providerId="ADAL" clId="{CA41157C-5D26-4CF0-B801-3A705A2BD3FB}" dt="2022-11-07T12:06:11.394" v="131" actId="1076"/>
        <pc:sldMkLst>
          <pc:docMk/>
          <pc:sldMk cId="3599038703" sldId="424"/>
        </pc:sldMkLst>
        <pc:spChg chg="mod ord">
          <ac:chgData name="Jaqueline Berghout" userId="1cb4b0b5-16e1-4dc6-b38a-336911e8958f" providerId="ADAL" clId="{CA41157C-5D26-4CF0-B801-3A705A2BD3FB}" dt="2022-11-07T12:03:44.643" v="69" actId="700"/>
          <ac:spMkLst>
            <pc:docMk/>
            <pc:sldMk cId="3599038703" sldId="424"/>
            <ac:spMk id="2" creationId="{9B7335A3-AECC-414A-B87B-2703C0D66280}"/>
          </ac:spMkLst>
        </pc:spChg>
        <pc:spChg chg="mod ord">
          <ac:chgData name="Jaqueline Berghout" userId="1cb4b0b5-16e1-4dc6-b38a-336911e8958f" providerId="ADAL" clId="{CA41157C-5D26-4CF0-B801-3A705A2BD3FB}" dt="2022-11-07T12:03:44.643" v="69" actId="700"/>
          <ac:spMkLst>
            <pc:docMk/>
            <pc:sldMk cId="3599038703" sldId="424"/>
            <ac:spMk id="3" creationId="{85245EA4-23C3-4DD8-8A50-BB0C7715D31A}"/>
          </ac:spMkLst>
        </pc:spChg>
        <pc:picChg chg="mod">
          <ac:chgData name="Jaqueline Berghout" userId="1cb4b0b5-16e1-4dc6-b38a-336911e8958f" providerId="ADAL" clId="{CA41157C-5D26-4CF0-B801-3A705A2BD3FB}" dt="2022-11-07T12:06:11.394" v="131" actId="1076"/>
          <ac:picMkLst>
            <pc:docMk/>
            <pc:sldMk cId="3599038703" sldId="424"/>
            <ac:picMk id="2050" creationId="{FE2A22C7-CB87-40AE-8EBA-474789876611}"/>
          </ac:picMkLst>
        </pc:picChg>
      </pc:sldChg>
      <pc:sldChg chg="addSp delSp modSp mod modClrScheme chgLayout">
        <pc:chgData name="Jaqueline Berghout" userId="1cb4b0b5-16e1-4dc6-b38a-336911e8958f" providerId="ADAL" clId="{CA41157C-5D26-4CF0-B801-3A705A2BD3FB}" dt="2022-11-07T11:32:14.976" v="29" actId="700"/>
        <pc:sldMkLst>
          <pc:docMk/>
          <pc:sldMk cId="90241422" sldId="427"/>
        </pc:sldMkLst>
        <pc:spChg chg="mod ord">
          <ac:chgData name="Jaqueline Berghout" userId="1cb4b0b5-16e1-4dc6-b38a-336911e8958f" providerId="ADAL" clId="{CA41157C-5D26-4CF0-B801-3A705A2BD3FB}" dt="2022-11-07T11:32:14.976" v="29" actId="700"/>
          <ac:spMkLst>
            <pc:docMk/>
            <pc:sldMk cId="90241422" sldId="427"/>
            <ac:spMk id="2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1:32:14.976" v="29" actId="700"/>
          <ac:spMkLst>
            <pc:docMk/>
            <pc:sldMk cId="90241422" sldId="427"/>
            <ac:spMk id="3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1:32:14.976" v="29" actId="700"/>
          <ac:spMkLst>
            <pc:docMk/>
            <pc:sldMk cId="90241422" sldId="427"/>
            <ac:spMk id="4" creationId="{00000000-0000-0000-0000-000000000000}"/>
          </ac:spMkLst>
        </pc:spChg>
        <pc:spChg chg="add del mod">
          <ac:chgData name="Jaqueline Berghout" userId="1cb4b0b5-16e1-4dc6-b38a-336911e8958f" providerId="ADAL" clId="{CA41157C-5D26-4CF0-B801-3A705A2BD3FB}" dt="2022-11-07T11:32:10.282" v="28"/>
          <ac:spMkLst>
            <pc:docMk/>
            <pc:sldMk cId="90241422" sldId="427"/>
            <ac:spMk id="7" creationId="{AEC6DD1C-7754-FCDC-640B-20B39C5AF52C}"/>
          </ac:spMkLst>
        </pc:spChg>
        <pc:spChg chg="add del mod">
          <ac:chgData name="Jaqueline Berghout" userId="1cb4b0b5-16e1-4dc6-b38a-336911e8958f" providerId="ADAL" clId="{CA41157C-5D26-4CF0-B801-3A705A2BD3FB}" dt="2022-11-07T11:32:10.282" v="28"/>
          <ac:spMkLst>
            <pc:docMk/>
            <pc:sldMk cId="90241422" sldId="427"/>
            <ac:spMk id="8" creationId="{1B276E23-ED29-6DC2-73CC-80C42FE1FE60}"/>
          </ac:spMkLst>
        </pc:spChg>
        <pc:spChg chg="add del mod">
          <ac:chgData name="Jaqueline Berghout" userId="1cb4b0b5-16e1-4dc6-b38a-336911e8958f" providerId="ADAL" clId="{CA41157C-5D26-4CF0-B801-3A705A2BD3FB}" dt="2022-11-07T11:32:10.282" v="28"/>
          <ac:spMkLst>
            <pc:docMk/>
            <pc:sldMk cId="90241422" sldId="427"/>
            <ac:spMk id="9" creationId="{ED180A5E-A172-0EA0-A69A-3E695C27D240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1:32:41.630" v="38" actId="1076"/>
        <pc:sldMkLst>
          <pc:docMk/>
          <pc:sldMk cId="3784396948" sldId="433"/>
        </pc:sldMkLst>
        <pc:spChg chg="mod ord">
          <ac:chgData name="Jaqueline Berghout" userId="1cb4b0b5-16e1-4dc6-b38a-336911e8958f" providerId="ADAL" clId="{CA41157C-5D26-4CF0-B801-3A705A2BD3FB}" dt="2022-11-07T11:32:33.995" v="35" actId="700"/>
          <ac:spMkLst>
            <pc:docMk/>
            <pc:sldMk cId="3784396948" sldId="433"/>
            <ac:spMk id="2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1:32:33.995" v="35" actId="700"/>
          <ac:spMkLst>
            <pc:docMk/>
            <pc:sldMk cId="3784396948" sldId="433"/>
            <ac:spMk id="3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1:32:33.995" v="35" actId="700"/>
          <ac:spMkLst>
            <pc:docMk/>
            <pc:sldMk cId="3784396948" sldId="433"/>
            <ac:spMk id="4" creationId="{00000000-0000-0000-0000-000000000000}"/>
          </ac:spMkLst>
        </pc:spChg>
        <pc:picChg chg="mod">
          <ac:chgData name="Jaqueline Berghout" userId="1cb4b0b5-16e1-4dc6-b38a-336911e8958f" providerId="ADAL" clId="{CA41157C-5D26-4CF0-B801-3A705A2BD3FB}" dt="2022-11-07T11:32:26.098" v="32" actId="1076"/>
          <ac:picMkLst>
            <pc:docMk/>
            <pc:sldMk cId="3784396948" sldId="433"/>
            <ac:picMk id="6" creationId="{00000000-0000-0000-0000-000000000000}"/>
          </ac:picMkLst>
        </pc:picChg>
        <pc:picChg chg="mod">
          <ac:chgData name="Jaqueline Berghout" userId="1cb4b0b5-16e1-4dc6-b38a-336911e8958f" providerId="ADAL" clId="{CA41157C-5D26-4CF0-B801-3A705A2BD3FB}" dt="2022-11-07T11:32:41.630" v="38" actId="1076"/>
          <ac:picMkLst>
            <pc:docMk/>
            <pc:sldMk cId="3784396948" sldId="433"/>
            <ac:picMk id="21" creationId="{00000000-0000-0000-0000-000000000000}"/>
          </ac:picMkLst>
        </pc:picChg>
        <pc:picChg chg="mod">
          <ac:chgData name="Jaqueline Berghout" userId="1cb4b0b5-16e1-4dc6-b38a-336911e8958f" providerId="ADAL" clId="{CA41157C-5D26-4CF0-B801-3A705A2BD3FB}" dt="2022-11-07T11:32:41.630" v="38" actId="1076"/>
          <ac:picMkLst>
            <pc:docMk/>
            <pc:sldMk cId="3784396948" sldId="433"/>
            <ac:picMk id="23" creationId="{00000000-0000-0000-0000-000000000000}"/>
          </ac:picMkLst>
        </pc:picChg>
        <pc:picChg chg="mod">
          <ac:chgData name="Jaqueline Berghout" userId="1cb4b0b5-16e1-4dc6-b38a-336911e8958f" providerId="ADAL" clId="{CA41157C-5D26-4CF0-B801-3A705A2BD3FB}" dt="2022-11-07T11:32:41.630" v="38" actId="1076"/>
          <ac:picMkLst>
            <pc:docMk/>
            <pc:sldMk cId="3784396948" sldId="433"/>
            <ac:picMk id="24" creationId="{00000000-0000-0000-0000-000000000000}"/>
          </ac:picMkLst>
        </pc:picChg>
      </pc:sldChg>
      <pc:sldChg chg="modSp mod modClrScheme chgLayout">
        <pc:chgData name="Jaqueline Berghout" userId="1cb4b0b5-16e1-4dc6-b38a-336911e8958f" providerId="ADAL" clId="{CA41157C-5D26-4CF0-B801-3A705A2BD3FB}" dt="2022-11-07T11:34:29.195" v="63" actId="700"/>
        <pc:sldMkLst>
          <pc:docMk/>
          <pc:sldMk cId="0" sldId="451"/>
        </pc:sldMkLst>
        <pc:spChg chg="mod ord">
          <ac:chgData name="Jaqueline Berghout" userId="1cb4b0b5-16e1-4dc6-b38a-336911e8958f" providerId="ADAL" clId="{CA41157C-5D26-4CF0-B801-3A705A2BD3FB}" dt="2022-11-07T11:34:29.195" v="63" actId="700"/>
          <ac:spMkLst>
            <pc:docMk/>
            <pc:sldMk cId="0" sldId="451"/>
            <ac:spMk id="4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1:34:29.195" v="63" actId="700"/>
          <ac:spMkLst>
            <pc:docMk/>
            <pc:sldMk cId="0" sldId="451"/>
            <ac:spMk id="367618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1:34:29.195" v="63" actId="700"/>
          <ac:spMkLst>
            <pc:docMk/>
            <pc:sldMk cId="0" sldId="451"/>
            <ac:spMk id="367619" creationId="{00000000-0000-0000-0000-000000000000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1:34:38.197" v="65" actId="27636"/>
        <pc:sldMkLst>
          <pc:docMk/>
          <pc:sldMk cId="0" sldId="453"/>
        </pc:sldMkLst>
        <pc:spChg chg="mod ord">
          <ac:chgData name="Jaqueline Berghout" userId="1cb4b0b5-16e1-4dc6-b38a-336911e8958f" providerId="ADAL" clId="{CA41157C-5D26-4CF0-B801-3A705A2BD3FB}" dt="2022-11-07T11:34:38.162" v="64" actId="700"/>
          <ac:spMkLst>
            <pc:docMk/>
            <pc:sldMk cId="0" sldId="453"/>
            <ac:spMk id="4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1:34:38.197" v="65" actId="27636"/>
          <ac:spMkLst>
            <pc:docMk/>
            <pc:sldMk cId="0" sldId="453"/>
            <ac:spMk id="369666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1:34:38.162" v="64" actId="700"/>
          <ac:spMkLst>
            <pc:docMk/>
            <pc:sldMk cId="0" sldId="453"/>
            <ac:spMk id="369667" creationId="{00000000-0000-0000-0000-000000000000}"/>
          </ac:spMkLst>
        </pc:spChg>
      </pc:sldChg>
      <pc:sldChg chg="modSp mod chgLayout">
        <pc:chgData name="Jaqueline Berghout" userId="1cb4b0b5-16e1-4dc6-b38a-336911e8958f" providerId="ADAL" clId="{CA41157C-5D26-4CF0-B801-3A705A2BD3FB}" dt="2022-11-07T12:06:20.900" v="138" actId="700"/>
        <pc:sldMkLst>
          <pc:docMk/>
          <pc:sldMk cId="0" sldId="455"/>
        </pc:sldMkLst>
        <pc:spChg chg="mod ord">
          <ac:chgData name="Jaqueline Berghout" userId="1cb4b0b5-16e1-4dc6-b38a-336911e8958f" providerId="ADAL" clId="{CA41157C-5D26-4CF0-B801-3A705A2BD3FB}" dt="2022-11-07T12:06:20.900" v="138" actId="700"/>
          <ac:spMkLst>
            <pc:docMk/>
            <pc:sldMk cId="0" sldId="455"/>
            <ac:spMk id="4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6:20.900" v="138" actId="700"/>
          <ac:spMkLst>
            <pc:docMk/>
            <pc:sldMk cId="0" sldId="455"/>
            <ac:spMk id="371714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6:20.900" v="138" actId="700"/>
          <ac:spMkLst>
            <pc:docMk/>
            <pc:sldMk cId="0" sldId="455"/>
            <ac:spMk id="371715" creationId="{00000000-0000-0000-0000-000000000000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2:05:23.887" v="93" actId="700"/>
        <pc:sldMkLst>
          <pc:docMk/>
          <pc:sldMk cId="0" sldId="462"/>
        </pc:sldMkLst>
        <pc:spChg chg="mod ord">
          <ac:chgData name="Jaqueline Berghout" userId="1cb4b0b5-16e1-4dc6-b38a-336911e8958f" providerId="ADAL" clId="{CA41157C-5D26-4CF0-B801-3A705A2BD3FB}" dt="2022-11-07T12:05:23.887" v="93" actId="700"/>
          <ac:spMkLst>
            <pc:docMk/>
            <pc:sldMk cId="0" sldId="462"/>
            <ac:spMk id="97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5:23.887" v="93" actId="700"/>
          <ac:spMkLst>
            <pc:docMk/>
            <pc:sldMk cId="0" sldId="462"/>
            <ac:spMk id="379906" creationId="{00000000-0000-0000-0000-000000000000}"/>
          </ac:spMkLst>
        </pc:spChg>
        <pc:graphicFrameChg chg="mod ord modGraphic">
          <ac:chgData name="Jaqueline Berghout" userId="1cb4b0b5-16e1-4dc6-b38a-336911e8958f" providerId="ADAL" clId="{CA41157C-5D26-4CF0-B801-3A705A2BD3FB}" dt="2022-11-07T12:05:23.887" v="93" actId="700"/>
          <ac:graphicFrameMkLst>
            <pc:docMk/>
            <pc:sldMk cId="0" sldId="462"/>
            <ac:graphicFrameMk id="386534" creationId="{00000000-0000-0000-0000-000000000000}"/>
          </ac:graphicFrameMkLst>
        </pc:graphicFrameChg>
        <pc:graphicFrameChg chg="mod ord modGraphic">
          <ac:chgData name="Jaqueline Berghout" userId="1cb4b0b5-16e1-4dc6-b38a-336911e8958f" providerId="ADAL" clId="{CA41157C-5D26-4CF0-B801-3A705A2BD3FB}" dt="2022-11-07T12:05:23.887" v="93" actId="700"/>
          <ac:graphicFrameMkLst>
            <pc:docMk/>
            <pc:sldMk cId="0" sldId="462"/>
            <ac:graphicFrameMk id="386580" creationId="{00000000-0000-0000-0000-000000000000}"/>
          </ac:graphicFrameMkLst>
        </pc:graphicFrameChg>
      </pc:sldChg>
      <pc:sldChg chg="modSp mod modClrScheme chgLayout">
        <pc:chgData name="Jaqueline Berghout" userId="1cb4b0b5-16e1-4dc6-b38a-336911e8958f" providerId="ADAL" clId="{CA41157C-5D26-4CF0-B801-3A705A2BD3FB}" dt="2022-11-07T12:04:38.026" v="86" actId="700"/>
        <pc:sldMkLst>
          <pc:docMk/>
          <pc:sldMk cId="0" sldId="463"/>
        </pc:sldMkLst>
        <pc:spChg chg="mod ord">
          <ac:chgData name="Jaqueline Berghout" userId="1cb4b0b5-16e1-4dc6-b38a-336911e8958f" providerId="ADAL" clId="{CA41157C-5D26-4CF0-B801-3A705A2BD3FB}" dt="2022-11-07T12:04:38.026" v="86" actId="700"/>
          <ac:spMkLst>
            <pc:docMk/>
            <pc:sldMk cId="0" sldId="463"/>
            <ac:spMk id="4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4:38.026" v="86" actId="700"/>
          <ac:spMkLst>
            <pc:docMk/>
            <pc:sldMk cId="0" sldId="463"/>
            <ac:spMk id="381954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4:38.026" v="86" actId="700"/>
          <ac:spMkLst>
            <pc:docMk/>
            <pc:sldMk cId="0" sldId="463"/>
            <ac:spMk id="381955" creationId="{00000000-0000-0000-0000-000000000000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2:06:22.779" v="139" actId="20577"/>
        <pc:sldMkLst>
          <pc:docMk/>
          <pc:sldMk cId="0" sldId="465"/>
        </pc:sldMkLst>
        <pc:spChg chg="mod ord">
          <ac:chgData name="Jaqueline Berghout" userId="1cb4b0b5-16e1-4dc6-b38a-336911e8958f" providerId="ADAL" clId="{CA41157C-5D26-4CF0-B801-3A705A2BD3FB}" dt="2022-11-07T12:04:38.026" v="86" actId="700"/>
          <ac:spMkLst>
            <pc:docMk/>
            <pc:sldMk cId="0" sldId="465"/>
            <ac:spMk id="106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4:38.026" v="86" actId="700"/>
          <ac:spMkLst>
            <pc:docMk/>
            <pc:sldMk cId="0" sldId="465"/>
            <ac:spMk id="386050" creationId="{00000000-0000-0000-0000-000000000000}"/>
          </ac:spMkLst>
        </pc:spChg>
        <pc:spChg chg="mod">
          <ac:chgData name="Jaqueline Berghout" userId="1cb4b0b5-16e1-4dc6-b38a-336911e8958f" providerId="ADAL" clId="{CA41157C-5D26-4CF0-B801-3A705A2BD3FB}" dt="2022-11-07T12:06:22.779" v="139" actId="20577"/>
          <ac:spMkLst>
            <pc:docMk/>
            <pc:sldMk cId="0" sldId="465"/>
            <ac:spMk id="386051" creationId="{00000000-0000-0000-0000-000000000000}"/>
          </ac:spMkLst>
        </pc:spChg>
        <pc:graphicFrameChg chg="mod ord">
          <ac:chgData name="Jaqueline Berghout" userId="1cb4b0b5-16e1-4dc6-b38a-336911e8958f" providerId="ADAL" clId="{CA41157C-5D26-4CF0-B801-3A705A2BD3FB}" dt="2022-11-07T12:04:38.026" v="86" actId="700"/>
          <ac:graphicFrameMkLst>
            <pc:docMk/>
            <pc:sldMk cId="0" sldId="465"/>
            <ac:graphicFrameMk id="319848" creationId="{00000000-0000-0000-0000-000000000000}"/>
          </ac:graphicFrameMkLst>
        </pc:graphicFrameChg>
        <pc:graphicFrameChg chg="mod ord modGraphic">
          <ac:chgData name="Jaqueline Berghout" userId="1cb4b0b5-16e1-4dc6-b38a-336911e8958f" providerId="ADAL" clId="{CA41157C-5D26-4CF0-B801-3A705A2BD3FB}" dt="2022-11-07T12:05:44.865" v="117"/>
          <ac:graphicFrameMkLst>
            <pc:docMk/>
            <pc:sldMk cId="0" sldId="465"/>
            <ac:graphicFrameMk id="319893" creationId="{00000000-0000-0000-0000-000000000000}"/>
          </ac:graphicFrameMkLst>
        </pc:graphicFrameChg>
        <pc:graphicFrameChg chg="mod ord">
          <ac:chgData name="Jaqueline Berghout" userId="1cb4b0b5-16e1-4dc6-b38a-336911e8958f" providerId="ADAL" clId="{CA41157C-5D26-4CF0-B801-3A705A2BD3FB}" dt="2022-11-07T12:04:38.026" v="86" actId="700"/>
          <ac:graphicFrameMkLst>
            <pc:docMk/>
            <pc:sldMk cId="0" sldId="465"/>
            <ac:graphicFrameMk id="319909" creationId="{00000000-0000-0000-0000-000000000000}"/>
          </ac:graphicFrameMkLst>
        </pc:graphicFrameChg>
      </pc:sldChg>
      <pc:sldChg chg="modSp mod modClrScheme chgLayout">
        <pc:chgData name="Jaqueline Berghout" userId="1cb4b0b5-16e1-4dc6-b38a-336911e8958f" providerId="ADAL" clId="{CA41157C-5D26-4CF0-B801-3A705A2BD3FB}" dt="2022-11-07T12:04:38.026" v="86" actId="700"/>
        <pc:sldMkLst>
          <pc:docMk/>
          <pc:sldMk cId="0" sldId="466"/>
        </pc:sldMkLst>
        <pc:spChg chg="mod ord">
          <ac:chgData name="Jaqueline Berghout" userId="1cb4b0b5-16e1-4dc6-b38a-336911e8958f" providerId="ADAL" clId="{CA41157C-5D26-4CF0-B801-3A705A2BD3FB}" dt="2022-11-07T12:04:38.026" v="86" actId="700"/>
          <ac:spMkLst>
            <pc:docMk/>
            <pc:sldMk cId="0" sldId="466"/>
            <ac:spMk id="4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4:38.026" v="86" actId="700"/>
          <ac:spMkLst>
            <pc:docMk/>
            <pc:sldMk cId="0" sldId="466"/>
            <ac:spMk id="388098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4:38.026" v="86" actId="700"/>
          <ac:spMkLst>
            <pc:docMk/>
            <pc:sldMk cId="0" sldId="466"/>
            <ac:spMk id="388099" creationId="{00000000-0000-0000-0000-000000000000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2:06:14.331" v="135" actId="700"/>
        <pc:sldMkLst>
          <pc:docMk/>
          <pc:sldMk cId="0" sldId="467"/>
        </pc:sldMkLst>
        <pc:spChg chg="mod ord">
          <ac:chgData name="Jaqueline Berghout" userId="1cb4b0b5-16e1-4dc6-b38a-336911e8958f" providerId="ADAL" clId="{CA41157C-5D26-4CF0-B801-3A705A2BD3FB}" dt="2022-11-07T12:06:14.331" v="135" actId="700"/>
          <ac:spMkLst>
            <pc:docMk/>
            <pc:sldMk cId="0" sldId="467"/>
            <ac:spMk id="4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6:14.331" v="135" actId="700"/>
          <ac:spMkLst>
            <pc:docMk/>
            <pc:sldMk cId="0" sldId="467"/>
            <ac:spMk id="389122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6:14.331" v="135" actId="700"/>
          <ac:spMkLst>
            <pc:docMk/>
            <pc:sldMk cId="0" sldId="467"/>
            <ac:spMk id="389123" creationId="{00000000-0000-0000-0000-000000000000}"/>
          </ac:spMkLst>
        </pc:spChg>
      </pc:sldChg>
      <pc:sldChg chg="modSp del mod modClrScheme chgLayout">
        <pc:chgData name="Jaqueline Berghout" userId="1cb4b0b5-16e1-4dc6-b38a-336911e8958f" providerId="ADAL" clId="{CA41157C-5D26-4CF0-B801-3A705A2BD3FB}" dt="2022-11-07T12:06:43.915" v="141" actId="47"/>
        <pc:sldMkLst>
          <pc:docMk/>
          <pc:sldMk cId="0" sldId="469"/>
        </pc:sldMkLst>
        <pc:spChg chg="mod ord">
          <ac:chgData name="Jaqueline Berghout" userId="1cb4b0b5-16e1-4dc6-b38a-336911e8958f" providerId="ADAL" clId="{CA41157C-5D26-4CF0-B801-3A705A2BD3FB}" dt="2022-11-07T12:04:38.026" v="86" actId="700"/>
          <ac:spMkLst>
            <pc:docMk/>
            <pc:sldMk cId="0" sldId="469"/>
            <ac:spMk id="4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4:38.026" v="86" actId="700"/>
          <ac:spMkLst>
            <pc:docMk/>
            <pc:sldMk cId="0" sldId="469"/>
            <ac:spMk id="393218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4:38.026" v="86" actId="700"/>
          <ac:spMkLst>
            <pc:docMk/>
            <pc:sldMk cId="0" sldId="469"/>
            <ac:spMk id="428034" creationId="{00000000-0000-0000-0000-000000000000}"/>
          </ac:spMkLst>
        </pc:spChg>
      </pc:sldChg>
      <pc:sldChg chg="modSp del mod modClrScheme chgLayout">
        <pc:chgData name="Jaqueline Berghout" userId="1cb4b0b5-16e1-4dc6-b38a-336911e8958f" providerId="ADAL" clId="{CA41157C-5D26-4CF0-B801-3A705A2BD3FB}" dt="2022-11-07T12:06:31.553" v="140" actId="47"/>
        <pc:sldMkLst>
          <pc:docMk/>
          <pc:sldMk cId="0" sldId="470"/>
        </pc:sldMkLst>
        <pc:spChg chg="mod ord">
          <ac:chgData name="Jaqueline Berghout" userId="1cb4b0b5-16e1-4dc6-b38a-336911e8958f" providerId="ADAL" clId="{CA41157C-5D26-4CF0-B801-3A705A2BD3FB}" dt="2022-11-07T12:04:38.026" v="86" actId="700"/>
          <ac:spMkLst>
            <pc:docMk/>
            <pc:sldMk cId="0" sldId="470"/>
            <ac:spMk id="70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4:38.026" v="86" actId="700"/>
          <ac:spMkLst>
            <pc:docMk/>
            <pc:sldMk cId="0" sldId="470"/>
            <ac:spMk id="393436" creationId="{00000000-0000-0000-0000-000000000000}"/>
          </ac:spMkLst>
        </pc:spChg>
        <pc:graphicFrameChg chg="mod ord">
          <ac:chgData name="Jaqueline Berghout" userId="1cb4b0b5-16e1-4dc6-b38a-336911e8958f" providerId="ADAL" clId="{CA41157C-5D26-4CF0-B801-3A705A2BD3FB}" dt="2022-11-07T12:04:38.026" v="86" actId="700"/>
          <ac:graphicFrameMkLst>
            <pc:docMk/>
            <pc:sldMk cId="0" sldId="470"/>
            <ac:graphicFrameMk id="393431" creationId="{00000000-0000-0000-0000-000000000000}"/>
          </ac:graphicFrameMkLst>
        </pc:graphicFrameChg>
        <pc:graphicFrameChg chg="mod ord modGraphic">
          <ac:chgData name="Jaqueline Berghout" userId="1cb4b0b5-16e1-4dc6-b38a-336911e8958f" providerId="ADAL" clId="{CA41157C-5D26-4CF0-B801-3A705A2BD3FB}" dt="2022-11-07T12:04:38.026" v="86" actId="700"/>
          <ac:graphicFrameMkLst>
            <pc:docMk/>
            <pc:sldMk cId="0" sldId="470"/>
            <ac:graphicFrameMk id="393435" creationId="{00000000-0000-0000-0000-000000000000}"/>
          </ac:graphicFrameMkLst>
        </pc:graphicFrameChg>
      </pc:sldChg>
      <pc:sldChg chg="modSp mod modClrScheme chgLayout">
        <pc:chgData name="Jaqueline Berghout" userId="1cb4b0b5-16e1-4dc6-b38a-336911e8958f" providerId="ADAL" clId="{CA41157C-5D26-4CF0-B801-3A705A2BD3FB}" dt="2022-11-07T12:04:38.026" v="86" actId="700"/>
        <pc:sldMkLst>
          <pc:docMk/>
          <pc:sldMk cId="0" sldId="471"/>
        </pc:sldMkLst>
        <pc:spChg chg="mod ord">
          <ac:chgData name="Jaqueline Berghout" userId="1cb4b0b5-16e1-4dc6-b38a-336911e8958f" providerId="ADAL" clId="{CA41157C-5D26-4CF0-B801-3A705A2BD3FB}" dt="2022-11-07T12:04:38.026" v="86" actId="700"/>
          <ac:spMkLst>
            <pc:docMk/>
            <pc:sldMk cId="0" sldId="471"/>
            <ac:spMk id="4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4:38.026" v="86" actId="700"/>
          <ac:spMkLst>
            <pc:docMk/>
            <pc:sldMk cId="0" sldId="471"/>
            <ac:spMk id="396290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4:38.026" v="86" actId="700"/>
          <ac:spMkLst>
            <pc:docMk/>
            <pc:sldMk cId="0" sldId="471"/>
            <ac:spMk id="396291" creationId="{00000000-0000-0000-0000-000000000000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2:06:13.883" v="134" actId="700"/>
        <pc:sldMkLst>
          <pc:docMk/>
          <pc:sldMk cId="0" sldId="472"/>
        </pc:sldMkLst>
        <pc:spChg chg="mod ord">
          <ac:chgData name="Jaqueline Berghout" userId="1cb4b0b5-16e1-4dc6-b38a-336911e8958f" providerId="ADAL" clId="{CA41157C-5D26-4CF0-B801-3A705A2BD3FB}" dt="2022-11-07T12:06:13.883" v="134" actId="700"/>
          <ac:spMkLst>
            <pc:docMk/>
            <pc:sldMk cId="0" sldId="472"/>
            <ac:spMk id="4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6:13.883" v="134" actId="700"/>
          <ac:spMkLst>
            <pc:docMk/>
            <pc:sldMk cId="0" sldId="472"/>
            <ac:spMk id="397314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6:13.883" v="134" actId="700"/>
          <ac:spMkLst>
            <pc:docMk/>
            <pc:sldMk cId="0" sldId="472"/>
            <ac:spMk id="397315" creationId="{00000000-0000-0000-0000-000000000000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2:06:13.389" v="133" actId="700"/>
        <pc:sldMkLst>
          <pc:docMk/>
          <pc:sldMk cId="0" sldId="486"/>
        </pc:sldMkLst>
        <pc:spChg chg="mod ord">
          <ac:chgData name="Jaqueline Berghout" userId="1cb4b0b5-16e1-4dc6-b38a-336911e8958f" providerId="ADAL" clId="{CA41157C-5D26-4CF0-B801-3A705A2BD3FB}" dt="2022-11-07T12:06:13.389" v="133" actId="700"/>
          <ac:spMkLst>
            <pc:docMk/>
            <pc:sldMk cId="0" sldId="486"/>
            <ac:spMk id="4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6:13.389" v="133" actId="700"/>
          <ac:spMkLst>
            <pc:docMk/>
            <pc:sldMk cId="0" sldId="486"/>
            <ac:spMk id="441346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6:13.389" v="133" actId="700"/>
          <ac:spMkLst>
            <pc:docMk/>
            <pc:sldMk cId="0" sldId="486"/>
            <ac:spMk id="441347" creationId="{00000000-0000-0000-0000-000000000000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2:06:12.256" v="132" actId="700"/>
        <pc:sldMkLst>
          <pc:docMk/>
          <pc:sldMk cId="0" sldId="487"/>
        </pc:sldMkLst>
        <pc:spChg chg="mod ord">
          <ac:chgData name="Jaqueline Berghout" userId="1cb4b0b5-16e1-4dc6-b38a-336911e8958f" providerId="ADAL" clId="{CA41157C-5D26-4CF0-B801-3A705A2BD3FB}" dt="2022-11-07T12:06:12.256" v="132" actId="700"/>
          <ac:spMkLst>
            <pc:docMk/>
            <pc:sldMk cId="0" sldId="487"/>
            <ac:spMk id="4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6:12.256" v="132" actId="700"/>
          <ac:spMkLst>
            <pc:docMk/>
            <pc:sldMk cId="0" sldId="487"/>
            <ac:spMk id="442370" creationId="{00000000-0000-0000-0000-000000000000}"/>
          </ac:spMkLst>
        </pc:spChg>
        <pc:spChg chg="mod ord">
          <ac:chgData name="Jaqueline Berghout" userId="1cb4b0b5-16e1-4dc6-b38a-336911e8958f" providerId="ADAL" clId="{CA41157C-5D26-4CF0-B801-3A705A2BD3FB}" dt="2022-11-07T12:06:12.256" v="132" actId="700"/>
          <ac:spMkLst>
            <pc:docMk/>
            <pc:sldMk cId="0" sldId="487"/>
            <ac:spMk id="442371" creationId="{00000000-0000-0000-0000-000000000000}"/>
          </ac:spMkLst>
        </pc:spChg>
      </pc:sldChg>
      <pc:sldChg chg="modSp mod modClrScheme chgLayout">
        <pc:chgData name="Jaqueline Berghout" userId="1cb4b0b5-16e1-4dc6-b38a-336911e8958f" providerId="ADAL" clId="{CA41157C-5D26-4CF0-B801-3A705A2BD3FB}" dt="2022-11-07T11:34:08.504" v="58" actId="700"/>
        <pc:sldMkLst>
          <pc:docMk/>
          <pc:sldMk cId="2527199849" sldId="488"/>
        </pc:sldMkLst>
        <pc:spChg chg="mod ord">
          <ac:chgData name="Jaqueline Berghout" userId="1cb4b0b5-16e1-4dc6-b38a-336911e8958f" providerId="ADAL" clId="{CA41157C-5D26-4CF0-B801-3A705A2BD3FB}" dt="2022-11-07T11:34:08.504" v="58" actId="700"/>
          <ac:spMkLst>
            <pc:docMk/>
            <pc:sldMk cId="2527199849" sldId="488"/>
            <ac:spMk id="2" creationId="{BAC12B86-492B-4AE4-AD46-AAC3F65085B2}"/>
          </ac:spMkLst>
        </pc:spChg>
        <pc:spChg chg="mod ord">
          <ac:chgData name="Jaqueline Berghout" userId="1cb4b0b5-16e1-4dc6-b38a-336911e8958f" providerId="ADAL" clId="{CA41157C-5D26-4CF0-B801-3A705A2BD3FB}" dt="2022-11-07T11:34:08.504" v="58" actId="700"/>
          <ac:spMkLst>
            <pc:docMk/>
            <pc:sldMk cId="2527199849" sldId="488"/>
            <ac:spMk id="3" creationId="{D8786E1A-2974-42BE-84BE-B1A14871E4F4}"/>
          </ac:spMkLst>
        </pc:spChg>
      </pc:sldChg>
      <pc:sldChg chg="addSp delSp modSp mod modClrScheme chgLayout">
        <pc:chgData name="Jaqueline Berghout" userId="1cb4b0b5-16e1-4dc6-b38a-336911e8958f" providerId="ADAL" clId="{CA41157C-5D26-4CF0-B801-3A705A2BD3FB}" dt="2022-11-07T11:33:50.177" v="53" actId="478"/>
        <pc:sldMkLst>
          <pc:docMk/>
          <pc:sldMk cId="1105661327" sldId="489"/>
        </pc:sldMkLst>
        <pc:spChg chg="mod ord">
          <ac:chgData name="Jaqueline Berghout" userId="1cb4b0b5-16e1-4dc6-b38a-336911e8958f" providerId="ADAL" clId="{CA41157C-5D26-4CF0-B801-3A705A2BD3FB}" dt="2022-11-07T11:33:47.443" v="52"/>
          <ac:spMkLst>
            <pc:docMk/>
            <pc:sldMk cId="1105661327" sldId="489"/>
            <ac:spMk id="2" creationId="{7E008A80-BEA0-4F09-9218-362B3F627EEC}"/>
          </ac:spMkLst>
        </pc:spChg>
        <pc:spChg chg="add del mod ord">
          <ac:chgData name="Jaqueline Berghout" userId="1cb4b0b5-16e1-4dc6-b38a-336911e8958f" providerId="ADAL" clId="{CA41157C-5D26-4CF0-B801-3A705A2BD3FB}" dt="2022-11-07T11:33:47.443" v="52"/>
          <ac:spMkLst>
            <pc:docMk/>
            <pc:sldMk cId="1105661327" sldId="489"/>
            <ac:spMk id="3" creationId="{93B5FB69-BC90-81C6-03A8-60E32FAAE1DA}"/>
          </ac:spMkLst>
        </pc:spChg>
        <pc:spChg chg="add del mod">
          <ac:chgData name="Jaqueline Berghout" userId="1cb4b0b5-16e1-4dc6-b38a-336911e8958f" providerId="ADAL" clId="{CA41157C-5D26-4CF0-B801-3A705A2BD3FB}" dt="2022-11-07T11:33:47.443" v="52"/>
          <ac:spMkLst>
            <pc:docMk/>
            <pc:sldMk cId="1105661327" sldId="489"/>
            <ac:spMk id="13" creationId="{036507EF-E04E-6D42-D59D-0FE22EBA88B2}"/>
          </ac:spMkLst>
        </pc:spChg>
        <pc:spChg chg="add del mod">
          <ac:chgData name="Jaqueline Berghout" userId="1cb4b0b5-16e1-4dc6-b38a-336911e8958f" providerId="ADAL" clId="{CA41157C-5D26-4CF0-B801-3A705A2BD3FB}" dt="2022-11-07T11:33:50.177" v="53" actId="478"/>
          <ac:spMkLst>
            <pc:docMk/>
            <pc:sldMk cId="1105661327" sldId="489"/>
            <ac:spMk id="14" creationId="{B2C8EC68-38E8-8E84-D87A-A7EC3B55FF15}"/>
          </ac:spMkLst>
        </pc:spChg>
      </pc:sldChg>
      <pc:sldChg chg="addSp modSp new mod">
        <pc:chgData name="Jaqueline Berghout" userId="1cb4b0b5-16e1-4dc6-b38a-336911e8958f" providerId="ADAL" clId="{CA41157C-5D26-4CF0-B801-3A705A2BD3FB}" dt="2022-11-07T11:30:20.873" v="2" actId="1076"/>
        <pc:sldMkLst>
          <pc:docMk/>
          <pc:sldMk cId="4077162814" sldId="490"/>
        </pc:sldMkLst>
        <pc:picChg chg="add mod">
          <ac:chgData name="Jaqueline Berghout" userId="1cb4b0b5-16e1-4dc6-b38a-336911e8958f" providerId="ADAL" clId="{CA41157C-5D26-4CF0-B801-3A705A2BD3FB}" dt="2022-11-07T11:30:20.873" v="2" actId="1076"/>
          <ac:picMkLst>
            <pc:docMk/>
            <pc:sldMk cId="4077162814" sldId="490"/>
            <ac:picMk id="5" creationId="{255DD649-B30D-9E68-660A-564DB3C6EFF4}"/>
          </ac:picMkLst>
        </pc:picChg>
      </pc:sldChg>
    </pc:docChg>
  </pc:docChgLst>
  <pc:docChgLst>
    <pc:chgData name="Jaqueline Berghout" userId="1cb4b0b5-16e1-4dc6-b38a-336911e8958f" providerId="ADAL" clId="{232097ED-B966-46CC-8F74-57C263B6E70C}"/>
    <pc:docChg chg="custSel delSld modSld">
      <pc:chgData name="Jaqueline Berghout" userId="1cb4b0b5-16e1-4dc6-b38a-336911e8958f" providerId="ADAL" clId="{232097ED-B966-46CC-8F74-57C263B6E70C}" dt="2022-09-12T13:36:21.520" v="112" actId="1076"/>
      <pc:docMkLst>
        <pc:docMk/>
      </pc:docMkLst>
      <pc:sldChg chg="modSp mod">
        <pc:chgData name="Jaqueline Berghout" userId="1cb4b0b5-16e1-4dc6-b38a-336911e8958f" providerId="ADAL" clId="{232097ED-B966-46CC-8F74-57C263B6E70C}" dt="2022-09-05T13:41:19.892" v="10" actId="20577"/>
        <pc:sldMkLst>
          <pc:docMk/>
          <pc:sldMk cId="195736404" sldId="256"/>
        </pc:sldMkLst>
        <pc:spChg chg="mod">
          <ac:chgData name="Jaqueline Berghout" userId="1cb4b0b5-16e1-4dc6-b38a-336911e8958f" providerId="ADAL" clId="{232097ED-B966-46CC-8F74-57C263B6E70C}" dt="2022-09-05T13:41:19.892" v="10" actId="20577"/>
          <ac:spMkLst>
            <pc:docMk/>
            <pc:sldMk cId="195736404" sldId="256"/>
            <ac:spMk id="2" creationId="{47F67ADE-180F-41AE-BAE4-F6EDB7598DED}"/>
          </ac:spMkLst>
        </pc:spChg>
        <pc:spChg chg="mod">
          <ac:chgData name="Jaqueline Berghout" userId="1cb4b0b5-16e1-4dc6-b38a-336911e8958f" providerId="ADAL" clId="{232097ED-B966-46CC-8F74-57C263B6E70C}" dt="2022-09-05T13:41:09.764" v="0" actId="20577"/>
          <ac:spMkLst>
            <pc:docMk/>
            <pc:sldMk cId="195736404" sldId="256"/>
            <ac:spMk id="3" creationId="{DE2078FC-DE2A-4B86-9D55-20BCD5910547}"/>
          </ac:spMkLst>
        </pc:spChg>
      </pc:sldChg>
      <pc:sldChg chg="modSp mod modAnim">
        <pc:chgData name="Jaqueline Berghout" userId="1cb4b0b5-16e1-4dc6-b38a-336911e8958f" providerId="ADAL" clId="{232097ED-B966-46CC-8F74-57C263B6E70C}" dt="2022-09-12T13:32:37.815" v="93" actId="20577"/>
        <pc:sldMkLst>
          <pc:docMk/>
          <pc:sldMk cId="3594833071" sldId="263"/>
        </pc:sldMkLst>
        <pc:spChg chg="mod">
          <ac:chgData name="Jaqueline Berghout" userId="1cb4b0b5-16e1-4dc6-b38a-336911e8958f" providerId="ADAL" clId="{232097ED-B966-46CC-8F74-57C263B6E70C}" dt="2022-09-05T13:42:13.173" v="15" actId="20577"/>
          <ac:spMkLst>
            <pc:docMk/>
            <pc:sldMk cId="3594833071" sldId="263"/>
            <ac:spMk id="2" creationId="{036AC381-D0E0-4466-A4AA-931BB8050ECE}"/>
          </ac:spMkLst>
        </pc:spChg>
        <pc:spChg chg="mod">
          <ac:chgData name="Jaqueline Berghout" userId="1cb4b0b5-16e1-4dc6-b38a-336911e8958f" providerId="ADAL" clId="{232097ED-B966-46CC-8F74-57C263B6E70C}" dt="2022-09-12T13:32:37.815" v="93" actId="20577"/>
          <ac:spMkLst>
            <pc:docMk/>
            <pc:sldMk cId="3594833071" sldId="263"/>
            <ac:spMk id="3" creationId="{446A4E89-37E2-4A49-B4B0-587974EFEEA0}"/>
          </ac:spMkLst>
        </pc:spChg>
      </pc:sldChg>
      <pc:sldChg chg="modSp mod">
        <pc:chgData name="Jaqueline Berghout" userId="1cb4b0b5-16e1-4dc6-b38a-336911e8958f" providerId="ADAL" clId="{232097ED-B966-46CC-8F74-57C263B6E70C}" dt="2022-09-05T13:42:22.297" v="17" actId="20577"/>
        <pc:sldMkLst>
          <pc:docMk/>
          <pc:sldMk cId="328049814" sldId="264"/>
        </pc:sldMkLst>
        <pc:spChg chg="mod">
          <ac:chgData name="Jaqueline Berghout" userId="1cb4b0b5-16e1-4dc6-b38a-336911e8958f" providerId="ADAL" clId="{232097ED-B966-46CC-8F74-57C263B6E70C}" dt="2022-09-05T13:42:22.297" v="17" actId="20577"/>
          <ac:spMkLst>
            <pc:docMk/>
            <pc:sldMk cId="328049814" sldId="264"/>
            <ac:spMk id="2" creationId="{C8E46A33-4A68-4E0E-B890-CC533149FFDF}"/>
          </ac:spMkLst>
        </pc:spChg>
      </pc:sldChg>
      <pc:sldChg chg="del">
        <pc:chgData name="Jaqueline Berghout" userId="1cb4b0b5-16e1-4dc6-b38a-336911e8958f" providerId="ADAL" clId="{232097ED-B966-46CC-8F74-57C263B6E70C}" dt="2022-09-12T13:25:22.748" v="19" actId="47"/>
        <pc:sldMkLst>
          <pc:docMk/>
          <pc:sldMk cId="2668621905" sldId="420"/>
        </pc:sldMkLst>
      </pc:sldChg>
      <pc:sldChg chg="modSp mod">
        <pc:chgData name="Jaqueline Berghout" userId="1cb4b0b5-16e1-4dc6-b38a-336911e8958f" providerId="ADAL" clId="{232097ED-B966-46CC-8F74-57C263B6E70C}" dt="2022-09-12T13:36:21.520" v="112" actId="1076"/>
        <pc:sldMkLst>
          <pc:docMk/>
          <pc:sldMk cId="2763856988" sldId="421"/>
        </pc:sldMkLst>
        <pc:spChg chg="mod">
          <ac:chgData name="Jaqueline Berghout" userId="1cb4b0b5-16e1-4dc6-b38a-336911e8958f" providerId="ADAL" clId="{232097ED-B966-46CC-8F74-57C263B6E70C}" dt="2022-09-12T13:36:18.279" v="111" actId="1076"/>
          <ac:spMkLst>
            <pc:docMk/>
            <pc:sldMk cId="2763856988" sldId="421"/>
            <ac:spMk id="3075" creationId="{00000000-0000-0000-0000-000000000000}"/>
          </ac:spMkLst>
        </pc:spChg>
        <pc:picChg chg="mod">
          <ac:chgData name="Jaqueline Berghout" userId="1cb4b0b5-16e1-4dc6-b38a-336911e8958f" providerId="ADAL" clId="{232097ED-B966-46CC-8F74-57C263B6E70C}" dt="2022-09-12T13:36:21.520" v="112" actId="1076"/>
          <ac:picMkLst>
            <pc:docMk/>
            <pc:sldMk cId="2763856988" sldId="421"/>
            <ac:picMk id="4" creationId="{00000000-0000-0000-0000-000000000000}"/>
          </ac:picMkLst>
        </pc:picChg>
      </pc:sldChg>
      <pc:sldChg chg="modSp mod">
        <pc:chgData name="Jaqueline Berghout" userId="1cb4b0b5-16e1-4dc6-b38a-336911e8958f" providerId="ADAL" clId="{232097ED-B966-46CC-8F74-57C263B6E70C}" dt="2022-09-12T13:29:04.061" v="22" actId="27636"/>
        <pc:sldMkLst>
          <pc:docMk/>
          <pc:sldMk cId="933406339" sldId="423"/>
        </pc:sldMkLst>
        <pc:picChg chg="mod">
          <ac:chgData name="Jaqueline Berghout" userId="1cb4b0b5-16e1-4dc6-b38a-336911e8958f" providerId="ADAL" clId="{232097ED-B966-46CC-8F74-57C263B6E70C}" dt="2022-09-12T13:29:01.885" v="20" actId="1076"/>
          <ac:picMkLst>
            <pc:docMk/>
            <pc:sldMk cId="933406339" sldId="423"/>
            <ac:picMk id="1026" creationId="{984D2E63-B84E-4D95-87A1-C463D883F0A2}"/>
          </ac:picMkLst>
        </pc:picChg>
        <pc:picChg chg="mod">
          <ac:chgData name="Jaqueline Berghout" userId="1cb4b0b5-16e1-4dc6-b38a-336911e8958f" providerId="ADAL" clId="{232097ED-B966-46CC-8F74-57C263B6E70C}" dt="2022-09-12T13:29:04.061" v="22" actId="27636"/>
          <ac:picMkLst>
            <pc:docMk/>
            <pc:sldMk cId="933406339" sldId="423"/>
            <ac:picMk id="1028" creationId="{98835CF2-C6A7-434E-8449-C51B73DFC98D}"/>
          </ac:picMkLst>
        </pc:picChg>
      </pc:sldChg>
      <pc:sldChg chg="modSp mod">
        <pc:chgData name="Jaqueline Berghout" userId="1cb4b0b5-16e1-4dc6-b38a-336911e8958f" providerId="ADAL" clId="{232097ED-B966-46CC-8F74-57C263B6E70C}" dt="2022-09-12T13:29:46.855" v="23" actId="1076"/>
        <pc:sldMkLst>
          <pc:docMk/>
          <pc:sldMk cId="3599038703" sldId="424"/>
        </pc:sldMkLst>
        <pc:spChg chg="mod">
          <ac:chgData name="Jaqueline Berghout" userId="1cb4b0b5-16e1-4dc6-b38a-336911e8958f" providerId="ADAL" clId="{232097ED-B966-46CC-8F74-57C263B6E70C}" dt="2022-09-05T13:44:10.229" v="18" actId="14100"/>
          <ac:spMkLst>
            <pc:docMk/>
            <pc:sldMk cId="3599038703" sldId="424"/>
            <ac:spMk id="3" creationId="{85245EA4-23C3-4DD8-8A50-BB0C7715D31A}"/>
          </ac:spMkLst>
        </pc:spChg>
        <pc:picChg chg="mod">
          <ac:chgData name="Jaqueline Berghout" userId="1cb4b0b5-16e1-4dc6-b38a-336911e8958f" providerId="ADAL" clId="{232097ED-B966-46CC-8F74-57C263B6E70C}" dt="2022-09-12T13:29:46.855" v="23" actId="1076"/>
          <ac:picMkLst>
            <pc:docMk/>
            <pc:sldMk cId="3599038703" sldId="424"/>
            <ac:picMk id="2050" creationId="{FE2A22C7-CB87-40AE-8EBA-474789876611}"/>
          </ac:picMkLst>
        </pc:picChg>
      </pc:sldChg>
      <pc:sldChg chg="modSp mod">
        <pc:chgData name="Jaqueline Berghout" userId="1cb4b0b5-16e1-4dc6-b38a-336911e8958f" providerId="ADAL" clId="{232097ED-B966-46CC-8F74-57C263B6E70C}" dt="2022-09-12T13:30:41.102" v="24" actId="1076"/>
        <pc:sldMkLst>
          <pc:docMk/>
          <pc:sldMk cId="2183258573" sldId="426"/>
        </pc:sldMkLst>
        <pc:picChg chg="mod">
          <ac:chgData name="Jaqueline Berghout" userId="1cb4b0b5-16e1-4dc6-b38a-336911e8958f" providerId="ADAL" clId="{232097ED-B966-46CC-8F74-57C263B6E70C}" dt="2022-09-12T13:30:41.102" v="24" actId="1076"/>
          <ac:picMkLst>
            <pc:docMk/>
            <pc:sldMk cId="2183258573" sldId="426"/>
            <ac:picMk id="6" creationId="{00000000-0000-0000-0000-000000000000}"/>
          </ac:picMkLst>
        </pc:picChg>
      </pc:sldChg>
      <pc:sldChg chg="modSp mod">
        <pc:chgData name="Jaqueline Berghout" userId="1cb4b0b5-16e1-4dc6-b38a-336911e8958f" providerId="ADAL" clId="{232097ED-B966-46CC-8F74-57C263B6E70C}" dt="2022-09-12T13:31:00.191" v="26" actId="20577"/>
        <pc:sldMkLst>
          <pc:docMk/>
          <pc:sldMk cId="317835736" sldId="428"/>
        </pc:sldMkLst>
        <pc:spChg chg="mod">
          <ac:chgData name="Jaqueline Berghout" userId="1cb4b0b5-16e1-4dc6-b38a-336911e8958f" providerId="ADAL" clId="{232097ED-B966-46CC-8F74-57C263B6E70C}" dt="2022-09-12T13:31:00.191" v="26" actId="20577"/>
          <ac:spMkLst>
            <pc:docMk/>
            <pc:sldMk cId="317835736" sldId="428"/>
            <ac:spMk id="3" creationId="{00000000-0000-0000-0000-000000000000}"/>
          </ac:spMkLst>
        </pc:spChg>
      </pc:sldChg>
      <pc:sldChg chg="modSp mod">
        <pc:chgData name="Jaqueline Berghout" userId="1cb4b0b5-16e1-4dc6-b38a-336911e8958f" providerId="ADAL" clId="{232097ED-B966-46CC-8F74-57C263B6E70C}" dt="2022-09-12T13:34:11.695" v="95" actId="1076"/>
        <pc:sldMkLst>
          <pc:docMk/>
          <pc:sldMk cId="0" sldId="462"/>
        </pc:sldMkLst>
        <pc:spChg chg="mod">
          <ac:chgData name="Jaqueline Berghout" userId="1cb4b0b5-16e1-4dc6-b38a-336911e8958f" providerId="ADAL" clId="{232097ED-B966-46CC-8F74-57C263B6E70C}" dt="2022-09-12T13:34:08.973" v="94" actId="1076"/>
          <ac:spMkLst>
            <pc:docMk/>
            <pc:sldMk cId="0" sldId="462"/>
            <ac:spMk id="8" creationId="{7C59F4EA-24A1-4ED3-A42A-1AF7755575AB}"/>
          </ac:spMkLst>
        </pc:spChg>
        <pc:spChg chg="mod">
          <ac:chgData name="Jaqueline Berghout" userId="1cb4b0b5-16e1-4dc6-b38a-336911e8958f" providerId="ADAL" clId="{232097ED-B966-46CC-8F74-57C263B6E70C}" dt="2022-09-12T13:34:11.695" v="95" actId="1076"/>
          <ac:spMkLst>
            <pc:docMk/>
            <pc:sldMk cId="0" sldId="462"/>
            <ac:spMk id="379909" creationId="{00000000-0000-0000-0000-000000000000}"/>
          </ac:spMkLst>
        </pc:spChg>
      </pc:sldChg>
      <pc:sldChg chg="modSp mod">
        <pc:chgData name="Jaqueline Berghout" userId="1cb4b0b5-16e1-4dc6-b38a-336911e8958f" providerId="ADAL" clId="{232097ED-B966-46CC-8F74-57C263B6E70C}" dt="2022-09-12T13:34:59.587" v="105" actId="1076"/>
        <pc:sldMkLst>
          <pc:docMk/>
          <pc:sldMk cId="0" sldId="465"/>
        </pc:sldMkLst>
        <pc:spChg chg="mod">
          <ac:chgData name="Jaqueline Berghout" userId="1cb4b0b5-16e1-4dc6-b38a-336911e8958f" providerId="ADAL" clId="{232097ED-B966-46CC-8F74-57C263B6E70C}" dt="2022-09-12T13:34:56.241" v="104" actId="20577"/>
          <ac:spMkLst>
            <pc:docMk/>
            <pc:sldMk cId="0" sldId="465"/>
            <ac:spMk id="386051" creationId="{00000000-0000-0000-0000-000000000000}"/>
          </ac:spMkLst>
        </pc:spChg>
        <pc:spChg chg="mod">
          <ac:chgData name="Jaqueline Berghout" userId="1cb4b0b5-16e1-4dc6-b38a-336911e8958f" providerId="ADAL" clId="{232097ED-B966-46CC-8F74-57C263B6E70C}" dt="2022-09-12T13:34:59.587" v="105" actId="1076"/>
          <ac:spMkLst>
            <pc:docMk/>
            <pc:sldMk cId="0" sldId="465"/>
            <ac:spMk id="386056" creationId="{00000000-0000-0000-0000-000000000000}"/>
          </ac:spMkLst>
        </pc:spChg>
        <pc:graphicFrameChg chg="mod">
          <ac:chgData name="Jaqueline Berghout" userId="1cb4b0b5-16e1-4dc6-b38a-336911e8958f" providerId="ADAL" clId="{232097ED-B966-46CC-8F74-57C263B6E70C}" dt="2022-09-12T13:34:36.883" v="98" actId="1076"/>
          <ac:graphicFrameMkLst>
            <pc:docMk/>
            <pc:sldMk cId="0" sldId="465"/>
            <ac:graphicFrameMk id="319848" creationId="{00000000-0000-0000-0000-000000000000}"/>
          </ac:graphicFrameMkLst>
        </pc:graphicFrameChg>
        <pc:graphicFrameChg chg="mod">
          <ac:chgData name="Jaqueline Berghout" userId="1cb4b0b5-16e1-4dc6-b38a-336911e8958f" providerId="ADAL" clId="{232097ED-B966-46CC-8F74-57C263B6E70C}" dt="2022-09-12T13:34:28.221" v="96" actId="1076"/>
          <ac:graphicFrameMkLst>
            <pc:docMk/>
            <pc:sldMk cId="0" sldId="465"/>
            <ac:graphicFrameMk id="319893" creationId="{00000000-0000-0000-0000-000000000000}"/>
          </ac:graphicFrameMkLst>
        </pc:graphicFrameChg>
        <pc:graphicFrameChg chg="mod">
          <ac:chgData name="Jaqueline Berghout" userId="1cb4b0b5-16e1-4dc6-b38a-336911e8958f" providerId="ADAL" clId="{232097ED-B966-46CC-8F74-57C263B6E70C}" dt="2022-09-12T13:34:46.055" v="100" actId="1076"/>
          <ac:graphicFrameMkLst>
            <pc:docMk/>
            <pc:sldMk cId="0" sldId="465"/>
            <ac:graphicFrameMk id="319909" creationId="{00000000-0000-0000-0000-000000000000}"/>
          </ac:graphicFrameMkLst>
        </pc:graphicFrameChg>
      </pc:sldChg>
      <pc:sldChg chg="modSp mod">
        <pc:chgData name="Jaqueline Berghout" userId="1cb4b0b5-16e1-4dc6-b38a-336911e8958f" providerId="ADAL" clId="{232097ED-B966-46CC-8F74-57C263B6E70C}" dt="2022-09-12T13:35:26.398" v="109" actId="1076"/>
        <pc:sldMkLst>
          <pc:docMk/>
          <pc:sldMk cId="0" sldId="470"/>
        </pc:sldMkLst>
        <pc:spChg chg="mod">
          <ac:chgData name="Jaqueline Berghout" userId="1cb4b0b5-16e1-4dc6-b38a-336911e8958f" providerId="ADAL" clId="{232097ED-B966-46CC-8F74-57C263B6E70C}" dt="2022-09-12T13:35:16.222" v="106" actId="1076"/>
          <ac:spMkLst>
            <pc:docMk/>
            <pc:sldMk cId="0" sldId="470"/>
            <ac:spMk id="393436" creationId="{00000000-0000-0000-0000-000000000000}"/>
          </ac:spMkLst>
        </pc:spChg>
        <pc:spChg chg="mod">
          <ac:chgData name="Jaqueline Berghout" userId="1cb4b0b5-16e1-4dc6-b38a-336911e8958f" providerId="ADAL" clId="{232097ED-B966-46CC-8F74-57C263B6E70C}" dt="2022-09-12T13:35:22.530" v="108" actId="1076"/>
          <ac:spMkLst>
            <pc:docMk/>
            <pc:sldMk cId="0" sldId="470"/>
            <ac:spMk id="394243" creationId="{00000000-0000-0000-0000-000000000000}"/>
          </ac:spMkLst>
        </pc:spChg>
        <pc:graphicFrameChg chg="mod">
          <ac:chgData name="Jaqueline Berghout" userId="1cb4b0b5-16e1-4dc6-b38a-336911e8958f" providerId="ADAL" clId="{232097ED-B966-46CC-8F74-57C263B6E70C}" dt="2022-09-12T13:35:26.398" v="109" actId="1076"/>
          <ac:graphicFrameMkLst>
            <pc:docMk/>
            <pc:sldMk cId="0" sldId="470"/>
            <ac:graphicFrameMk id="393431" creationId="{00000000-0000-0000-0000-000000000000}"/>
          </ac:graphicFrameMkLst>
        </pc:graphicFrameChg>
        <pc:graphicFrameChg chg="mod">
          <ac:chgData name="Jaqueline Berghout" userId="1cb4b0b5-16e1-4dc6-b38a-336911e8958f" providerId="ADAL" clId="{232097ED-B966-46CC-8F74-57C263B6E70C}" dt="2022-09-12T13:35:19.428" v="107" actId="1076"/>
          <ac:graphicFrameMkLst>
            <pc:docMk/>
            <pc:sldMk cId="0" sldId="470"/>
            <ac:graphicFrameMk id="393435" creationId="{00000000-0000-0000-0000-000000000000}"/>
          </ac:graphicFrameMkLst>
        </pc:graphicFrameChg>
      </pc:sldChg>
      <pc:sldChg chg="modSp mod">
        <pc:chgData name="Jaqueline Berghout" userId="1cb4b0b5-16e1-4dc6-b38a-336911e8958f" providerId="ADAL" clId="{232097ED-B966-46CC-8F74-57C263B6E70C}" dt="2022-09-12T13:35:52.749" v="110" actId="1076"/>
        <pc:sldMkLst>
          <pc:docMk/>
          <pc:sldMk cId="0" sldId="471"/>
        </pc:sldMkLst>
        <pc:graphicFrameChg chg="mod">
          <ac:chgData name="Jaqueline Berghout" userId="1cb4b0b5-16e1-4dc6-b38a-336911e8958f" providerId="ADAL" clId="{232097ED-B966-46CC-8F74-57C263B6E70C}" dt="2022-09-12T13:35:52.749" v="110" actId="1076"/>
          <ac:graphicFrameMkLst>
            <pc:docMk/>
            <pc:sldMk cId="0" sldId="471"/>
            <ac:graphicFrameMk id="5" creationId="{00000000-0000-0000-0000-000000000000}"/>
          </ac:graphicFrameMkLst>
        </pc:graphicFrameChg>
      </pc:sldChg>
    </pc:docChg>
  </pc:docChgLst>
  <pc:docChgLst>
    <pc:chgData name="Jaqueline Berghout" userId="1cb4b0b5-16e1-4dc6-b38a-336911e8958f" providerId="ADAL" clId="{9E632CA5-4A78-4519-95B4-7686DC6579C8}"/>
    <pc:docChg chg="undo custSel delSld modSld">
      <pc:chgData name="Jaqueline Berghout" userId="1cb4b0b5-16e1-4dc6-b38a-336911e8958f" providerId="ADAL" clId="{9E632CA5-4A78-4519-95B4-7686DC6579C8}" dt="2022-11-05T05:56:22.471" v="699"/>
      <pc:docMkLst>
        <pc:docMk/>
      </pc:docMkLst>
      <pc:sldChg chg="modSp mod">
        <pc:chgData name="Jaqueline Berghout" userId="1cb4b0b5-16e1-4dc6-b38a-336911e8958f" providerId="ADAL" clId="{9E632CA5-4A78-4519-95B4-7686DC6579C8}" dt="2022-11-03T10:09:42.596" v="2" actId="6549"/>
        <pc:sldMkLst>
          <pc:docMk/>
          <pc:sldMk cId="195736404" sldId="256"/>
        </pc:sldMkLst>
        <pc:spChg chg="mod">
          <ac:chgData name="Jaqueline Berghout" userId="1cb4b0b5-16e1-4dc6-b38a-336911e8958f" providerId="ADAL" clId="{9E632CA5-4A78-4519-95B4-7686DC6579C8}" dt="2022-11-03T10:09:42.596" v="2" actId="6549"/>
          <ac:spMkLst>
            <pc:docMk/>
            <pc:sldMk cId="195736404" sldId="256"/>
            <ac:spMk id="3" creationId="{DE2078FC-DE2A-4B86-9D55-20BCD5910547}"/>
          </ac:spMkLst>
        </pc:spChg>
      </pc:sldChg>
      <pc:sldChg chg="modSp mod">
        <pc:chgData name="Jaqueline Berghout" userId="1cb4b0b5-16e1-4dc6-b38a-336911e8958f" providerId="ADAL" clId="{9E632CA5-4A78-4519-95B4-7686DC6579C8}" dt="2022-11-03T10:10:20.644" v="48" actId="6549"/>
        <pc:sldMkLst>
          <pc:docMk/>
          <pc:sldMk cId="632035658" sldId="257"/>
        </pc:sldMkLst>
        <pc:spChg chg="mod">
          <ac:chgData name="Jaqueline Berghout" userId="1cb4b0b5-16e1-4dc6-b38a-336911e8958f" providerId="ADAL" clId="{9E632CA5-4A78-4519-95B4-7686DC6579C8}" dt="2022-11-03T10:09:50.311" v="10" actId="20577"/>
          <ac:spMkLst>
            <pc:docMk/>
            <pc:sldMk cId="632035658" sldId="257"/>
            <ac:spMk id="2" creationId="{344DA13D-1F05-4237-92B3-20121D1F8AEF}"/>
          </ac:spMkLst>
        </pc:spChg>
        <pc:spChg chg="mod">
          <ac:chgData name="Jaqueline Berghout" userId="1cb4b0b5-16e1-4dc6-b38a-336911e8958f" providerId="ADAL" clId="{9E632CA5-4A78-4519-95B4-7686DC6579C8}" dt="2022-11-03T10:10:20.644" v="48" actId="6549"/>
          <ac:spMkLst>
            <pc:docMk/>
            <pc:sldMk cId="632035658" sldId="257"/>
            <ac:spMk id="3" creationId="{BB752BAA-A1D6-4950-833E-47F2121D3F7A}"/>
          </ac:spMkLst>
        </pc:spChg>
      </pc:sldChg>
      <pc:sldChg chg="modSp mod">
        <pc:chgData name="Jaqueline Berghout" userId="1cb4b0b5-16e1-4dc6-b38a-336911e8958f" providerId="ADAL" clId="{9E632CA5-4A78-4519-95B4-7686DC6579C8}" dt="2022-11-03T10:14:32.996" v="85" actId="6549"/>
        <pc:sldMkLst>
          <pc:docMk/>
          <pc:sldMk cId="3307366999" sldId="260"/>
        </pc:sldMkLst>
        <pc:spChg chg="mod">
          <ac:chgData name="Jaqueline Berghout" userId="1cb4b0b5-16e1-4dc6-b38a-336911e8958f" providerId="ADAL" clId="{9E632CA5-4A78-4519-95B4-7686DC6579C8}" dt="2022-11-03T10:14:32.996" v="85" actId="6549"/>
          <ac:spMkLst>
            <pc:docMk/>
            <pc:sldMk cId="3307366999" sldId="260"/>
            <ac:spMk id="2" creationId="{72A458A3-C03A-4112-BC67-338A10EF3A2E}"/>
          </ac:spMkLst>
        </pc:spChg>
      </pc:sldChg>
      <pc:sldChg chg="modSp mod">
        <pc:chgData name="Jaqueline Berghout" userId="1cb4b0b5-16e1-4dc6-b38a-336911e8958f" providerId="ADAL" clId="{9E632CA5-4A78-4519-95B4-7686DC6579C8}" dt="2022-11-03T10:18:36.451" v="209"/>
        <pc:sldMkLst>
          <pc:docMk/>
          <pc:sldMk cId="2683954446" sldId="262"/>
        </pc:sldMkLst>
        <pc:spChg chg="mod">
          <ac:chgData name="Jaqueline Berghout" userId="1cb4b0b5-16e1-4dc6-b38a-336911e8958f" providerId="ADAL" clId="{9E632CA5-4A78-4519-95B4-7686DC6579C8}" dt="2022-11-03T10:18:36.451" v="209"/>
          <ac:spMkLst>
            <pc:docMk/>
            <pc:sldMk cId="2683954446" sldId="262"/>
            <ac:spMk id="3" creationId="{6DBFF2A9-4DC3-4B06-A51F-2A361F792623}"/>
          </ac:spMkLst>
        </pc:spChg>
      </pc:sldChg>
      <pc:sldChg chg="addSp">
        <pc:chgData name="Jaqueline Berghout" userId="1cb4b0b5-16e1-4dc6-b38a-336911e8958f" providerId="ADAL" clId="{9E632CA5-4A78-4519-95B4-7686DC6579C8}" dt="2022-11-03T10:19:25.529" v="210"/>
        <pc:sldMkLst>
          <pc:docMk/>
          <pc:sldMk cId="3594833071" sldId="263"/>
        </pc:sldMkLst>
        <pc:spChg chg="add">
          <ac:chgData name="Jaqueline Berghout" userId="1cb4b0b5-16e1-4dc6-b38a-336911e8958f" providerId="ADAL" clId="{9E632CA5-4A78-4519-95B4-7686DC6579C8}" dt="2022-11-03T10:19:25.529" v="210"/>
          <ac:spMkLst>
            <pc:docMk/>
            <pc:sldMk cId="3594833071" sldId="263"/>
            <ac:spMk id="4" creationId="{F16D7AE0-8E25-795C-1FE4-DE69DC0F4390}"/>
          </ac:spMkLst>
        </pc:spChg>
      </pc:sldChg>
      <pc:sldChg chg="modSp mod">
        <pc:chgData name="Jaqueline Berghout" userId="1cb4b0b5-16e1-4dc6-b38a-336911e8958f" providerId="ADAL" clId="{9E632CA5-4A78-4519-95B4-7686DC6579C8}" dt="2022-11-03T10:20:08.125" v="220" actId="20577"/>
        <pc:sldMkLst>
          <pc:docMk/>
          <pc:sldMk cId="328049814" sldId="264"/>
        </pc:sldMkLst>
        <pc:spChg chg="mod">
          <ac:chgData name="Jaqueline Berghout" userId="1cb4b0b5-16e1-4dc6-b38a-336911e8958f" providerId="ADAL" clId="{9E632CA5-4A78-4519-95B4-7686DC6579C8}" dt="2022-11-03T10:20:08.125" v="220" actId="20577"/>
          <ac:spMkLst>
            <pc:docMk/>
            <pc:sldMk cId="328049814" sldId="264"/>
            <ac:spMk id="3" creationId="{7FBB6383-2344-4D5C-AC4C-6605901B7DD8}"/>
          </ac:spMkLst>
        </pc:spChg>
      </pc:sldChg>
      <pc:sldChg chg="modSp mod">
        <pc:chgData name="Jaqueline Berghout" userId="1cb4b0b5-16e1-4dc6-b38a-336911e8958f" providerId="ADAL" clId="{9E632CA5-4A78-4519-95B4-7686DC6579C8}" dt="2022-11-03T10:21:37.916" v="239" actId="20577"/>
        <pc:sldMkLst>
          <pc:docMk/>
          <pc:sldMk cId="719819734" sldId="268"/>
        </pc:sldMkLst>
        <pc:spChg chg="mod">
          <ac:chgData name="Jaqueline Berghout" userId="1cb4b0b5-16e1-4dc6-b38a-336911e8958f" providerId="ADAL" clId="{9E632CA5-4A78-4519-95B4-7686DC6579C8}" dt="2022-11-03T10:21:37.916" v="239" actId="20577"/>
          <ac:spMkLst>
            <pc:docMk/>
            <pc:sldMk cId="719819734" sldId="268"/>
            <ac:spMk id="3" creationId="{DAEA227C-7D5F-42BA-9F36-2BD26739B6F8}"/>
          </ac:spMkLst>
        </pc:spChg>
      </pc:sldChg>
      <pc:sldChg chg="modSp mod">
        <pc:chgData name="Jaqueline Berghout" userId="1cb4b0b5-16e1-4dc6-b38a-336911e8958f" providerId="ADAL" clId="{9E632CA5-4A78-4519-95B4-7686DC6579C8}" dt="2022-11-03T10:22:33.297" v="246" actId="20577"/>
        <pc:sldMkLst>
          <pc:docMk/>
          <pc:sldMk cId="2945754234" sldId="269"/>
        </pc:sldMkLst>
        <pc:spChg chg="mod">
          <ac:chgData name="Jaqueline Berghout" userId="1cb4b0b5-16e1-4dc6-b38a-336911e8958f" providerId="ADAL" clId="{9E632CA5-4A78-4519-95B4-7686DC6579C8}" dt="2022-11-03T10:22:33.297" v="246" actId="20577"/>
          <ac:spMkLst>
            <pc:docMk/>
            <pc:sldMk cId="2945754234" sldId="269"/>
            <ac:spMk id="3" creationId="{E201273A-299D-42EB-AB53-176EDBB59FF1}"/>
          </ac:spMkLst>
        </pc:spChg>
      </pc:sldChg>
      <pc:sldChg chg="modSp mod">
        <pc:chgData name="Jaqueline Berghout" userId="1cb4b0b5-16e1-4dc6-b38a-336911e8958f" providerId="ADAL" clId="{9E632CA5-4A78-4519-95B4-7686DC6579C8}" dt="2022-11-03T11:28:58.421" v="280" actId="20577"/>
        <pc:sldMkLst>
          <pc:docMk/>
          <pc:sldMk cId="1472612076" sldId="271"/>
        </pc:sldMkLst>
        <pc:spChg chg="mod">
          <ac:chgData name="Jaqueline Berghout" userId="1cb4b0b5-16e1-4dc6-b38a-336911e8958f" providerId="ADAL" clId="{9E632CA5-4A78-4519-95B4-7686DC6579C8}" dt="2022-11-03T11:28:58.421" v="280" actId="20577"/>
          <ac:spMkLst>
            <pc:docMk/>
            <pc:sldMk cId="1472612076" sldId="271"/>
            <ac:spMk id="3" creationId="{D5D73178-08DA-40CD-A8D2-F409E8D327A9}"/>
          </ac:spMkLst>
        </pc:spChg>
      </pc:sldChg>
      <pc:sldChg chg="addSp modSp mod">
        <pc:chgData name="Jaqueline Berghout" userId="1cb4b0b5-16e1-4dc6-b38a-336911e8958f" providerId="ADAL" clId="{9E632CA5-4A78-4519-95B4-7686DC6579C8}" dt="2022-11-03T11:36:04.080" v="364" actId="255"/>
        <pc:sldMkLst>
          <pc:docMk/>
          <pc:sldMk cId="2455857583" sldId="272"/>
        </pc:sldMkLst>
        <pc:spChg chg="mod">
          <ac:chgData name="Jaqueline Berghout" userId="1cb4b0b5-16e1-4dc6-b38a-336911e8958f" providerId="ADAL" clId="{9E632CA5-4A78-4519-95B4-7686DC6579C8}" dt="2022-11-03T11:35:56.931" v="362" actId="1076"/>
          <ac:spMkLst>
            <pc:docMk/>
            <pc:sldMk cId="2455857583" sldId="272"/>
            <ac:spMk id="3" creationId="{29BE169A-9AED-443F-9162-E63BF141749F}"/>
          </ac:spMkLst>
        </pc:spChg>
        <pc:spChg chg="add mod">
          <ac:chgData name="Jaqueline Berghout" userId="1cb4b0b5-16e1-4dc6-b38a-336911e8958f" providerId="ADAL" clId="{9E632CA5-4A78-4519-95B4-7686DC6579C8}" dt="2022-11-03T11:36:04.080" v="364" actId="255"/>
          <ac:spMkLst>
            <pc:docMk/>
            <pc:sldMk cId="2455857583" sldId="272"/>
            <ac:spMk id="5" creationId="{F9C78194-4705-68A3-DA6F-727AC00C9ED2}"/>
          </ac:spMkLst>
        </pc:spChg>
      </pc:sldChg>
      <pc:sldChg chg="modSp mod">
        <pc:chgData name="Jaqueline Berghout" userId="1cb4b0b5-16e1-4dc6-b38a-336911e8958f" providerId="ADAL" clId="{9E632CA5-4A78-4519-95B4-7686DC6579C8}" dt="2022-11-03T10:16:03.866" v="99"/>
        <pc:sldMkLst>
          <pc:docMk/>
          <pc:sldMk cId="1336129577" sldId="276"/>
        </pc:sldMkLst>
        <pc:spChg chg="mod">
          <ac:chgData name="Jaqueline Berghout" userId="1cb4b0b5-16e1-4dc6-b38a-336911e8958f" providerId="ADAL" clId="{9E632CA5-4A78-4519-95B4-7686DC6579C8}" dt="2022-11-03T10:16:03.866" v="99"/>
          <ac:spMkLst>
            <pc:docMk/>
            <pc:sldMk cId="1336129577" sldId="276"/>
            <ac:spMk id="2" creationId="{E95A9A72-DA83-4079-AA6B-C6858BC089FD}"/>
          </ac:spMkLst>
        </pc:spChg>
      </pc:sldChg>
      <pc:sldChg chg="modSp mod">
        <pc:chgData name="Jaqueline Berghout" userId="1cb4b0b5-16e1-4dc6-b38a-336911e8958f" providerId="ADAL" clId="{9E632CA5-4A78-4519-95B4-7686DC6579C8}" dt="2022-11-03T10:12:02.241" v="68" actId="1076"/>
        <pc:sldMkLst>
          <pc:docMk/>
          <pc:sldMk cId="3468764296" sldId="330"/>
        </pc:sldMkLst>
        <pc:spChg chg="mod">
          <ac:chgData name="Jaqueline Berghout" userId="1cb4b0b5-16e1-4dc6-b38a-336911e8958f" providerId="ADAL" clId="{9E632CA5-4A78-4519-95B4-7686DC6579C8}" dt="2022-11-03T10:10:25.268" v="53" actId="6549"/>
          <ac:spMkLst>
            <pc:docMk/>
            <pc:sldMk cId="3468764296" sldId="330"/>
            <ac:spMk id="4" creationId="{E0C3C774-05F3-40AB-AA35-A0EBA6E9E1D7}"/>
          </ac:spMkLst>
        </pc:spChg>
        <pc:spChg chg="mod">
          <ac:chgData name="Jaqueline Berghout" userId="1cb4b0b5-16e1-4dc6-b38a-336911e8958f" providerId="ADAL" clId="{9E632CA5-4A78-4519-95B4-7686DC6579C8}" dt="2022-11-03T10:12:02.241" v="68" actId="1076"/>
          <ac:spMkLst>
            <pc:docMk/>
            <pc:sldMk cId="3468764296" sldId="330"/>
            <ac:spMk id="7" creationId="{935F4D15-415C-4A3D-8045-D4AEEA167248}"/>
          </ac:spMkLst>
        </pc:spChg>
      </pc:sldChg>
      <pc:sldChg chg="modSp mod">
        <pc:chgData name="Jaqueline Berghout" userId="1cb4b0b5-16e1-4dc6-b38a-336911e8958f" providerId="ADAL" clId="{9E632CA5-4A78-4519-95B4-7686DC6579C8}" dt="2022-11-03T10:17:09.913" v="173" actId="1076"/>
        <pc:sldMkLst>
          <pc:docMk/>
          <pc:sldMk cId="0" sldId="373"/>
        </pc:sldMkLst>
        <pc:spChg chg="mod">
          <ac:chgData name="Jaqueline Berghout" userId="1cb4b0b5-16e1-4dc6-b38a-336911e8958f" providerId="ADAL" clId="{9E632CA5-4A78-4519-95B4-7686DC6579C8}" dt="2022-11-03T10:17:09.913" v="173" actId="1076"/>
          <ac:spMkLst>
            <pc:docMk/>
            <pc:sldMk cId="0" sldId="373"/>
            <ac:spMk id="226307" creationId="{00000000-0000-0000-0000-000000000000}"/>
          </ac:spMkLst>
        </pc:spChg>
        <pc:spChg chg="mod">
          <ac:chgData name="Jaqueline Berghout" userId="1cb4b0b5-16e1-4dc6-b38a-336911e8958f" providerId="ADAL" clId="{9E632CA5-4A78-4519-95B4-7686DC6579C8}" dt="2022-11-03T10:16:33.800" v="133" actId="14100"/>
          <ac:spMkLst>
            <pc:docMk/>
            <pc:sldMk cId="0" sldId="373"/>
            <ac:spMk id="226308" creationId="{00000000-0000-0000-0000-000000000000}"/>
          </ac:spMkLst>
        </pc:spChg>
        <pc:spChg chg="mod">
          <ac:chgData name="Jaqueline Berghout" userId="1cb4b0b5-16e1-4dc6-b38a-336911e8958f" providerId="ADAL" clId="{9E632CA5-4A78-4519-95B4-7686DC6579C8}" dt="2022-11-03T10:16:18.778" v="114" actId="20577"/>
          <ac:spMkLst>
            <pc:docMk/>
            <pc:sldMk cId="0" sldId="373"/>
            <ac:spMk id="226309" creationId="{00000000-0000-0000-0000-000000000000}"/>
          </ac:spMkLst>
        </pc:spChg>
        <pc:spChg chg="mod">
          <ac:chgData name="Jaqueline Berghout" userId="1cb4b0b5-16e1-4dc6-b38a-336911e8958f" providerId="ADAL" clId="{9E632CA5-4A78-4519-95B4-7686DC6579C8}" dt="2022-11-03T10:16:44.252" v="167" actId="20577"/>
          <ac:spMkLst>
            <pc:docMk/>
            <pc:sldMk cId="0" sldId="373"/>
            <ac:spMk id="226311" creationId="{00000000-0000-0000-0000-000000000000}"/>
          </ac:spMkLst>
        </pc:spChg>
        <pc:spChg chg="mod">
          <ac:chgData name="Jaqueline Berghout" userId="1cb4b0b5-16e1-4dc6-b38a-336911e8958f" providerId="ADAL" clId="{9E632CA5-4A78-4519-95B4-7686DC6579C8}" dt="2022-11-03T10:16:35.637" v="138" actId="20577"/>
          <ac:spMkLst>
            <pc:docMk/>
            <pc:sldMk cId="0" sldId="373"/>
            <ac:spMk id="226317" creationId="{00000000-0000-0000-0000-000000000000}"/>
          </ac:spMkLst>
        </pc:spChg>
        <pc:spChg chg="mod">
          <ac:chgData name="Jaqueline Berghout" userId="1cb4b0b5-16e1-4dc6-b38a-336911e8958f" providerId="ADAL" clId="{9E632CA5-4A78-4519-95B4-7686DC6579C8}" dt="2022-11-03T10:16:57.188" v="169" actId="20577"/>
          <ac:spMkLst>
            <pc:docMk/>
            <pc:sldMk cId="0" sldId="373"/>
            <ac:spMk id="226322" creationId="{00000000-0000-0000-0000-000000000000}"/>
          </ac:spMkLst>
        </pc:spChg>
      </pc:sldChg>
      <pc:sldChg chg="modSp mod">
        <pc:chgData name="Jaqueline Berghout" userId="1cb4b0b5-16e1-4dc6-b38a-336911e8958f" providerId="ADAL" clId="{9E632CA5-4A78-4519-95B4-7686DC6579C8}" dt="2022-11-03T11:38:08.777" v="452" actId="6549"/>
        <pc:sldMkLst>
          <pc:docMk/>
          <pc:sldMk cId="0" sldId="389"/>
        </pc:sldMkLst>
        <pc:spChg chg="mod">
          <ac:chgData name="Jaqueline Berghout" userId="1cb4b0b5-16e1-4dc6-b38a-336911e8958f" providerId="ADAL" clId="{9E632CA5-4A78-4519-95B4-7686DC6579C8}" dt="2022-11-03T11:38:08.777" v="452" actId="6549"/>
          <ac:spMkLst>
            <pc:docMk/>
            <pc:sldMk cId="0" sldId="389"/>
            <ac:spMk id="272387" creationId="{00000000-0000-0000-0000-000000000000}"/>
          </ac:spMkLst>
        </pc:spChg>
      </pc:sldChg>
      <pc:sldChg chg="modSp mod">
        <pc:chgData name="Jaqueline Berghout" userId="1cb4b0b5-16e1-4dc6-b38a-336911e8958f" providerId="ADAL" clId="{9E632CA5-4A78-4519-95B4-7686DC6579C8}" dt="2022-11-03T10:14:03.880" v="82"/>
        <pc:sldMkLst>
          <pc:docMk/>
          <pc:sldMk cId="2763856988" sldId="421"/>
        </pc:sldMkLst>
        <pc:spChg chg="mod">
          <ac:chgData name="Jaqueline Berghout" userId="1cb4b0b5-16e1-4dc6-b38a-336911e8958f" providerId="ADAL" clId="{9E632CA5-4A78-4519-95B4-7686DC6579C8}" dt="2022-11-03T10:14:03.880" v="82"/>
          <ac:spMkLst>
            <pc:docMk/>
            <pc:sldMk cId="2763856988" sldId="421"/>
            <ac:spMk id="5" creationId="{6683EE72-7591-F358-0598-8816A75BDAE7}"/>
          </ac:spMkLst>
        </pc:spChg>
        <pc:spChg chg="mod">
          <ac:chgData name="Jaqueline Berghout" userId="1cb4b0b5-16e1-4dc6-b38a-336911e8958f" providerId="ADAL" clId="{9E632CA5-4A78-4519-95B4-7686DC6579C8}" dt="2022-11-03T10:13:36.953" v="81" actId="27636"/>
          <ac:spMkLst>
            <pc:docMk/>
            <pc:sldMk cId="2763856988" sldId="421"/>
            <ac:spMk id="3074" creationId="{00000000-0000-0000-0000-000000000000}"/>
          </ac:spMkLst>
        </pc:spChg>
      </pc:sldChg>
      <pc:sldChg chg="modSp mod">
        <pc:chgData name="Jaqueline Berghout" userId="1cb4b0b5-16e1-4dc6-b38a-336911e8958f" providerId="ADAL" clId="{9E632CA5-4A78-4519-95B4-7686DC6579C8}" dt="2022-11-03T10:13:12.357" v="76" actId="113"/>
        <pc:sldMkLst>
          <pc:docMk/>
          <pc:sldMk cId="3599038703" sldId="424"/>
        </pc:sldMkLst>
        <pc:spChg chg="mod">
          <ac:chgData name="Jaqueline Berghout" userId="1cb4b0b5-16e1-4dc6-b38a-336911e8958f" providerId="ADAL" clId="{9E632CA5-4A78-4519-95B4-7686DC6579C8}" dt="2022-11-03T10:13:12.357" v="76" actId="113"/>
          <ac:spMkLst>
            <pc:docMk/>
            <pc:sldMk cId="3599038703" sldId="424"/>
            <ac:spMk id="3" creationId="{85245EA4-23C3-4DD8-8A50-BB0C7715D31A}"/>
          </ac:spMkLst>
        </pc:spChg>
        <pc:picChg chg="mod modCrop">
          <ac:chgData name="Jaqueline Berghout" userId="1cb4b0b5-16e1-4dc6-b38a-336911e8958f" providerId="ADAL" clId="{9E632CA5-4A78-4519-95B4-7686DC6579C8}" dt="2022-11-03T10:12:34.967" v="70" actId="1076"/>
          <ac:picMkLst>
            <pc:docMk/>
            <pc:sldMk cId="3599038703" sldId="424"/>
            <ac:picMk id="2050" creationId="{FE2A22C7-CB87-40AE-8EBA-474789876611}"/>
          </ac:picMkLst>
        </pc:picChg>
      </pc:sldChg>
      <pc:sldChg chg="addSp modSp mod">
        <pc:chgData name="Jaqueline Berghout" userId="1cb4b0b5-16e1-4dc6-b38a-336911e8958f" providerId="ADAL" clId="{9E632CA5-4A78-4519-95B4-7686DC6579C8}" dt="2022-11-03T10:15:18.677" v="95" actId="6549"/>
        <pc:sldMkLst>
          <pc:docMk/>
          <pc:sldMk cId="90241422" sldId="427"/>
        </pc:sldMkLst>
        <pc:spChg chg="mod">
          <ac:chgData name="Jaqueline Berghout" userId="1cb4b0b5-16e1-4dc6-b38a-336911e8958f" providerId="ADAL" clId="{9E632CA5-4A78-4519-95B4-7686DC6579C8}" dt="2022-11-03T10:15:18.677" v="95" actId="6549"/>
          <ac:spMkLst>
            <pc:docMk/>
            <pc:sldMk cId="90241422" sldId="427"/>
            <ac:spMk id="3" creationId="{00000000-0000-0000-0000-000000000000}"/>
          </ac:spMkLst>
        </pc:spChg>
        <pc:spChg chg="add">
          <ac:chgData name="Jaqueline Berghout" userId="1cb4b0b5-16e1-4dc6-b38a-336911e8958f" providerId="ADAL" clId="{9E632CA5-4A78-4519-95B4-7686DC6579C8}" dt="2022-11-03T10:15:14.321" v="90"/>
          <ac:spMkLst>
            <pc:docMk/>
            <pc:sldMk cId="90241422" sldId="427"/>
            <ac:spMk id="5" creationId="{97F9998C-03D6-B364-26DA-5A86A6687ABB}"/>
          </ac:spMkLst>
        </pc:spChg>
      </pc:sldChg>
      <pc:sldChg chg="modSp mod">
        <pc:chgData name="Jaqueline Berghout" userId="1cb4b0b5-16e1-4dc6-b38a-336911e8958f" providerId="ADAL" clId="{9E632CA5-4A78-4519-95B4-7686DC6579C8}" dt="2022-11-03T10:15:50.984" v="98"/>
        <pc:sldMkLst>
          <pc:docMk/>
          <pc:sldMk cId="3784396948" sldId="433"/>
        </pc:sldMkLst>
        <pc:spChg chg="mod">
          <ac:chgData name="Jaqueline Berghout" userId="1cb4b0b5-16e1-4dc6-b38a-336911e8958f" providerId="ADAL" clId="{9E632CA5-4A78-4519-95B4-7686DC6579C8}" dt="2022-11-03T10:15:33.872" v="96"/>
          <ac:spMkLst>
            <pc:docMk/>
            <pc:sldMk cId="3784396948" sldId="433"/>
            <ac:spMk id="2" creationId="{00000000-0000-0000-0000-000000000000}"/>
          </ac:spMkLst>
        </pc:spChg>
        <pc:spChg chg="mod">
          <ac:chgData name="Jaqueline Berghout" userId="1cb4b0b5-16e1-4dc6-b38a-336911e8958f" providerId="ADAL" clId="{9E632CA5-4A78-4519-95B4-7686DC6579C8}" dt="2022-11-03T10:15:50.984" v="98"/>
          <ac:spMkLst>
            <pc:docMk/>
            <pc:sldMk cId="3784396948" sldId="433"/>
            <ac:spMk id="3" creationId="{00000000-0000-0000-0000-000000000000}"/>
          </ac:spMkLst>
        </pc:spChg>
      </pc:sldChg>
      <pc:sldChg chg="modSp mod">
        <pc:chgData name="Jaqueline Berghout" userId="1cb4b0b5-16e1-4dc6-b38a-336911e8958f" providerId="ADAL" clId="{9E632CA5-4A78-4519-95B4-7686DC6579C8}" dt="2022-11-03T11:32:29.066" v="309" actId="5793"/>
        <pc:sldMkLst>
          <pc:docMk/>
          <pc:sldMk cId="0" sldId="451"/>
        </pc:sldMkLst>
        <pc:spChg chg="mod">
          <ac:chgData name="Jaqueline Berghout" userId="1cb4b0b5-16e1-4dc6-b38a-336911e8958f" providerId="ADAL" clId="{9E632CA5-4A78-4519-95B4-7686DC6579C8}" dt="2022-11-03T11:32:29.066" v="309" actId="5793"/>
          <ac:spMkLst>
            <pc:docMk/>
            <pc:sldMk cId="0" sldId="451"/>
            <ac:spMk id="367619" creationId="{00000000-0000-0000-0000-000000000000}"/>
          </ac:spMkLst>
        </pc:spChg>
      </pc:sldChg>
      <pc:sldChg chg="del">
        <pc:chgData name="Jaqueline Berghout" userId="1cb4b0b5-16e1-4dc6-b38a-336911e8958f" providerId="ADAL" clId="{9E632CA5-4A78-4519-95B4-7686DC6579C8}" dt="2022-11-03T11:36:10.303" v="365" actId="47"/>
        <pc:sldMkLst>
          <pc:docMk/>
          <pc:sldMk cId="0" sldId="452"/>
        </pc:sldMkLst>
      </pc:sldChg>
      <pc:sldChg chg="modSp mod">
        <pc:chgData name="Jaqueline Berghout" userId="1cb4b0b5-16e1-4dc6-b38a-336911e8958f" providerId="ADAL" clId="{9E632CA5-4A78-4519-95B4-7686DC6579C8}" dt="2022-11-03T11:33:18.496" v="323"/>
        <pc:sldMkLst>
          <pc:docMk/>
          <pc:sldMk cId="0" sldId="453"/>
        </pc:sldMkLst>
        <pc:spChg chg="mod">
          <ac:chgData name="Jaqueline Berghout" userId="1cb4b0b5-16e1-4dc6-b38a-336911e8958f" providerId="ADAL" clId="{9E632CA5-4A78-4519-95B4-7686DC6579C8}" dt="2022-11-03T11:32:51.230" v="312" actId="20577"/>
          <ac:spMkLst>
            <pc:docMk/>
            <pc:sldMk cId="0" sldId="453"/>
            <ac:spMk id="369666" creationId="{00000000-0000-0000-0000-000000000000}"/>
          </ac:spMkLst>
        </pc:spChg>
        <pc:spChg chg="mod">
          <ac:chgData name="Jaqueline Berghout" userId="1cb4b0b5-16e1-4dc6-b38a-336911e8958f" providerId="ADAL" clId="{9E632CA5-4A78-4519-95B4-7686DC6579C8}" dt="2022-11-03T11:33:18.496" v="323"/>
          <ac:spMkLst>
            <pc:docMk/>
            <pc:sldMk cId="0" sldId="453"/>
            <ac:spMk id="369667" creationId="{00000000-0000-0000-0000-000000000000}"/>
          </ac:spMkLst>
        </pc:spChg>
      </pc:sldChg>
      <pc:sldChg chg="modSp mod">
        <pc:chgData name="Jaqueline Berghout" userId="1cb4b0b5-16e1-4dc6-b38a-336911e8958f" providerId="ADAL" clId="{9E632CA5-4A78-4519-95B4-7686DC6579C8}" dt="2022-11-03T11:37:54.723" v="449" actId="15"/>
        <pc:sldMkLst>
          <pc:docMk/>
          <pc:sldMk cId="0" sldId="455"/>
        </pc:sldMkLst>
        <pc:spChg chg="mod">
          <ac:chgData name="Jaqueline Berghout" userId="1cb4b0b5-16e1-4dc6-b38a-336911e8958f" providerId="ADAL" clId="{9E632CA5-4A78-4519-95B4-7686DC6579C8}" dt="2022-11-03T11:37:31.228" v="443" actId="27636"/>
          <ac:spMkLst>
            <pc:docMk/>
            <pc:sldMk cId="0" sldId="455"/>
            <ac:spMk id="371714" creationId="{00000000-0000-0000-0000-000000000000}"/>
          </ac:spMkLst>
        </pc:spChg>
        <pc:spChg chg="mod">
          <ac:chgData name="Jaqueline Berghout" userId="1cb4b0b5-16e1-4dc6-b38a-336911e8958f" providerId="ADAL" clId="{9E632CA5-4A78-4519-95B4-7686DC6579C8}" dt="2022-11-03T11:37:54.723" v="449" actId="15"/>
          <ac:spMkLst>
            <pc:docMk/>
            <pc:sldMk cId="0" sldId="455"/>
            <ac:spMk id="371715" creationId="{00000000-0000-0000-0000-000000000000}"/>
          </ac:spMkLst>
        </pc:spChg>
      </pc:sldChg>
      <pc:sldChg chg="modSp mod modAnim">
        <pc:chgData name="Jaqueline Berghout" userId="1cb4b0b5-16e1-4dc6-b38a-336911e8958f" providerId="ADAL" clId="{9E632CA5-4A78-4519-95B4-7686DC6579C8}" dt="2022-11-05T05:30:56.011" v="659"/>
        <pc:sldMkLst>
          <pc:docMk/>
          <pc:sldMk cId="0" sldId="457"/>
        </pc:sldMkLst>
        <pc:spChg chg="mod">
          <ac:chgData name="Jaqueline Berghout" userId="1cb4b0b5-16e1-4dc6-b38a-336911e8958f" providerId="ADAL" clId="{9E632CA5-4A78-4519-95B4-7686DC6579C8}" dt="2022-11-05T05:29:45.325" v="657" actId="20577"/>
          <ac:spMkLst>
            <pc:docMk/>
            <pc:sldMk cId="0" sldId="457"/>
            <ac:spMk id="373763" creationId="{00000000-0000-0000-0000-000000000000}"/>
          </ac:spMkLst>
        </pc:spChg>
        <pc:graphicFrameChg chg="modGraphic">
          <ac:chgData name="Jaqueline Berghout" userId="1cb4b0b5-16e1-4dc6-b38a-336911e8958f" providerId="ADAL" clId="{9E632CA5-4A78-4519-95B4-7686DC6579C8}" dt="2022-11-05T05:29:32.008" v="645" actId="6549"/>
          <ac:graphicFrameMkLst>
            <pc:docMk/>
            <pc:sldMk cId="0" sldId="457"/>
            <ac:graphicFrameMk id="374912" creationId="{00000000-0000-0000-0000-000000000000}"/>
          </ac:graphicFrameMkLst>
        </pc:graphicFrameChg>
      </pc:sldChg>
      <pc:sldChg chg="modSp mod">
        <pc:chgData name="Jaqueline Berghout" userId="1cb4b0b5-16e1-4dc6-b38a-336911e8958f" providerId="ADAL" clId="{9E632CA5-4A78-4519-95B4-7686DC6579C8}" dt="2022-11-03T11:36:32.536" v="388" actId="14100"/>
        <pc:sldMkLst>
          <pc:docMk/>
          <pc:sldMk cId="0" sldId="458"/>
        </pc:sldMkLst>
        <pc:spChg chg="mod">
          <ac:chgData name="Jaqueline Berghout" userId="1cb4b0b5-16e1-4dc6-b38a-336911e8958f" providerId="ADAL" clId="{9E632CA5-4A78-4519-95B4-7686DC6579C8}" dt="2022-11-03T11:36:19.238" v="371"/>
          <ac:spMkLst>
            <pc:docMk/>
            <pc:sldMk cId="0" sldId="458"/>
            <ac:spMk id="374787" creationId="{00000000-0000-0000-0000-000000000000}"/>
          </ac:spMkLst>
        </pc:spChg>
        <pc:graphicFrameChg chg="mod modGraphic">
          <ac:chgData name="Jaqueline Berghout" userId="1cb4b0b5-16e1-4dc6-b38a-336911e8958f" providerId="ADAL" clId="{9E632CA5-4A78-4519-95B4-7686DC6579C8}" dt="2022-11-03T11:36:32.536" v="388" actId="14100"/>
          <ac:graphicFrameMkLst>
            <pc:docMk/>
            <pc:sldMk cId="0" sldId="458"/>
            <ac:graphicFrameMk id="375850" creationId="{00000000-0000-0000-0000-000000000000}"/>
          </ac:graphicFrameMkLst>
        </pc:graphicFrameChg>
      </pc:sldChg>
      <pc:sldChg chg="delSp modSp mod">
        <pc:chgData name="Jaqueline Berghout" userId="1cb4b0b5-16e1-4dc6-b38a-336911e8958f" providerId="ADAL" clId="{9E632CA5-4A78-4519-95B4-7686DC6579C8}" dt="2022-11-05T05:39:08.804" v="660" actId="207"/>
        <pc:sldMkLst>
          <pc:docMk/>
          <pc:sldMk cId="0" sldId="459"/>
        </pc:sldMkLst>
        <pc:spChg chg="del">
          <ac:chgData name="Jaqueline Berghout" userId="1cb4b0b5-16e1-4dc6-b38a-336911e8958f" providerId="ADAL" clId="{9E632CA5-4A78-4519-95B4-7686DC6579C8}" dt="2022-11-03T11:37:14.631" v="425" actId="478"/>
          <ac:spMkLst>
            <pc:docMk/>
            <pc:sldMk cId="0" sldId="459"/>
            <ac:spMk id="3" creationId="{DA5398F6-BBAA-FE4D-6AD6-1A7D0A4264A1}"/>
          </ac:spMkLst>
        </pc:spChg>
        <pc:spChg chg="mod">
          <ac:chgData name="Jaqueline Berghout" userId="1cb4b0b5-16e1-4dc6-b38a-336911e8958f" providerId="ADAL" clId="{9E632CA5-4A78-4519-95B4-7686DC6579C8}" dt="2022-11-03T11:37:25.645" v="435" actId="20577"/>
          <ac:spMkLst>
            <pc:docMk/>
            <pc:sldMk cId="0" sldId="459"/>
            <ac:spMk id="375810" creationId="{00000000-0000-0000-0000-000000000000}"/>
          </ac:spMkLst>
        </pc:spChg>
        <pc:spChg chg="mod">
          <ac:chgData name="Jaqueline Berghout" userId="1cb4b0b5-16e1-4dc6-b38a-336911e8958f" providerId="ADAL" clId="{9E632CA5-4A78-4519-95B4-7686DC6579C8}" dt="2022-11-05T05:39:08.804" v="660" actId="207"/>
          <ac:spMkLst>
            <pc:docMk/>
            <pc:sldMk cId="0" sldId="459"/>
            <ac:spMk id="375811" creationId="{00000000-0000-0000-0000-000000000000}"/>
          </ac:spMkLst>
        </pc:spChg>
        <pc:graphicFrameChg chg="modGraphic">
          <ac:chgData name="Jaqueline Berghout" userId="1cb4b0b5-16e1-4dc6-b38a-336911e8958f" providerId="ADAL" clId="{9E632CA5-4A78-4519-95B4-7686DC6579C8}" dt="2022-11-03T11:36:43.355" v="400" actId="14100"/>
          <ac:graphicFrameMkLst>
            <pc:docMk/>
            <pc:sldMk cId="0" sldId="459"/>
            <ac:graphicFrameMk id="371754" creationId="{00000000-0000-0000-0000-000000000000}"/>
          </ac:graphicFrameMkLst>
        </pc:graphicFrameChg>
      </pc:sldChg>
      <pc:sldChg chg="modSp mod">
        <pc:chgData name="Jaqueline Berghout" userId="1cb4b0b5-16e1-4dc6-b38a-336911e8958f" providerId="ADAL" clId="{9E632CA5-4A78-4519-95B4-7686DC6579C8}" dt="2022-11-05T05:50:17.559" v="664" actId="13926"/>
        <pc:sldMkLst>
          <pc:docMk/>
          <pc:sldMk cId="0" sldId="462"/>
        </pc:sldMkLst>
        <pc:graphicFrameChg chg="modGraphic">
          <ac:chgData name="Jaqueline Berghout" userId="1cb4b0b5-16e1-4dc6-b38a-336911e8958f" providerId="ADAL" clId="{9E632CA5-4A78-4519-95B4-7686DC6579C8}" dt="2022-11-05T05:50:17.559" v="664" actId="13926"/>
          <ac:graphicFrameMkLst>
            <pc:docMk/>
            <pc:sldMk cId="0" sldId="462"/>
            <ac:graphicFrameMk id="386580" creationId="{00000000-0000-0000-0000-000000000000}"/>
          </ac:graphicFrameMkLst>
        </pc:graphicFrameChg>
      </pc:sldChg>
      <pc:sldChg chg="modSp mod">
        <pc:chgData name="Jaqueline Berghout" userId="1cb4b0b5-16e1-4dc6-b38a-336911e8958f" providerId="ADAL" clId="{9E632CA5-4A78-4519-95B4-7686DC6579C8}" dt="2022-11-05T05:54:19.831" v="673" actId="313"/>
        <pc:sldMkLst>
          <pc:docMk/>
          <pc:sldMk cId="0" sldId="466"/>
        </pc:sldMkLst>
        <pc:spChg chg="mod">
          <ac:chgData name="Jaqueline Berghout" userId="1cb4b0b5-16e1-4dc6-b38a-336911e8958f" providerId="ADAL" clId="{9E632CA5-4A78-4519-95B4-7686DC6579C8}" dt="2022-11-05T05:54:19.831" v="673" actId="313"/>
          <ac:spMkLst>
            <pc:docMk/>
            <pc:sldMk cId="0" sldId="466"/>
            <ac:spMk id="388099" creationId="{00000000-0000-0000-0000-000000000000}"/>
          </ac:spMkLst>
        </pc:spChg>
      </pc:sldChg>
      <pc:sldChg chg="modSp mod">
        <pc:chgData name="Jaqueline Berghout" userId="1cb4b0b5-16e1-4dc6-b38a-336911e8958f" providerId="ADAL" clId="{9E632CA5-4A78-4519-95B4-7686DC6579C8}" dt="2022-11-03T11:45:04.305" v="488"/>
        <pc:sldMkLst>
          <pc:docMk/>
          <pc:sldMk cId="0" sldId="467"/>
        </pc:sldMkLst>
        <pc:spChg chg="mod">
          <ac:chgData name="Jaqueline Berghout" userId="1cb4b0b5-16e1-4dc6-b38a-336911e8958f" providerId="ADAL" clId="{9E632CA5-4A78-4519-95B4-7686DC6579C8}" dt="2022-11-03T11:45:04.305" v="488"/>
          <ac:spMkLst>
            <pc:docMk/>
            <pc:sldMk cId="0" sldId="467"/>
            <ac:spMk id="389123" creationId="{00000000-0000-0000-0000-000000000000}"/>
          </ac:spMkLst>
        </pc:spChg>
      </pc:sldChg>
      <pc:sldChg chg="modSp mod">
        <pc:chgData name="Jaqueline Berghout" userId="1cb4b0b5-16e1-4dc6-b38a-336911e8958f" providerId="ADAL" clId="{9E632CA5-4A78-4519-95B4-7686DC6579C8}" dt="2022-11-05T05:56:22.471" v="699"/>
        <pc:sldMkLst>
          <pc:docMk/>
          <pc:sldMk cId="0" sldId="470"/>
        </pc:sldMkLst>
        <pc:spChg chg="mod">
          <ac:chgData name="Jaqueline Berghout" userId="1cb4b0b5-16e1-4dc6-b38a-336911e8958f" providerId="ADAL" clId="{9E632CA5-4A78-4519-95B4-7686DC6579C8}" dt="2022-11-05T05:56:15.933" v="695"/>
          <ac:spMkLst>
            <pc:docMk/>
            <pc:sldMk cId="0" sldId="470"/>
            <ac:spMk id="394243" creationId="{00000000-0000-0000-0000-000000000000}"/>
          </ac:spMkLst>
        </pc:spChg>
        <pc:spChg chg="mod">
          <ac:chgData name="Jaqueline Berghout" userId="1cb4b0b5-16e1-4dc6-b38a-336911e8958f" providerId="ADAL" clId="{9E632CA5-4A78-4519-95B4-7686DC6579C8}" dt="2022-11-05T05:56:22.471" v="699"/>
          <ac:spMkLst>
            <pc:docMk/>
            <pc:sldMk cId="0" sldId="470"/>
            <ac:spMk id="394246" creationId="{00000000-0000-0000-0000-000000000000}"/>
          </ac:spMkLst>
        </pc:spChg>
        <pc:graphicFrameChg chg="mod modGraphic">
          <ac:chgData name="Jaqueline Berghout" userId="1cb4b0b5-16e1-4dc6-b38a-336911e8958f" providerId="ADAL" clId="{9E632CA5-4A78-4519-95B4-7686DC6579C8}" dt="2022-11-05T05:56:05.073" v="693" actId="14100"/>
          <ac:graphicFrameMkLst>
            <pc:docMk/>
            <pc:sldMk cId="0" sldId="470"/>
            <ac:graphicFrameMk id="393431" creationId="{00000000-0000-0000-0000-000000000000}"/>
          </ac:graphicFrameMkLst>
        </pc:graphicFrameChg>
        <pc:graphicFrameChg chg="mod modGraphic">
          <ac:chgData name="Jaqueline Berghout" userId="1cb4b0b5-16e1-4dc6-b38a-336911e8958f" providerId="ADAL" clId="{9E632CA5-4A78-4519-95B4-7686DC6579C8}" dt="2022-11-05T05:56:09.170" v="694" actId="14100"/>
          <ac:graphicFrameMkLst>
            <pc:docMk/>
            <pc:sldMk cId="0" sldId="470"/>
            <ac:graphicFrameMk id="393435" creationId="{00000000-0000-0000-0000-000000000000}"/>
          </ac:graphicFrameMkLst>
        </pc:graphicFrameChg>
      </pc:sldChg>
      <pc:sldChg chg="addSp delSp modSp mod">
        <pc:chgData name="Jaqueline Berghout" userId="1cb4b0b5-16e1-4dc6-b38a-336911e8958f" providerId="ADAL" clId="{9E632CA5-4A78-4519-95B4-7686DC6579C8}" dt="2022-11-05T05:28:31.410" v="631" actId="14734"/>
        <pc:sldMkLst>
          <pc:docMk/>
          <pc:sldMk cId="0" sldId="471"/>
        </pc:sldMkLst>
        <pc:spChg chg="add del mod">
          <ac:chgData name="Jaqueline Berghout" userId="1cb4b0b5-16e1-4dc6-b38a-336911e8958f" providerId="ADAL" clId="{9E632CA5-4A78-4519-95B4-7686DC6579C8}" dt="2022-11-05T05:28:04.209" v="603"/>
          <ac:spMkLst>
            <pc:docMk/>
            <pc:sldMk cId="0" sldId="471"/>
            <ac:spMk id="2" creationId="{DFC30B09-4F29-7A75-BB5B-CC5D4D22A190}"/>
          </ac:spMkLst>
        </pc:spChg>
        <pc:spChg chg="add del mod">
          <ac:chgData name="Jaqueline Berghout" userId="1cb4b0b5-16e1-4dc6-b38a-336911e8958f" providerId="ADAL" clId="{9E632CA5-4A78-4519-95B4-7686DC6579C8}" dt="2022-11-05T05:28:04.209" v="603"/>
          <ac:spMkLst>
            <pc:docMk/>
            <pc:sldMk cId="0" sldId="471"/>
            <ac:spMk id="3" creationId="{B1B3278D-07AD-CAFB-02A5-7F05549774D0}"/>
          </ac:spMkLst>
        </pc:spChg>
        <pc:spChg chg="mod">
          <ac:chgData name="Jaqueline Berghout" userId="1cb4b0b5-16e1-4dc6-b38a-336911e8958f" providerId="ADAL" clId="{9E632CA5-4A78-4519-95B4-7686DC6579C8}" dt="2022-11-05T05:28:04.209" v="603"/>
          <ac:spMkLst>
            <pc:docMk/>
            <pc:sldMk cId="0" sldId="471"/>
            <ac:spMk id="4" creationId="{00000000-0000-0000-0000-000000000000}"/>
          </ac:spMkLst>
        </pc:spChg>
        <pc:spChg chg="add del mod">
          <ac:chgData name="Jaqueline Berghout" userId="1cb4b0b5-16e1-4dc6-b38a-336911e8958f" providerId="ADAL" clId="{9E632CA5-4A78-4519-95B4-7686DC6579C8}" dt="2022-11-05T05:28:04.209" v="603"/>
          <ac:spMkLst>
            <pc:docMk/>
            <pc:sldMk cId="0" sldId="471"/>
            <ac:spMk id="6" creationId="{CB27BAD1-3DA8-2CEE-407F-D775AEB83253}"/>
          </ac:spMkLst>
        </pc:spChg>
        <pc:spChg chg="mod">
          <ac:chgData name="Jaqueline Berghout" userId="1cb4b0b5-16e1-4dc6-b38a-336911e8958f" providerId="ADAL" clId="{9E632CA5-4A78-4519-95B4-7686DC6579C8}" dt="2022-11-05T05:28:08.720" v="621" actId="20577"/>
          <ac:spMkLst>
            <pc:docMk/>
            <pc:sldMk cId="0" sldId="471"/>
            <ac:spMk id="396290" creationId="{00000000-0000-0000-0000-000000000000}"/>
          </ac:spMkLst>
        </pc:spChg>
        <pc:spChg chg="mod">
          <ac:chgData name="Jaqueline Berghout" userId="1cb4b0b5-16e1-4dc6-b38a-336911e8958f" providerId="ADAL" clId="{9E632CA5-4A78-4519-95B4-7686DC6579C8}" dt="2022-11-05T05:28:28.980" v="630" actId="20577"/>
          <ac:spMkLst>
            <pc:docMk/>
            <pc:sldMk cId="0" sldId="471"/>
            <ac:spMk id="396291" creationId="{00000000-0000-0000-0000-000000000000}"/>
          </ac:spMkLst>
        </pc:spChg>
        <pc:graphicFrameChg chg="modGraphic">
          <ac:chgData name="Jaqueline Berghout" userId="1cb4b0b5-16e1-4dc6-b38a-336911e8958f" providerId="ADAL" clId="{9E632CA5-4A78-4519-95B4-7686DC6579C8}" dt="2022-11-05T05:28:31.410" v="631" actId="14734"/>
          <ac:graphicFrameMkLst>
            <pc:docMk/>
            <pc:sldMk cId="0" sldId="471"/>
            <ac:graphicFrameMk id="5" creationId="{00000000-0000-0000-0000-000000000000}"/>
          </ac:graphicFrameMkLst>
        </pc:graphicFrameChg>
      </pc:sldChg>
      <pc:sldChg chg="modSp mod">
        <pc:chgData name="Jaqueline Berghout" userId="1cb4b0b5-16e1-4dc6-b38a-336911e8958f" providerId="ADAL" clId="{9E632CA5-4A78-4519-95B4-7686DC6579C8}" dt="2022-11-05T05:27:21.543" v="552"/>
        <pc:sldMkLst>
          <pc:docMk/>
          <pc:sldMk cId="0" sldId="472"/>
        </pc:sldMkLst>
        <pc:spChg chg="mod">
          <ac:chgData name="Jaqueline Berghout" userId="1cb4b0b5-16e1-4dc6-b38a-336911e8958f" providerId="ADAL" clId="{9E632CA5-4A78-4519-95B4-7686DC6579C8}" dt="2022-11-05T05:27:11.658" v="536" actId="1076"/>
          <ac:spMkLst>
            <pc:docMk/>
            <pc:sldMk cId="0" sldId="472"/>
            <ac:spMk id="397314" creationId="{00000000-0000-0000-0000-000000000000}"/>
          </ac:spMkLst>
        </pc:spChg>
        <pc:spChg chg="mod">
          <ac:chgData name="Jaqueline Berghout" userId="1cb4b0b5-16e1-4dc6-b38a-336911e8958f" providerId="ADAL" clId="{9E632CA5-4A78-4519-95B4-7686DC6579C8}" dt="2022-11-05T05:27:21.543" v="552"/>
          <ac:spMkLst>
            <pc:docMk/>
            <pc:sldMk cId="0" sldId="472"/>
            <ac:spMk id="397315" creationId="{00000000-0000-0000-0000-000000000000}"/>
          </ac:spMkLst>
        </pc:spChg>
      </pc:sldChg>
      <pc:sldChg chg="addSp delSp modSp mod">
        <pc:chgData name="Jaqueline Berghout" userId="1cb4b0b5-16e1-4dc6-b38a-336911e8958f" providerId="ADAL" clId="{9E632CA5-4A78-4519-95B4-7686DC6579C8}" dt="2022-11-05T05:27:26.814" v="561" actId="20577"/>
        <pc:sldMkLst>
          <pc:docMk/>
          <pc:sldMk cId="0" sldId="486"/>
        </pc:sldMkLst>
        <pc:spChg chg="add del mod">
          <ac:chgData name="Jaqueline Berghout" userId="1cb4b0b5-16e1-4dc6-b38a-336911e8958f" providerId="ADAL" clId="{9E632CA5-4A78-4519-95B4-7686DC6579C8}" dt="2022-11-05T05:26:43.486" v="527"/>
          <ac:spMkLst>
            <pc:docMk/>
            <pc:sldMk cId="0" sldId="486"/>
            <ac:spMk id="2" creationId="{B61C1474-E1B5-385A-2DBE-029523B67163}"/>
          </ac:spMkLst>
        </pc:spChg>
        <pc:spChg chg="add del mod">
          <ac:chgData name="Jaqueline Berghout" userId="1cb4b0b5-16e1-4dc6-b38a-336911e8958f" providerId="ADAL" clId="{9E632CA5-4A78-4519-95B4-7686DC6579C8}" dt="2022-11-05T05:26:43.486" v="527"/>
          <ac:spMkLst>
            <pc:docMk/>
            <pc:sldMk cId="0" sldId="486"/>
            <ac:spMk id="3" creationId="{F735EE74-A4C7-5071-F2CD-53FF2BEF20E5}"/>
          </ac:spMkLst>
        </pc:spChg>
        <pc:spChg chg="mod">
          <ac:chgData name="Jaqueline Berghout" userId="1cb4b0b5-16e1-4dc6-b38a-336911e8958f" providerId="ADAL" clId="{9E632CA5-4A78-4519-95B4-7686DC6579C8}" dt="2022-11-05T05:26:43.486" v="527"/>
          <ac:spMkLst>
            <pc:docMk/>
            <pc:sldMk cId="0" sldId="486"/>
            <ac:spMk id="4" creationId="{00000000-0000-0000-0000-000000000000}"/>
          </ac:spMkLst>
        </pc:spChg>
        <pc:spChg chg="add del mod">
          <ac:chgData name="Jaqueline Berghout" userId="1cb4b0b5-16e1-4dc6-b38a-336911e8958f" providerId="ADAL" clId="{9E632CA5-4A78-4519-95B4-7686DC6579C8}" dt="2022-11-05T05:26:43.486" v="527"/>
          <ac:spMkLst>
            <pc:docMk/>
            <pc:sldMk cId="0" sldId="486"/>
            <ac:spMk id="5" creationId="{96F70005-23EF-D9B2-7865-BAC74CE16892}"/>
          </ac:spMkLst>
        </pc:spChg>
        <pc:spChg chg="mod">
          <ac:chgData name="Jaqueline Berghout" userId="1cb4b0b5-16e1-4dc6-b38a-336911e8958f" providerId="ADAL" clId="{9E632CA5-4A78-4519-95B4-7686DC6579C8}" dt="2022-11-05T05:26:43.486" v="527"/>
          <ac:spMkLst>
            <pc:docMk/>
            <pc:sldMk cId="0" sldId="486"/>
            <ac:spMk id="441346" creationId="{00000000-0000-0000-0000-000000000000}"/>
          </ac:spMkLst>
        </pc:spChg>
        <pc:spChg chg="mod">
          <ac:chgData name="Jaqueline Berghout" userId="1cb4b0b5-16e1-4dc6-b38a-336911e8958f" providerId="ADAL" clId="{9E632CA5-4A78-4519-95B4-7686DC6579C8}" dt="2022-11-05T05:27:26.814" v="561" actId="20577"/>
          <ac:spMkLst>
            <pc:docMk/>
            <pc:sldMk cId="0" sldId="486"/>
            <ac:spMk id="441347" creationId="{00000000-0000-0000-0000-000000000000}"/>
          </ac:spMkLst>
        </pc:spChg>
      </pc:sldChg>
      <pc:sldChg chg="modSp mod">
        <pc:chgData name="Jaqueline Berghout" userId="1cb4b0b5-16e1-4dc6-b38a-336911e8958f" providerId="ADAL" clId="{9E632CA5-4A78-4519-95B4-7686DC6579C8}" dt="2022-11-05T05:26:30.900" v="516"/>
        <pc:sldMkLst>
          <pc:docMk/>
          <pc:sldMk cId="0" sldId="487"/>
        </pc:sldMkLst>
        <pc:spChg chg="mod">
          <ac:chgData name="Jaqueline Berghout" userId="1cb4b0b5-16e1-4dc6-b38a-336911e8958f" providerId="ADAL" clId="{9E632CA5-4A78-4519-95B4-7686DC6579C8}" dt="2022-11-05T05:26:00.325" v="494" actId="20577"/>
          <ac:spMkLst>
            <pc:docMk/>
            <pc:sldMk cId="0" sldId="487"/>
            <ac:spMk id="442370" creationId="{00000000-0000-0000-0000-000000000000}"/>
          </ac:spMkLst>
        </pc:spChg>
        <pc:spChg chg="mod">
          <ac:chgData name="Jaqueline Berghout" userId="1cb4b0b5-16e1-4dc6-b38a-336911e8958f" providerId="ADAL" clId="{9E632CA5-4A78-4519-95B4-7686DC6579C8}" dt="2022-11-05T05:26:30.900" v="516"/>
          <ac:spMkLst>
            <pc:docMk/>
            <pc:sldMk cId="0" sldId="487"/>
            <ac:spMk id="442371" creationId="{00000000-0000-0000-0000-000000000000}"/>
          </ac:spMkLst>
        </pc:spChg>
      </pc:sldChg>
      <pc:sldChg chg="modSp mod">
        <pc:chgData name="Jaqueline Berghout" userId="1cb4b0b5-16e1-4dc6-b38a-336911e8958f" providerId="ADAL" clId="{9E632CA5-4A78-4519-95B4-7686DC6579C8}" dt="2022-11-03T11:28:17.930" v="271"/>
        <pc:sldMkLst>
          <pc:docMk/>
          <pc:sldMk cId="2527199849" sldId="488"/>
        </pc:sldMkLst>
        <pc:spChg chg="mod">
          <ac:chgData name="Jaqueline Berghout" userId="1cb4b0b5-16e1-4dc6-b38a-336911e8958f" providerId="ADAL" clId="{9E632CA5-4A78-4519-95B4-7686DC6579C8}" dt="2022-11-03T11:28:17.930" v="271"/>
          <ac:spMkLst>
            <pc:docMk/>
            <pc:sldMk cId="2527199849" sldId="488"/>
            <ac:spMk id="3" creationId="{D8786E1A-2974-42BE-84BE-B1A14871E4F4}"/>
          </ac:spMkLst>
        </pc:spChg>
      </pc:sldChg>
      <pc:sldChg chg="modSp mod">
        <pc:chgData name="Jaqueline Berghout" userId="1cb4b0b5-16e1-4dc6-b38a-336911e8958f" providerId="ADAL" clId="{9E632CA5-4A78-4519-95B4-7686DC6579C8}" dt="2022-11-03T10:20:18.236" v="221"/>
        <pc:sldMkLst>
          <pc:docMk/>
          <pc:sldMk cId="1105661327" sldId="489"/>
        </pc:sldMkLst>
        <pc:spChg chg="mod">
          <ac:chgData name="Jaqueline Berghout" userId="1cb4b0b5-16e1-4dc6-b38a-336911e8958f" providerId="ADAL" clId="{9E632CA5-4A78-4519-95B4-7686DC6579C8}" dt="2022-11-03T10:20:18.236" v="221"/>
          <ac:spMkLst>
            <pc:docMk/>
            <pc:sldMk cId="1105661327" sldId="489"/>
            <ac:spMk id="2" creationId="{7E008A80-BEA0-4F09-9218-362B3F627EEC}"/>
          </ac:spMkLst>
        </pc:spChg>
      </pc:sldChg>
    </pc:docChg>
  </pc:docChgLst>
  <pc:docChgLst>
    <pc:chgData name="Raymond Blankestijn" userId="44588e13-28c3-41b7-bd5a-83424f9683db" providerId="ADAL" clId="{52129448-AE51-4D92-A172-4CC9FD55711C}"/>
    <pc:docChg chg="custSel delSld modSld">
      <pc:chgData name="Raymond Blankestijn" userId="44588e13-28c3-41b7-bd5a-83424f9683db" providerId="ADAL" clId="{52129448-AE51-4D92-A172-4CC9FD55711C}" dt="2021-11-08T21:20:51.695" v="19" actId="20577"/>
      <pc:docMkLst>
        <pc:docMk/>
      </pc:docMkLst>
      <pc:sldChg chg="modSp mod">
        <pc:chgData name="Raymond Blankestijn" userId="44588e13-28c3-41b7-bd5a-83424f9683db" providerId="ADAL" clId="{52129448-AE51-4D92-A172-4CC9FD55711C}" dt="2021-11-08T20:52:14.126" v="2" actId="27636"/>
        <pc:sldMkLst>
          <pc:docMk/>
          <pc:sldMk cId="2455857583" sldId="272"/>
        </pc:sldMkLst>
        <pc:spChg chg="mod">
          <ac:chgData name="Raymond Blankestijn" userId="44588e13-28c3-41b7-bd5a-83424f9683db" providerId="ADAL" clId="{52129448-AE51-4D92-A172-4CC9FD55711C}" dt="2021-11-08T20:52:14.126" v="2" actId="27636"/>
          <ac:spMkLst>
            <pc:docMk/>
            <pc:sldMk cId="2455857583" sldId="272"/>
            <ac:spMk id="3" creationId="{29BE169A-9AED-443F-9162-E63BF141749F}"/>
          </ac:spMkLst>
        </pc:spChg>
      </pc:sldChg>
      <pc:sldChg chg="del">
        <pc:chgData name="Raymond Blankestijn" userId="44588e13-28c3-41b7-bd5a-83424f9683db" providerId="ADAL" clId="{52129448-AE51-4D92-A172-4CC9FD55711C}" dt="2021-11-08T20:50:20.830" v="0" actId="47"/>
        <pc:sldMkLst>
          <pc:docMk/>
          <pc:sldMk cId="1634949697" sldId="273"/>
        </pc:sldMkLst>
      </pc:sldChg>
      <pc:sldChg chg="modSp mod">
        <pc:chgData name="Raymond Blankestijn" userId="44588e13-28c3-41b7-bd5a-83424f9683db" providerId="ADAL" clId="{52129448-AE51-4D92-A172-4CC9FD55711C}" dt="2021-11-08T21:20:51.695" v="19" actId="20577"/>
        <pc:sldMkLst>
          <pc:docMk/>
          <pc:sldMk cId="0" sldId="487"/>
        </pc:sldMkLst>
        <pc:spChg chg="mod">
          <ac:chgData name="Raymond Blankestijn" userId="44588e13-28c3-41b7-bd5a-83424f9683db" providerId="ADAL" clId="{52129448-AE51-4D92-A172-4CC9FD55711C}" dt="2021-11-08T21:20:51.695" v="19" actId="20577"/>
          <ac:spMkLst>
            <pc:docMk/>
            <pc:sldMk cId="0" sldId="487"/>
            <ac:spMk id="442371" creationId="{00000000-0000-0000-0000-000000000000}"/>
          </ac:spMkLst>
        </pc:spChg>
      </pc:sldChg>
    </pc:docChg>
  </pc:docChgLst>
  <pc:docChgLst>
    <pc:chgData name="Jaqueline Berghout" userId="1cb4b0b5-16e1-4dc6-b38a-336911e8958f" providerId="ADAL" clId="{DE8AF451-9F73-47E4-B637-B348EE3202F4}"/>
    <pc:docChg chg="delSld">
      <pc:chgData name="Jaqueline Berghout" userId="1cb4b0b5-16e1-4dc6-b38a-336911e8958f" providerId="ADAL" clId="{DE8AF451-9F73-47E4-B637-B348EE3202F4}" dt="2022-10-14T11:33:41.792" v="0" actId="47"/>
      <pc:docMkLst>
        <pc:docMk/>
      </pc:docMkLst>
      <pc:sldChg chg="del">
        <pc:chgData name="Jaqueline Berghout" userId="1cb4b0b5-16e1-4dc6-b38a-336911e8958f" providerId="ADAL" clId="{DE8AF451-9F73-47E4-B637-B348EE3202F4}" dt="2022-10-14T11:33:41.792" v="0" actId="47"/>
        <pc:sldMkLst>
          <pc:docMk/>
          <pc:sldMk cId="3037066733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D2F5F-B411-4291-BD24-1F521CC4ECC0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B43D-B05F-458A-AF05-797BEB4742D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3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DEE220-36CD-4D47-8643-41880E749B58}" type="slidenum">
              <a:rPr lang="en-US" altLang="nl-NL"/>
              <a:pPr/>
              <a:t>6</a:t>
            </a:fld>
            <a:endParaRPr lang="en-US" altLang="nl-NL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900" dirty="0"/>
              <a:t>Note: For the professional, the course Databases is of central importance.</a:t>
            </a:r>
            <a:br>
              <a:rPr lang="nl-NL" altLang="nl-NL" sz="900" dirty="0"/>
            </a:br>
            <a:endParaRPr lang="nl-NL" altLang="nl-NL" sz="900" dirty="0"/>
          </a:p>
          <a:p>
            <a:pPr eaLnBrk="1" hangingPunct="1"/>
            <a:r>
              <a:rPr lang="en-GB" dirty="0"/>
              <a:t>Amazon is making profits today:</a:t>
            </a:r>
            <a:br>
              <a:rPr lang="en-GB" dirty="0"/>
            </a:br>
            <a:r>
              <a:rPr lang="en-GB" dirty="0"/>
              <a:t>"In itself, modelling the most important thing you will encounter in practice. But ultimately, it's all on a database. "</a:t>
            </a: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5453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12F27-0810-4676-8E88-4E875B60B8D4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518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81ABB-1856-470F-9428-0C83BE26E782}" type="slidenum">
              <a:rPr lang="nl-BE"/>
              <a:pPr/>
              <a:t>12</a:t>
            </a:fld>
            <a:endParaRPr lang="nl-BE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000" dirty="0">
                <a:latin typeface="Arial" pitchFamily="34" charset="0"/>
              </a:rPr>
              <a:t>Een tabel (of relatie) bestaat uit rijen (horizontaal) en kolommen (verticaal)</a:t>
            </a:r>
          </a:p>
          <a:p>
            <a:r>
              <a:rPr lang="nl-NL" sz="1000" dirty="0">
                <a:latin typeface="Arial" pitchFamily="34" charset="0"/>
              </a:rPr>
              <a:t>andere namen voor </a:t>
            </a:r>
            <a:r>
              <a:rPr lang="nl-NL" sz="1000" u="sng" dirty="0">
                <a:latin typeface="Arial" pitchFamily="34" charset="0"/>
              </a:rPr>
              <a:t>rij</a:t>
            </a:r>
            <a:r>
              <a:rPr lang="nl-NL" sz="1000" dirty="0">
                <a:latin typeface="Arial" pitchFamily="34" charset="0"/>
              </a:rPr>
              <a:t> zijn : record, </a:t>
            </a:r>
            <a:r>
              <a:rPr lang="nl-NL" sz="1000" dirty="0" err="1">
                <a:latin typeface="Arial" pitchFamily="34" charset="0"/>
              </a:rPr>
              <a:t>tuple</a:t>
            </a:r>
            <a:r>
              <a:rPr lang="nl-NL" sz="1000" dirty="0">
                <a:latin typeface="Arial" pitchFamily="34" charset="0"/>
              </a:rPr>
              <a:t>, </a:t>
            </a:r>
            <a:r>
              <a:rPr lang="nl-NL" sz="1000" dirty="0" err="1">
                <a:latin typeface="Arial" pitchFamily="34" charset="0"/>
              </a:rPr>
              <a:t>occurence</a:t>
            </a:r>
            <a:r>
              <a:rPr lang="nl-NL" sz="1000" dirty="0">
                <a:latin typeface="Arial" pitchFamily="34" charset="0"/>
              </a:rPr>
              <a:t>;</a:t>
            </a:r>
          </a:p>
          <a:p>
            <a:r>
              <a:rPr lang="nl-NL" sz="1000" dirty="0">
                <a:latin typeface="Arial" pitchFamily="34" charset="0"/>
              </a:rPr>
              <a:t>andere namen voor </a:t>
            </a:r>
            <a:r>
              <a:rPr lang="nl-NL" sz="1000" u="sng" dirty="0">
                <a:latin typeface="Arial" pitchFamily="34" charset="0"/>
              </a:rPr>
              <a:t>kolom</a:t>
            </a:r>
            <a:r>
              <a:rPr lang="nl-NL" sz="1000" dirty="0">
                <a:latin typeface="Arial" pitchFamily="34" charset="0"/>
              </a:rPr>
              <a:t> : attribuut, veld.</a:t>
            </a:r>
          </a:p>
          <a:p>
            <a:r>
              <a:rPr lang="nl-NL" sz="1000" dirty="0">
                <a:latin typeface="Arial" pitchFamily="34" charset="0"/>
              </a:rPr>
              <a:t>De </a:t>
            </a:r>
            <a:r>
              <a:rPr lang="nl-NL" sz="1000" u="sng" dirty="0">
                <a:latin typeface="Arial" pitchFamily="34" charset="0"/>
              </a:rPr>
              <a:t>structuur</a:t>
            </a:r>
            <a:r>
              <a:rPr lang="nl-NL" sz="1000" dirty="0">
                <a:latin typeface="Arial" pitchFamily="34" charset="0"/>
              </a:rPr>
              <a:t> van een tabel is de definitie van de kolommen van een tabel en de domeinen/datatypen van die kolommen/attributen. Uit een plaatje van een tabel is de structuur af te lezen uit de </a:t>
            </a:r>
            <a:r>
              <a:rPr lang="nl-NL" sz="1000" dirty="0" err="1">
                <a:latin typeface="Arial" pitchFamily="34" charset="0"/>
              </a:rPr>
              <a:t>heading</a:t>
            </a:r>
            <a:r>
              <a:rPr lang="nl-NL" sz="1000" dirty="0">
                <a:latin typeface="Arial" pitchFamily="34" charset="0"/>
              </a:rPr>
              <a:t> (kop). Een meer formele notatie : </a:t>
            </a:r>
            <a:r>
              <a:rPr lang="nl-NL" sz="1000" dirty="0" err="1">
                <a:latin typeface="Arial" pitchFamily="34" charset="0"/>
              </a:rPr>
              <a:t>patient</a:t>
            </a:r>
            <a:r>
              <a:rPr lang="nl-NL" sz="1000" dirty="0">
                <a:latin typeface="Arial" pitchFamily="34" charset="0"/>
              </a:rPr>
              <a:t>(PAT#, ....).</a:t>
            </a:r>
          </a:p>
          <a:p>
            <a:r>
              <a:rPr lang="nl-NL" sz="1000" dirty="0">
                <a:latin typeface="Arial" pitchFamily="34" charset="0"/>
              </a:rPr>
              <a:t>De rijen onder de kop geven de </a:t>
            </a:r>
            <a:r>
              <a:rPr lang="nl-NL" sz="1000" u="sng" dirty="0">
                <a:latin typeface="Arial" pitchFamily="34" charset="0"/>
              </a:rPr>
              <a:t>inhoud</a:t>
            </a:r>
            <a:r>
              <a:rPr lang="nl-NL" sz="1000" dirty="0">
                <a:latin typeface="Arial" pitchFamily="34" charset="0"/>
              </a:rPr>
              <a:t> van een tabel weer.</a:t>
            </a:r>
          </a:p>
          <a:p>
            <a:r>
              <a:rPr lang="nl-NL" sz="1000" dirty="0">
                <a:latin typeface="Arial" pitchFamily="34" charset="0"/>
              </a:rPr>
              <a:t>De </a:t>
            </a:r>
            <a:r>
              <a:rPr lang="nl-NL" sz="1000" u="sng" dirty="0">
                <a:latin typeface="Arial" pitchFamily="34" charset="0"/>
              </a:rPr>
              <a:t>structuur</a:t>
            </a:r>
            <a:r>
              <a:rPr lang="nl-NL" sz="1000" dirty="0">
                <a:latin typeface="Arial" pitchFamily="34" charset="0"/>
              </a:rPr>
              <a:t> van een tabel wordt van te voren gedefinieerd </a:t>
            </a:r>
            <a:r>
              <a:rPr lang="nl-NL" sz="1000" dirty="0" err="1">
                <a:latin typeface="Arial" pitchFamily="34" charset="0"/>
              </a:rPr>
              <a:t>mbv</a:t>
            </a:r>
            <a:r>
              <a:rPr lang="nl-NL" sz="1000" dirty="0">
                <a:latin typeface="Arial" pitchFamily="34" charset="0"/>
              </a:rPr>
              <a:t> DDL, en ligt daarna vast (</a:t>
            </a:r>
            <a:r>
              <a:rPr lang="nl-NL" sz="1000" dirty="0" err="1">
                <a:latin typeface="Arial" pitchFamily="34" charset="0"/>
              </a:rPr>
              <a:t>vgl.declaratie</a:t>
            </a:r>
            <a:r>
              <a:rPr lang="nl-NL" sz="1000" dirty="0">
                <a:latin typeface="Arial" pitchFamily="34" charset="0"/>
              </a:rPr>
              <a:t> van een variabele (int i)). De </a:t>
            </a:r>
            <a:r>
              <a:rPr lang="nl-NL" sz="1000" u="sng" dirty="0">
                <a:latin typeface="Arial" pitchFamily="34" charset="0"/>
              </a:rPr>
              <a:t>inhoud</a:t>
            </a:r>
            <a:r>
              <a:rPr lang="nl-NL" sz="1000" dirty="0">
                <a:latin typeface="Arial" pitchFamily="34" charset="0"/>
              </a:rPr>
              <a:t> van een tabel (de aanwezige rijen of records, vgl. de waarde van een variabele (i=1)) kan worden gemanipuleerd met DML. </a:t>
            </a:r>
          </a:p>
          <a:p>
            <a:endParaRPr lang="nl-NL" sz="1000" dirty="0">
              <a:latin typeface="Arial" pitchFamily="34" charset="0"/>
            </a:endParaRPr>
          </a:p>
          <a:p>
            <a:r>
              <a:rPr lang="nl-NL" sz="1000" dirty="0">
                <a:latin typeface="Arial" pitchFamily="34" charset="0"/>
              </a:rPr>
              <a:t>De volgorde van de rijen is niet belangrijk / onbepaald. </a:t>
            </a:r>
          </a:p>
          <a:p>
            <a:r>
              <a:rPr lang="nl-NL" sz="1000" dirty="0">
                <a:latin typeface="Arial" pitchFamily="34" charset="0"/>
              </a:rPr>
              <a:t>De waarde van een database tabel is daarom een </a:t>
            </a:r>
            <a:r>
              <a:rPr lang="nl-NL" sz="1000" u="sng" dirty="0">
                <a:latin typeface="Arial" pitchFamily="34" charset="0"/>
              </a:rPr>
              <a:t>verzameling</a:t>
            </a:r>
            <a:r>
              <a:rPr lang="nl-NL" sz="1000" dirty="0">
                <a:latin typeface="Arial" pitchFamily="34" charset="0"/>
              </a:rPr>
              <a:t> (Eng. set) rijen.</a:t>
            </a:r>
          </a:p>
          <a:p>
            <a:r>
              <a:rPr lang="nl-NL" sz="1000" dirty="0">
                <a:latin typeface="Arial" pitchFamily="34" charset="0"/>
              </a:rPr>
              <a:t>De definitie van een tabel bestaat uit een verzameling kolommen. </a:t>
            </a:r>
          </a:p>
          <a:p>
            <a:r>
              <a:rPr lang="nl-NL" sz="1000" dirty="0">
                <a:latin typeface="Arial" pitchFamily="34" charset="0"/>
              </a:rPr>
              <a:t> </a:t>
            </a:r>
          </a:p>
          <a:p>
            <a:endParaRPr lang="nl-NL" sz="1000" dirty="0">
              <a:latin typeface="Arial" pitchFamily="34" charset="0"/>
            </a:endParaRPr>
          </a:p>
          <a:p>
            <a:endParaRPr lang="nl-N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FD701-50FC-4732-A9A3-B36660D71DCE}" type="slidenum">
              <a:rPr lang="nl-BE"/>
              <a:pPr/>
              <a:t>28</a:t>
            </a:fld>
            <a:endParaRPr lang="nl-BE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45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5C8F9-634E-46D5-BB92-1C2AFEDB82C6}" type="slidenum">
              <a:rPr lang="nl-BE"/>
              <a:pPr/>
              <a:t>29</a:t>
            </a:fld>
            <a:endParaRPr lang="nl-BE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575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C8106-7D5B-4965-9214-555B15774093}" type="slidenum">
              <a:rPr lang="nl-BE"/>
              <a:pPr/>
              <a:t>30</a:t>
            </a:fld>
            <a:endParaRPr lang="nl-BE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15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26D07-F99A-4A8B-BAC4-FF0FDC9969EC}" type="slidenum">
              <a:rPr lang="nl-BE"/>
              <a:pPr/>
              <a:t>31</a:t>
            </a:fld>
            <a:endParaRPr lang="nl-BE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7190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8CAC5-37DE-4F63-A189-225E6EE1B3BD}" type="slidenum">
              <a:rPr lang="nl-BE"/>
              <a:pPr/>
              <a:t>32</a:t>
            </a:fld>
            <a:endParaRPr lang="nl-BE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14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26C9F5BA-E2E7-480C-8D2B-4562B859F24D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BFEAD39-F3E8-4F84-95E8-178CDF1BE2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439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26C9F5BA-E2E7-480C-8D2B-4562B859F24D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BFEAD39-F3E8-4F84-95E8-178CDF1BE2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927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553015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90074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516022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820719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83335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176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16598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138281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95995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76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26C9F5BA-E2E7-480C-8D2B-4562B859F24D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BFEAD39-F3E8-4F84-95E8-178CDF1BE2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37012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687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90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9091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940069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940069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875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043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68014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3358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9262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935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38400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7"/>
            <a:ext cx="5648712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38400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428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26C9F5BA-E2E7-480C-8D2B-4562B859F24D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BFEAD39-F3E8-4F84-95E8-178CDF1BE2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746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09597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7"/>
            <a:ext cx="6008752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095972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27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84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988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0481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89189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940069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940069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216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3966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68014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37943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9011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72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940069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940069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26C9F5BA-E2E7-480C-8D2B-4562B859F24D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BFEAD39-F3E8-4F84-95E8-178CDF1BE2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5373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38400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7"/>
            <a:ext cx="5648712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38400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8127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09597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7"/>
            <a:ext cx="6008752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095972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000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0328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14013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6779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4826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6877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2279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6396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462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26C9F5BA-E2E7-480C-8D2B-4562B859F24D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BFEAD39-F3E8-4F84-95E8-178CDF1BE2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3979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8737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16857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59913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4324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31347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4912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69718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30667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6156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406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68014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26C9F5BA-E2E7-480C-8D2B-4562B859F24D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BFEAD39-F3E8-4F84-95E8-178CDF1BE2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1862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1610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3810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02078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57388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98850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68792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77547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0094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70551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885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26C9F5BA-E2E7-480C-8D2B-4562B859F24D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BFEAD39-F3E8-4F84-95E8-178CDF1BE2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65799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28973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8818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66182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5636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00140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8658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42329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5932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56329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29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26C9F5BA-E2E7-480C-8D2B-4562B859F24D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BFEAD39-F3E8-4F84-95E8-178CDF1BE2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72342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8630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7894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2674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297080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0012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386168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6484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68760"/>
            <a:ext cx="93943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48435"/>
            <a:ext cx="93943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7457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20574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612766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006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4006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5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38400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7"/>
            <a:ext cx="5648712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38400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26C9F5BA-E2E7-480C-8D2B-4562B859F24D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BFEAD39-F3E8-4F84-95E8-178CDF1BE2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08417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2816" y="1825625"/>
            <a:ext cx="4609728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59832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32676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80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68014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3952" y="1681163"/>
            <a:ext cx="4608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3952" y="2505075"/>
            <a:ext cx="460851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3781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96993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953913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38400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987425"/>
            <a:ext cx="56487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400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632658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09597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5"/>
            <a:ext cx="60087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9597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62893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616466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365125"/>
            <a:ext cx="1621944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274024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9656" y="6356350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1944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4817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9537E24-B25F-422C-8FC4-A04B0C40779E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392940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el, inhoud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1C7E72B-74E6-4EEE-9543-6C81F3CF30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786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09597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3792" y="987427"/>
            <a:ext cx="6008752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095972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26C9F5BA-E2E7-480C-8D2B-4562B859F24D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99656" y="6356352"/>
            <a:ext cx="511256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1621944" cy="365125"/>
          </a:xfrm>
          <a:prstGeom prst="rect">
            <a:avLst/>
          </a:prstGeom>
        </p:spPr>
        <p:txBody>
          <a:bodyPr/>
          <a:lstStyle/>
          <a:p>
            <a:fld id="{1BFEAD39-F3E8-4F84-95E8-178CDF1BE2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5060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689090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1121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739742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14158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857982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28916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073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64978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88320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755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4.png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9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image" Target="../media/image4.png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9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image" Target="../media/image4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101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5" Type="http://schemas.openxmlformats.org/officeDocument/2006/relationships/image" Target="../media/image4.png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5" Type="http://schemas.openxmlformats.org/officeDocument/2006/relationships/image" Target="../media/image4.png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5" Type="http://schemas.openxmlformats.org/officeDocument/2006/relationships/image" Target="../media/image4.png"/><Relationship Id="rId4" Type="http://schemas.openxmlformats.org/officeDocument/2006/relationships/theme" Target="../theme/theme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5" y="0"/>
            <a:ext cx="1822823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19" y="365127"/>
            <a:ext cx="1389935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9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3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3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E62328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4" y="0"/>
            <a:ext cx="1822823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1" y="365125"/>
            <a:ext cx="154931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86" r:id="rId12"/>
    <p:sldLayoutId id="21474837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2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lang="nl-NL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lang="nl-NL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145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1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6232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4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AA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2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486623"/>
            <a:ext cx="155461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5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5" y="0"/>
            <a:ext cx="1822823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19" y="365127"/>
            <a:ext cx="1389935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1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3943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9394344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10369175" y="0"/>
            <a:ext cx="1822823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19" y="365127"/>
            <a:ext cx="1389935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5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12192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9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AAA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3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7-11-2022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486625"/>
            <a:ext cx="1392207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4.xml"/><Relationship Id="rId1" Type="http://schemas.openxmlformats.org/officeDocument/2006/relationships/video" Target="https://www.youtube.com/embed/5kiMg7GXAsY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6F8B-944A-6854-2970-C732246A8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24BEF-5070-ED5A-AF73-57B98AEED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DD649-B30D-9E68-660A-564DB3C6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3" y="937849"/>
            <a:ext cx="10069330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6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describes how one or more entities are connected. </a:t>
            </a:r>
            <a:r>
              <a:rPr lang="nl-NL" dirty="0"/>
              <a:t>
</a:t>
            </a:r>
            <a:r>
              <a:rPr lang="en-US" dirty="0"/>
              <a:t> A verb is often used to describe the relationship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540-CF97-4898-92B8-65775A96599D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4802157"/>
            <a:ext cx="2372609" cy="112080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284" y="2788335"/>
            <a:ext cx="1583629" cy="1583629"/>
          </a:xfrm>
          <a:prstGeom prst="rect">
            <a:avLst/>
          </a:prstGeom>
        </p:spPr>
      </p:pic>
      <p:cxnSp>
        <p:nvCxnSpPr>
          <p:cNvPr id="8" name="Rechte verbindingslijn met pijl 7"/>
          <p:cNvCxnSpPr/>
          <p:nvPr/>
        </p:nvCxnSpPr>
        <p:spPr bwMode="auto">
          <a:xfrm>
            <a:off x="3103097" y="4092475"/>
            <a:ext cx="0" cy="6008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3083992" y="4177606"/>
            <a:ext cx="81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has</a:t>
            </a:r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979" y="1638783"/>
            <a:ext cx="1852377" cy="1790217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979" y="3948968"/>
            <a:ext cx="1852377" cy="1995787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8277499" y="3388127"/>
            <a:ext cx="256598" cy="5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9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A9A72-DA83-4079-AA6B-C6858BC0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of all shapes and sizes</a:t>
            </a:r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8D47DFB0-B987-49CC-84CF-82A646E55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Primary</a:t>
            </a:r>
            <a:r>
              <a:rPr lang="nl-NL" dirty="0"/>
              <a:t> </a:t>
            </a:r>
            <a:r>
              <a:rPr lang="nl-NL" dirty="0" err="1"/>
              <a:t>Key</a:t>
            </a:r>
            <a:endParaRPr lang="nl-NL" dirty="0"/>
          </a:p>
          <a:p>
            <a:pPr lvl="1"/>
            <a:r>
              <a:rPr lang="nl-NL" dirty="0"/>
              <a:t>Unieke waarde binnen een tabel die de rest van de waardes uit een rij bepaalt.</a:t>
            </a:r>
          </a:p>
          <a:p>
            <a:pPr lvl="2"/>
            <a:r>
              <a:rPr lang="nl-NL" dirty="0"/>
              <a:t>Doelstelling: Uniekheid aantonen.</a:t>
            </a:r>
          </a:p>
          <a:p>
            <a:pPr lvl="2"/>
            <a:r>
              <a:rPr lang="nl-NL" dirty="0"/>
              <a:t>Voorbeeld: Studentnummer, </a:t>
            </a:r>
            <a:r>
              <a:rPr lang="nl-NL" dirty="0" err="1"/>
              <a:t>BurgerServiceNummer</a:t>
            </a:r>
            <a:r>
              <a:rPr lang="nl-NL" dirty="0"/>
              <a:t> (BSN)</a:t>
            </a:r>
          </a:p>
          <a:p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</a:t>
            </a:r>
            <a:endParaRPr lang="nl-NL" dirty="0"/>
          </a:p>
          <a:p>
            <a:pPr lvl="1"/>
            <a:r>
              <a:rPr lang="nl-NL" dirty="0"/>
              <a:t>Waarde binnen een tabel die een unieke waarde van een andere tabel representeert. </a:t>
            </a:r>
          </a:p>
          <a:p>
            <a:pPr lvl="2"/>
            <a:r>
              <a:rPr lang="nl-NL" dirty="0"/>
              <a:t>Doelstelling: Verband/Relatie aantonen.</a:t>
            </a:r>
          </a:p>
          <a:p>
            <a:r>
              <a:rPr lang="nl-NL" dirty="0" err="1"/>
              <a:t>Alternate</a:t>
            </a:r>
            <a:r>
              <a:rPr lang="nl-NL" dirty="0"/>
              <a:t> </a:t>
            </a:r>
            <a:r>
              <a:rPr lang="nl-NL" dirty="0" err="1"/>
              <a:t>Key</a:t>
            </a:r>
            <a:endParaRPr lang="nl-NL" dirty="0"/>
          </a:p>
          <a:p>
            <a:pPr lvl="1"/>
            <a:r>
              <a:rPr lang="nl-NL" dirty="0"/>
              <a:t>Alternatieve waarde die uniek is naast de </a:t>
            </a:r>
            <a:r>
              <a:rPr lang="nl-NL" dirty="0" err="1"/>
              <a:t>primary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.</a:t>
            </a:r>
          </a:p>
          <a:p>
            <a:r>
              <a:rPr lang="nl-NL" dirty="0" err="1"/>
              <a:t>Surrogate</a:t>
            </a:r>
            <a:r>
              <a:rPr lang="nl-NL" dirty="0"/>
              <a:t> </a:t>
            </a:r>
            <a:r>
              <a:rPr lang="nl-NL" dirty="0" err="1"/>
              <a:t>Key</a:t>
            </a:r>
            <a:endParaRPr lang="nl-NL" dirty="0"/>
          </a:p>
          <a:p>
            <a:pPr lvl="1"/>
            <a:r>
              <a:rPr lang="nl-NL" dirty="0"/>
              <a:t>Waarde binnen een tabel die uniek is, maar verder geen (aanwijsbare) toegevoegde waarde bevat..</a:t>
            </a:r>
          </a:p>
          <a:p>
            <a:pPr marL="0" indent="0">
              <a:buNone/>
            </a:pPr>
            <a:endParaRPr lang="nl-NL" dirty="0"/>
          </a:p>
          <a:p>
            <a:pPr lvl="1"/>
            <a:endParaRPr lang="nl-NL" dirty="0"/>
          </a:p>
        </p:txBody>
      </p:sp>
      <p:pic>
        <p:nvPicPr>
          <p:cNvPr id="3" name="Onlinemedia 2" title="What is a Foreign Key Constraint? Understanding Primary &amp; Foreign Keys">
            <a:hlinkClick r:id="" action="ppaction://media"/>
            <a:extLst>
              <a:ext uri="{FF2B5EF4-FFF2-40B4-BE49-F238E27FC236}">
                <a16:creationId xmlns:a16="http://schemas.microsoft.com/office/drawing/2014/main" id="{0AB37E10-25CE-40CA-8200-DCF9A01CEC8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6046" y="1230073"/>
            <a:ext cx="9813745" cy="55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47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8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22" name="Rectangle 10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database consists of tables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461CBD-174F-79E6-1D7E-48719E9A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0E42-F619-4EC2-8D06-64E0E7945A2F}" type="slidenum">
              <a:rPr lang="nl-NL"/>
              <a:pPr/>
              <a:t>12</a:t>
            </a:fld>
            <a:endParaRPr lang="nl-NL" dirty="0"/>
          </a:p>
        </p:txBody>
      </p:sp>
      <p:sp>
        <p:nvSpPr>
          <p:cNvPr id="226307" name="Text Box 1027"/>
          <p:cNvSpPr txBox="1">
            <a:spLocks noChangeArrowheads="1"/>
          </p:cNvSpPr>
          <p:nvPr/>
        </p:nvSpPr>
        <p:spPr bwMode="auto">
          <a:xfrm>
            <a:off x="588336" y="3668272"/>
            <a:ext cx="142699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000" dirty="0" err="1"/>
              <a:t>row</a:t>
            </a:r>
            <a:endParaRPr lang="nl-NL" sz="2000" dirty="0"/>
          </a:p>
          <a:p>
            <a:pPr>
              <a:spcBef>
                <a:spcPct val="50000"/>
              </a:spcBef>
            </a:pPr>
            <a:r>
              <a:rPr lang="nl-NL" sz="1400" dirty="0"/>
              <a:t>(record, </a:t>
            </a:r>
            <a:r>
              <a:rPr lang="nl-NL" sz="1400" dirty="0" err="1"/>
              <a:t>tuple</a:t>
            </a:r>
            <a:r>
              <a:rPr lang="nl-NL" sz="1400" dirty="0"/>
              <a:t>, </a:t>
            </a:r>
            <a:br>
              <a:rPr lang="nl-NL" sz="1400" dirty="0"/>
            </a:br>
            <a:r>
              <a:rPr lang="nl-NL" sz="1400" dirty="0" err="1"/>
              <a:t>occurence</a:t>
            </a:r>
            <a:r>
              <a:rPr lang="nl-NL" sz="1400" dirty="0"/>
              <a:t>)</a:t>
            </a:r>
            <a:endParaRPr lang="nl-NL" sz="2800" dirty="0">
              <a:latin typeface="Times New Roman" pitchFamily="18" charset="0"/>
            </a:endParaRPr>
          </a:p>
        </p:txBody>
      </p:sp>
      <p:sp>
        <p:nvSpPr>
          <p:cNvPr id="226308" name="Text Box 1028"/>
          <p:cNvSpPr txBox="1">
            <a:spLocks noChangeArrowheads="1"/>
          </p:cNvSpPr>
          <p:nvPr/>
        </p:nvSpPr>
        <p:spPr bwMode="auto">
          <a:xfrm>
            <a:off x="5031581" y="1977863"/>
            <a:ext cx="25082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000" dirty="0"/>
              <a:t>column </a:t>
            </a:r>
            <a:r>
              <a:rPr lang="nl-NL" sz="1400" dirty="0"/>
              <a:t>(</a:t>
            </a:r>
            <a:r>
              <a:rPr lang="nl-NL" sz="1400" dirty="0" err="1"/>
              <a:t>attribute</a:t>
            </a:r>
            <a:r>
              <a:rPr lang="nl-NL" sz="1400" dirty="0"/>
              <a:t>, field)</a:t>
            </a:r>
            <a:endParaRPr lang="nl-NL" sz="2800" dirty="0">
              <a:latin typeface="Times New Roman" pitchFamily="18" charset="0"/>
            </a:endParaRPr>
          </a:p>
        </p:txBody>
      </p:sp>
      <p:sp>
        <p:nvSpPr>
          <p:cNvPr id="226309" name="Text Box 1029"/>
          <p:cNvSpPr txBox="1">
            <a:spLocks noChangeArrowheads="1"/>
          </p:cNvSpPr>
          <p:nvPr/>
        </p:nvSpPr>
        <p:spPr bwMode="auto">
          <a:xfrm>
            <a:off x="1126330" y="2198848"/>
            <a:ext cx="270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000" dirty="0" err="1"/>
              <a:t>table</a:t>
            </a:r>
            <a:r>
              <a:rPr lang="nl-NL" sz="2000" dirty="0"/>
              <a:t> </a:t>
            </a:r>
            <a:r>
              <a:rPr lang="nl-NL" sz="1400" dirty="0"/>
              <a:t>(</a:t>
            </a:r>
            <a:r>
              <a:rPr lang="nl-NL" sz="1400" dirty="0" err="1"/>
              <a:t>entity</a:t>
            </a:r>
            <a:r>
              <a:rPr lang="nl-NL" sz="1400" dirty="0"/>
              <a:t>)</a:t>
            </a:r>
            <a:endParaRPr lang="nl-NL" sz="2800" dirty="0">
              <a:latin typeface="Times New Roman" pitchFamily="18" charset="0"/>
            </a:endParaRPr>
          </a:p>
        </p:txBody>
      </p:sp>
      <p:sp>
        <p:nvSpPr>
          <p:cNvPr id="226310" name="Line 1030"/>
          <p:cNvSpPr>
            <a:spLocks noChangeShapeType="1"/>
          </p:cNvSpPr>
          <p:nvPr/>
        </p:nvSpPr>
        <p:spPr bwMode="auto">
          <a:xfrm>
            <a:off x="1772443" y="2589372"/>
            <a:ext cx="9239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226311" name="Text Box 1031"/>
          <p:cNvSpPr txBox="1">
            <a:spLocks noChangeArrowheads="1"/>
          </p:cNvSpPr>
          <p:nvPr/>
        </p:nvSpPr>
        <p:spPr bwMode="auto">
          <a:xfrm>
            <a:off x="1326355" y="5275423"/>
            <a:ext cx="82724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000" dirty="0" err="1"/>
              <a:t>tablestructure</a:t>
            </a:r>
            <a:r>
              <a:rPr lang="nl-NL" sz="2000" dirty="0"/>
              <a:t>: </a:t>
            </a:r>
            <a:r>
              <a:rPr lang="nl-NL" sz="2000" dirty="0" err="1"/>
              <a:t>patient</a:t>
            </a:r>
            <a:r>
              <a:rPr lang="nl-NL" sz="2000" dirty="0"/>
              <a:t>(</a:t>
            </a:r>
            <a:r>
              <a:rPr lang="nl-NL" sz="2000" dirty="0" err="1"/>
              <a:t>Patientnummer,PNAAM,LEEFTIJD,GESLACHT,ARTS</a:t>
            </a:r>
            <a:r>
              <a:rPr lang="nl-NL" sz="2000" dirty="0"/>
              <a:t>)</a:t>
            </a:r>
            <a:endParaRPr lang="nl-NL" sz="2800" dirty="0">
              <a:latin typeface="Times New Roman" pitchFamily="18" charset="0"/>
            </a:endParaRPr>
          </a:p>
        </p:txBody>
      </p:sp>
      <p:graphicFrame>
        <p:nvGraphicFramePr>
          <p:cNvPr id="34816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971022"/>
              </p:ext>
            </p:extLst>
          </p:nvPr>
        </p:nvGraphicFramePr>
        <p:xfrm>
          <a:off x="2782092" y="3084673"/>
          <a:ext cx="66675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erkblad" r:id="rId3" imgW="3134880" imgH="816840" progId="Excel.Sheet.8">
                  <p:embed/>
                </p:oleObj>
              </mc:Choice>
              <mc:Fallback>
                <p:oleObj name="Werkblad" r:id="rId3" imgW="3134880" imgH="816840" progId="Excel.Sheet.8">
                  <p:embed/>
                  <p:pic>
                    <p:nvPicPr>
                      <p:cNvPr id="34816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092" y="3084673"/>
                        <a:ext cx="666750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3" name="Line 1033"/>
          <p:cNvSpPr>
            <a:spLocks noChangeShapeType="1"/>
          </p:cNvSpPr>
          <p:nvPr/>
        </p:nvSpPr>
        <p:spPr bwMode="auto">
          <a:xfrm flipH="1">
            <a:off x="7049292" y="2275048"/>
            <a:ext cx="704850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226314" name="Text Box 1034"/>
          <p:cNvSpPr txBox="1">
            <a:spLocks noChangeArrowheads="1"/>
          </p:cNvSpPr>
          <p:nvPr/>
        </p:nvSpPr>
        <p:spPr bwMode="auto">
          <a:xfrm>
            <a:off x="7539831" y="2025488"/>
            <a:ext cx="2128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000"/>
              <a:t>domein (‘M’,’V’)</a:t>
            </a:r>
            <a:endParaRPr lang="nl-NL" sz="2800">
              <a:latin typeface="Times New Roman" pitchFamily="18" charset="0"/>
            </a:endParaRPr>
          </a:p>
        </p:txBody>
      </p:sp>
      <p:sp>
        <p:nvSpPr>
          <p:cNvPr id="226315" name="Freeform 1035"/>
          <p:cNvSpPr>
            <a:spLocks/>
          </p:cNvSpPr>
          <p:nvPr/>
        </p:nvSpPr>
        <p:spPr bwMode="auto">
          <a:xfrm>
            <a:off x="767556" y="4150633"/>
            <a:ext cx="184731" cy="369332"/>
          </a:xfrm>
          <a:custGeom>
            <a:avLst/>
            <a:gdLst/>
            <a:ahLst/>
            <a:cxnLst>
              <a:cxn ang="0">
                <a:pos x="1089" y="0"/>
              </a:cxn>
              <a:cxn ang="0">
                <a:pos x="777" y="234"/>
              </a:cxn>
              <a:cxn ang="0">
                <a:pos x="819" y="1158"/>
              </a:cxn>
              <a:cxn ang="0">
                <a:pos x="93" y="1236"/>
              </a:cxn>
              <a:cxn ang="0">
                <a:pos x="261" y="1422"/>
              </a:cxn>
            </a:cxnLst>
            <a:rect l="0" t="0" r="r" b="b"/>
            <a:pathLst>
              <a:path w="1089" h="1422">
                <a:moveTo>
                  <a:pt x="1089" y="0"/>
                </a:moveTo>
                <a:cubicBezTo>
                  <a:pt x="955" y="20"/>
                  <a:pt x="822" y="41"/>
                  <a:pt x="777" y="234"/>
                </a:cubicBezTo>
                <a:cubicBezTo>
                  <a:pt x="732" y="427"/>
                  <a:pt x="933" y="991"/>
                  <a:pt x="819" y="1158"/>
                </a:cubicBezTo>
                <a:cubicBezTo>
                  <a:pt x="705" y="1325"/>
                  <a:pt x="186" y="1192"/>
                  <a:pt x="93" y="1236"/>
                </a:cubicBezTo>
                <a:cubicBezTo>
                  <a:pt x="0" y="1280"/>
                  <a:pt x="130" y="1351"/>
                  <a:pt x="261" y="142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226316" name="Line 1036"/>
          <p:cNvSpPr>
            <a:spLocks noChangeShapeType="1"/>
          </p:cNvSpPr>
          <p:nvPr/>
        </p:nvSpPr>
        <p:spPr bwMode="auto">
          <a:xfrm flipH="1">
            <a:off x="6849267" y="2675098"/>
            <a:ext cx="1162050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226317" name="Text Box 1037"/>
          <p:cNvSpPr txBox="1">
            <a:spLocks noChangeArrowheads="1"/>
          </p:cNvSpPr>
          <p:nvPr/>
        </p:nvSpPr>
        <p:spPr bwMode="auto">
          <a:xfrm>
            <a:off x="8092281" y="2465548"/>
            <a:ext cx="1500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000" dirty="0" err="1"/>
              <a:t>value</a:t>
            </a:r>
            <a:r>
              <a:rPr lang="nl-NL" sz="2000" dirty="0"/>
              <a:t>=’V’</a:t>
            </a:r>
            <a:endParaRPr lang="nl-NL" sz="2800" dirty="0">
              <a:latin typeface="Times New Roman" pitchFamily="18" charset="0"/>
            </a:endParaRPr>
          </a:p>
        </p:txBody>
      </p:sp>
      <p:sp>
        <p:nvSpPr>
          <p:cNvPr id="226319" name="Rectangle 1039"/>
          <p:cNvSpPr>
            <a:spLocks noChangeArrowheads="1"/>
          </p:cNvSpPr>
          <p:nvPr/>
        </p:nvSpPr>
        <p:spPr bwMode="auto">
          <a:xfrm>
            <a:off x="1248567" y="3704869"/>
            <a:ext cx="8420100" cy="369332"/>
          </a:xfrm>
          <a:prstGeom prst="rect">
            <a:avLst/>
          </a:prstGeom>
          <a:noFill/>
          <a:ln w="25400">
            <a:solidFill>
              <a:schemeClr val="hlink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7" name="Rectangle 1038">
            <a:extLst>
              <a:ext uri="{FF2B5EF4-FFF2-40B4-BE49-F238E27FC236}">
                <a16:creationId xmlns:a16="http://schemas.microsoft.com/office/drawing/2014/main" id="{EFC4E4EB-87B0-4CDB-B711-86D711D3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216" y="2465548"/>
            <a:ext cx="1285875" cy="2495550"/>
          </a:xfrm>
          <a:prstGeom prst="rect">
            <a:avLst/>
          </a:prstGeom>
          <a:noFill/>
          <a:ln w="22225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nl-NL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A37F0F02-4A7C-434B-939C-4F53B2DEB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2941" y="3713323"/>
            <a:ext cx="1362775" cy="20586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05F68-ABAD-4425-ABDF-4710FC6D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Structured</a:t>
            </a:r>
            <a:r>
              <a:rPr lang="nl-NL" dirty="0"/>
              <a:t> Query Language (SQL)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BFF2A9-4DC3-4B06-A51F-2A361F792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powerful language with a limited vocabulary</a:t>
            </a:r>
          </a:p>
          <a:p>
            <a:pPr lvl="1"/>
            <a:r>
              <a:rPr lang="en-US" sz="3050" dirty="0"/>
              <a:t>Manage an entire database with just 9 words</a:t>
            </a:r>
            <a:endParaRPr lang="nl-NL" sz="3050" dirty="0"/>
          </a:p>
          <a:p>
            <a:r>
              <a:rPr lang="nl-NL" sz="3200" dirty="0" err="1"/>
              <a:t>Declarative</a:t>
            </a:r>
            <a:r>
              <a:rPr lang="nl-NL" sz="3200" dirty="0"/>
              <a:t> (‘WHAT’ </a:t>
            </a:r>
            <a:r>
              <a:rPr lang="nl-NL" sz="3200" dirty="0" err="1"/>
              <a:t>not</a:t>
            </a:r>
            <a:r>
              <a:rPr lang="nl-NL" sz="3200" dirty="0"/>
              <a:t> ‘HOW’)</a:t>
            </a:r>
          </a:p>
          <a:p>
            <a:r>
              <a:rPr lang="nl-NL" sz="3200" dirty="0" err="1"/>
              <a:t>Working</a:t>
            </a:r>
            <a:r>
              <a:rPr lang="nl-NL" sz="3200" dirty="0"/>
              <a:t> </a:t>
            </a:r>
            <a:r>
              <a:rPr lang="nl-NL" sz="3200" dirty="0" err="1"/>
              <a:t>with</a:t>
            </a:r>
            <a:r>
              <a:rPr lang="nl-NL" sz="3200" dirty="0"/>
              <a:t> sets</a:t>
            </a:r>
          </a:p>
          <a:p>
            <a:pPr lvl="1"/>
            <a:r>
              <a:rPr lang="nl-NL" sz="3050" dirty="0"/>
              <a:t>Input: Collection of </a:t>
            </a:r>
            <a:r>
              <a:rPr lang="nl-NL" sz="3050" dirty="0" err="1"/>
              <a:t>instructions</a:t>
            </a:r>
            <a:endParaRPr lang="nl-NL" sz="3050" dirty="0"/>
          </a:p>
          <a:p>
            <a:pPr lvl="1"/>
            <a:r>
              <a:rPr lang="nl-NL" sz="3050" dirty="0"/>
              <a:t>Output: Collection of </a:t>
            </a:r>
            <a:r>
              <a:rPr lang="nl-NL" sz="3050" dirty="0" err="1"/>
              <a:t>results</a:t>
            </a:r>
            <a:endParaRPr lang="nl-NL" sz="305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395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AC381-D0E0-4466-A4AA-931BB805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SQL – DQL, DML, DDL, DCL, TCL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A4E89-37E2-4A49-B4B0-587974EF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 is divided into 5 parts</a:t>
            </a:r>
            <a:endParaRPr lang="nl-NL" sz="2400" dirty="0"/>
          </a:p>
          <a:p>
            <a:endParaRPr lang="nl-NL" sz="2400" dirty="0"/>
          </a:p>
          <a:p>
            <a:pPr lvl="1"/>
            <a:r>
              <a:rPr lang="nl-NL" sz="2250" dirty="0"/>
              <a:t>Data Query Language – DQL</a:t>
            </a:r>
          </a:p>
          <a:p>
            <a:pPr lvl="2"/>
            <a:r>
              <a:rPr lang="nl-NL" sz="2050" dirty="0" err="1"/>
              <a:t>Retrieve</a:t>
            </a:r>
            <a:r>
              <a:rPr lang="nl-NL" sz="2050" dirty="0"/>
              <a:t> data (SELECT)</a:t>
            </a:r>
          </a:p>
          <a:p>
            <a:pPr lvl="1"/>
            <a:r>
              <a:rPr lang="nl-NL" sz="2250" dirty="0"/>
              <a:t>Data </a:t>
            </a:r>
            <a:r>
              <a:rPr lang="nl-NL" sz="2250" dirty="0" err="1"/>
              <a:t>Manipulation</a:t>
            </a:r>
            <a:r>
              <a:rPr lang="nl-NL" sz="2250" dirty="0"/>
              <a:t> Language – DML </a:t>
            </a:r>
          </a:p>
          <a:p>
            <a:pPr lvl="2"/>
            <a:r>
              <a:rPr lang="nl-NL" sz="2100" dirty="0" err="1"/>
              <a:t>Insert</a:t>
            </a:r>
            <a:r>
              <a:rPr lang="nl-NL" sz="2100" dirty="0"/>
              <a:t>, Change, </a:t>
            </a:r>
            <a:r>
              <a:rPr lang="nl-NL" sz="2100" dirty="0" err="1"/>
              <a:t>Remove</a:t>
            </a:r>
            <a:r>
              <a:rPr lang="nl-NL" sz="2100" dirty="0"/>
              <a:t> data (On a data level)</a:t>
            </a:r>
          </a:p>
          <a:p>
            <a:pPr lvl="2"/>
            <a:r>
              <a:rPr lang="nl-NL" sz="2100" dirty="0"/>
              <a:t>INSERT, UPDATE, DELETE</a:t>
            </a:r>
          </a:p>
          <a:p>
            <a:pPr lvl="1"/>
            <a:r>
              <a:rPr lang="nl-NL" sz="2250" dirty="0"/>
              <a:t>Data Definition Language – DDL </a:t>
            </a:r>
          </a:p>
          <a:p>
            <a:pPr lvl="2"/>
            <a:r>
              <a:rPr lang="nl-NL" sz="2100" dirty="0" err="1"/>
              <a:t>Create</a:t>
            </a:r>
            <a:r>
              <a:rPr lang="nl-NL" sz="2100" dirty="0"/>
              <a:t>, Change, </a:t>
            </a:r>
            <a:r>
              <a:rPr lang="nl-NL" sz="2100" dirty="0" err="1"/>
              <a:t>Remove</a:t>
            </a:r>
            <a:r>
              <a:rPr lang="nl-NL" sz="2100" dirty="0"/>
              <a:t> </a:t>
            </a:r>
            <a:r>
              <a:rPr lang="nl-NL" sz="2100" dirty="0" err="1"/>
              <a:t>Tables</a:t>
            </a:r>
            <a:r>
              <a:rPr lang="nl-NL" sz="2100" dirty="0"/>
              <a:t> (On a </a:t>
            </a:r>
            <a:r>
              <a:rPr lang="nl-NL" sz="2100" dirty="0" err="1"/>
              <a:t>structure</a:t>
            </a:r>
            <a:r>
              <a:rPr lang="nl-NL" sz="2100" dirty="0"/>
              <a:t> level)</a:t>
            </a:r>
          </a:p>
          <a:p>
            <a:pPr lvl="2"/>
            <a:r>
              <a:rPr lang="nl-NL" sz="2100" dirty="0"/>
              <a:t>CREATE, DROP, ALTER, TRUNCATE, RENAME</a:t>
            </a:r>
          </a:p>
          <a:p>
            <a:pPr lvl="1"/>
            <a:r>
              <a:rPr lang="nl-NL" sz="2250" dirty="0"/>
              <a:t>Data Control Language – DCL </a:t>
            </a:r>
          </a:p>
          <a:p>
            <a:pPr lvl="2"/>
            <a:r>
              <a:rPr lang="nl-NL" sz="2100" dirty="0" err="1"/>
              <a:t>Give</a:t>
            </a:r>
            <a:r>
              <a:rPr lang="nl-NL" sz="2100" dirty="0"/>
              <a:t>, Take </a:t>
            </a:r>
            <a:r>
              <a:rPr lang="nl-NL" sz="2100" dirty="0" err="1"/>
              <a:t>Permissions</a:t>
            </a:r>
            <a:endParaRPr lang="nl-NL" sz="2100" dirty="0"/>
          </a:p>
          <a:p>
            <a:pPr lvl="2"/>
            <a:r>
              <a:rPr lang="nl-NL" sz="2100" dirty="0"/>
              <a:t>GRANT, REVOKE</a:t>
            </a:r>
          </a:p>
          <a:p>
            <a:pPr lvl="1"/>
            <a:r>
              <a:rPr lang="nl-NL" sz="2250" dirty="0"/>
              <a:t>Transaction Control Language – TCL </a:t>
            </a:r>
          </a:p>
          <a:p>
            <a:pPr lvl="2"/>
            <a:r>
              <a:rPr lang="nl-NL" sz="2100" dirty="0"/>
              <a:t>COMMIT, ROLLBACK, SAVEPOINT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6D7AE0-8E25-795C-1FE4-DE69DC0F4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46A33-4A68-4E0E-B890-CC533149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DQL – SELECT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BB6383-2344-4D5C-AC4C-6605901B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SELECT command is used to retrieve data from the DB.</a:t>
            </a:r>
          </a:p>
          <a:p>
            <a:r>
              <a:rPr lang="en-US" sz="2400" dirty="0"/>
              <a:t>This data must meet the conditions set out in the instructions</a:t>
            </a:r>
            <a:endParaRPr lang="nl-NL" sz="2400" dirty="0"/>
          </a:p>
          <a:p>
            <a:r>
              <a:rPr lang="en-US" sz="2400" dirty="0"/>
              <a:t>Using the following keywords, the user can filter and sort the results.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250" dirty="0"/>
              <a:t>	</a:t>
            </a:r>
            <a:r>
              <a:rPr lang="nl-NL" sz="2250" dirty="0"/>
              <a:t>SELECT, FROM, WHERE, GROUP BY, HAVING, ORDER BY</a:t>
            </a:r>
          </a:p>
        </p:txBody>
      </p:sp>
      <p:pic>
        <p:nvPicPr>
          <p:cNvPr id="2050" name="Picture 2" descr="Image result for SQL cartoon">
            <a:extLst>
              <a:ext uri="{FF2B5EF4-FFF2-40B4-BE49-F238E27FC236}">
                <a16:creationId xmlns:a16="http://schemas.microsoft.com/office/drawing/2014/main" id="{767DE881-61D4-412B-AB55-B0A702A93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966" y="4813525"/>
            <a:ext cx="58864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4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08A80-BEA0-4F09-9218-362B3F62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Order of </a:t>
            </a:r>
            <a:r>
              <a:rPr lang="nl-NL" dirty="0" err="1"/>
              <a:t>execution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91616-A4DA-4820-8777-C70A5475001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31106"/>
            <a:ext cx="4038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lang="nl-NL" sz="16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2571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nl-NL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SELECT </a:t>
            </a:r>
            <a:r>
              <a:rPr lang="en-US" sz="2000" dirty="0">
                <a:solidFill>
                  <a:schemeClr val="hlink"/>
                </a:solidFill>
              </a:rPr>
              <a:t>Nr, NAME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FROM </a:t>
            </a:r>
            <a:r>
              <a:rPr lang="en-US" sz="2000" dirty="0">
                <a:solidFill>
                  <a:schemeClr val="hlink"/>
                </a:solidFill>
              </a:rPr>
              <a:t>TOOLS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WHERE </a:t>
            </a:r>
            <a:r>
              <a:rPr lang="en-US" sz="2000" dirty="0">
                <a:solidFill>
                  <a:schemeClr val="hlink"/>
                </a:solidFill>
              </a:rPr>
              <a:t>COLOR=‘Blue’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ORDER BY </a:t>
            </a:r>
            <a:r>
              <a:rPr lang="en-US" sz="2000" dirty="0">
                <a:solidFill>
                  <a:schemeClr val="hlink"/>
                </a:solidFill>
              </a:rPr>
              <a:t>NAME</a:t>
            </a:r>
            <a:endParaRPr lang="en-US" sz="2800" dirty="0"/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CF3FE98D-60B8-48F4-89E7-61ED5617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408869"/>
            <a:ext cx="1847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nl-NL" sz="2000" dirty="0"/>
              <a:t>1. </a:t>
            </a:r>
            <a:r>
              <a:rPr lang="nl-NL" sz="2000" dirty="0">
                <a:solidFill>
                  <a:schemeClr val="folHlink"/>
                </a:solidFill>
                <a:latin typeface="Tahoma" pitchFamily="34" charset="0"/>
              </a:rPr>
              <a:t>FROM</a:t>
            </a:r>
            <a:r>
              <a:rPr kumimoji="1" lang="nl-NL" sz="2000" dirty="0"/>
              <a:t> </a:t>
            </a:r>
            <a:r>
              <a:rPr kumimoji="1" lang="nl-NL" sz="2000" dirty="0">
                <a:solidFill>
                  <a:schemeClr val="hlink"/>
                </a:solidFill>
              </a:rPr>
              <a:t>TOOLS</a:t>
            </a:r>
            <a:endParaRPr kumimoji="1" lang="nl-NL" sz="2800" dirty="0">
              <a:latin typeface="Times New Roman" pitchFamily="18" charset="0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7E14EAB9-01CA-48AF-96FC-D0AD67CB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191631"/>
            <a:ext cx="3192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nl-NL" sz="2000" dirty="0"/>
              <a:t>2. </a:t>
            </a:r>
            <a:r>
              <a:rPr lang="nl-NL" sz="2000" dirty="0">
                <a:solidFill>
                  <a:schemeClr val="folHlink"/>
                </a:solidFill>
                <a:latin typeface="Tahoma" pitchFamily="34" charset="0"/>
              </a:rPr>
              <a:t>WHERE </a:t>
            </a:r>
            <a:r>
              <a:rPr lang="nl-NL" sz="2000" dirty="0">
                <a:solidFill>
                  <a:schemeClr val="hlink"/>
                </a:solidFill>
              </a:rPr>
              <a:t>COLOR=‘Blue’ </a:t>
            </a:r>
            <a:endParaRPr kumimoji="1" lang="nl-NL" sz="2800" dirty="0">
              <a:latin typeface="Times New Roman" pitchFamily="18" charset="0"/>
            </a:endParaRPr>
          </a:p>
        </p:txBody>
      </p:sp>
      <p:sp>
        <p:nvSpPr>
          <p:cNvPr id="7" name="Text Box 30">
            <a:extLst>
              <a:ext uri="{FF2B5EF4-FFF2-40B4-BE49-F238E27FC236}">
                <a16:creationId xmlns:a16="http://schemas.microsoft.com/office/drawing/2014/main" id="{ED9C0B98-D62F-45FD-9173-726682060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4261606"/>
            <a:ext cx="24725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nl-NL" sz="2000" dirty="0"/>
              <a:t>3. </a:t>
            </a:r>
            <a:r>
              <a:rPr lang="nl-NL" sz="2000" dirty="0">
                <a:solidFill>
                  <a:schemeClr val="folHlink"/>
                </a:solidFill>
                <a:latin typeface="Tahoma" pitchFamily="34" charset="0"/>
              </a:rPr>
              <a:t>SELECT </a:t>
            </a:r>
            <a:r>
              <a:rPr kumimoji="1" lang="nl-NL" sz="2000" dirty="0" err="1">
                <a:solidFill>
                  <a:schemeClr val="hlink"/>
                </a:solidFill>
              </a:rPr>
              <a:t>Nr</a:t>
            </a:r>
            <a:r>
              <a:rPr kumimoji="1" lang="nl-NL" sz="2000" dirty="0">
                <a:solidFill>
                  <a:schemeClr val="hlink"/>
                </a:solidFill>
              </a:rPr>
              <a:t>, NAME</a:t>
            </a:r>
            <a:r>
              <a:rPr lang="nl-NL" sz="2000" dirty="0">
                <a:solidFill>
                  <a:schemeClr val="folHlink"/>
                </a:solidFill>
                <a:latin typeface="Tahoma" pitchFamily="34" charset="0"/>
              </a:rPr>
              <a:t> </a:t>
            </a:r>
            <a:endParaRPr kumimoji="1" lang="nl-NL" sz="2800" dirty="0">
              <a:latin typeface="Times New Roman" pitchFamily="18" charset="0"/>
            </a:endParaRP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201A18C4-EB75-412D-8252-C13EA49D0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5264906"/>
            <a:ext cx="23711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nl-NL" sz="2000" dirty="0"/>
              <a:t>4. </a:t>
            </a:r>
            <a:r>
              <a:rPr lang="nl-NL" sz="2000" dirty="0">
                <a:solidFill>
                  <a:schemeClr val="folHlink"/>
                </a:solidFill>
                <a:latin typeface="Tahoma" pitchFamily="34" charset="0"/>
              </a:rPr>
              <a:t>ORDER BY </a:t>
            </a:r>
            <a:r>
              <a:rPr kumimoji="1" lang="nl-NL" sz="2000" dirty="0">
                <a:solidFill>
                  <a:schemeClr val="hlink"/>
                </a:solidFill>
              </a:rPr>
              <a:t>NAME</a:t>
            </a:r>
            <a:endParaRPr kumimoji="1" lang="nl-NL" sz="2800" dirty="0">
              <a:latin typeface="Times New Roman" pitchFamily="18" charset="0"/>
            </a:endParaRPr>
          </a:p>
        </p:txBody>
      </p:sp>
      <p:sp>
        <p:nvSpPr>
          <p:cNvPr id="9" name="Line 41">
            <a:extLst>
              <a:ext uri="{FF2B5EF4-FFF2-40B4-BE49-F238E27FC236}">
                <a16:creationId xmlns:a16="http://schemas.microsoft.com/office/drawing/2014/main" id="{BED3B9E4-D26B-4690-BD25-39024B8F3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5438" y="1408869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nl-NL"/>
          </a:p>
        </p:txBody>
      </p:sp>
      <p:graphicFrame>
        <p:nvGraphicFramePr>
          <p:cNvPr id="10" name="Group 276">
            <a:extLst>
              <a:ext uri="{FF2B5EF4-FFF2-40B4-BE49-F238E27FC236}">
                <a16:creationId xmlns:a16="http://schemas.microsoft.com/office/drawing/2014/main" id="{1933FD78-1CAD-4526-83AA-039B1B736037}"/>
              </a:ext>
            </a:extLst>
          </p:cNvPr>
          <p:cNvGraphicFramePr>
            <a:graphicFrameLocks/>
          </p:cNvGraphicFramePr>
          <p:nvPr/>
        </p:nvGraphicFramePr>
        <p:xfrm>
          <a:off x="4648200" y="1805744"/>
          <a:ext cx="3596209" cy="1280160"/>
        </p:xfrm>
        <a:graphic>
          <a:graphicData uri="http://schemas.openxmlformats.org/drawingml/2006/table">
            <a:tbl>
              <a:tblPr/>
              <a:tblGrid>
                <a:gridCol w="473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COLOR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WEIGHT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CITY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Nut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Londen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Bolt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Green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Parijs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A3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Screw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Blue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Screw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Londen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Pin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Blue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Parijs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Vice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Londen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Group 241">
            <a:extLst>
              <a:ext uri="{FF2B5EF4-FFF2-40B4-BE49-F238E27FC236}">
                <a16:creationId xmlns:a16="http://schemas.microsoft.com/office/drawing/2014/main" id="{ED31CAAC-BF4B-4A19-B259-E535909BE5FE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3588506"/>
          <a:ext cx="3452192" cy="594360"/>
        </p:xfrm>
        <a:graphic>
          <a:graphicData uri="http://schemas.openxmlformats.org/drawingml/2006/table">
            <a:tbl>
              <a:tblPr/>
              <a:tblGrid>
                <a:gridCol w="4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COLOR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GEWICHT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PLAATS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A3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Screw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Blue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Pin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Blue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Parijs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265">
            <a:extLst>
              <a:ext uri="{FF2B5EF4-FFF2-40B4-BE49-F238E27FC236}">
                <a16:creationId xmlns:a16="http://schemas.microsoft.com/office/drawing/2014/main" id="{23F92360-827E-471A-925E-B9B64F97D689}"/>
              </a:ext>
            </a:extLst>
          </p:cNvPr>
          <p:cNvGraphicFramePr>
            <a:graphicFrameLocks noGrp="1"/>
          </p:cNvGraphicFramePr>
          <p:nvPr/>
        </p:nvGraphicFramePr>
        <p:xfrm>
          <a:off x="4719638" y="4658481"/>
          <a:ext cx="1049337" cy="594360"/>
        </p:xfrm>
        <a:graphic>
          <a:graphicData uri="http://schemas.openxmlformats.org/drawingml/2006/table">
            <a:tbl>
              <a:tblPr/>
              <a:tblGrid>
                <a:gridCol w="41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Screw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Pin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Group 259">
            <a:extLst>
              <a:ext uri="{FF2B5EF4-FFF2-40B4-BE49-F238E27FC236}">
                <a16:creationId xmlns:a16="http://schemas.microsoft.com/office/drawing/2014/main" id="{07B1FC94-EF39-4C9B-9E3E-D6506A81F6D0}"/>
              </a:ext>
            </a:extLst>
          </p:cNvPr>
          <p:cNvGraphicFramePr>
            <a:graphicFrameLocks noGrp="1"/>
          </p:cNvGraphicFramePr>
          <p:nvPr/>
        </p:nvGraphicFramePr>
        <p:xfrm>
          <a:off x="4731543" y="5745599"/>
          <a:ext cx="1049338" cy="594360"/>
        </p:xfrm>
        <a:graphic>
          <a:graphicData uri="http://schemas.openxmlformats.org/drawingml/2006/table">
            <a:tbl>
              <a:tblPr/>
              <a:tblGrid>
                <a:gridCol w="41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Pin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A3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Screw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66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0F0DC-9F82-41D0-A04A-DCDCB16B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SELECT </a:t>
            </a:r>
            <a:r>
              <a:rPr lang="nl-NL" dirty="0" err="1"/>
              <a:t>and</a:t>
            </a:r>
            <a:r>
              <a:rPr lang="nl-NL" dirty="0"/>
              <a:t> FROM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EA227C-7D5F-42BA-9F36-2BD26739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SELECT </a:t>
            </a:r>
            <a:r>
              <a:rPr lang="nl-NL" dirty="0" err="1"/>
              <a:t>and</a:t>
            </a:r>
            <a:r>
              <a:rPr lang="nl-NL" dirty="0"/>
              <a:t> FROM </a:t>
            </a:r>
            <a:r>
              <a:rPr lang="en-US" dirty="0"/>
              <a:t>are keywords for this syntax</a:t>
            </a:r>
            <a:endParaRPr lang="nl-NL" dirty="0"/>
          </a:p>
          <a:p>
            <a:endParaRPr lang="nl-NL" dirty="0"/>
          </a:p>
          <a:p>
            <a:r>
              <a:rPr lang="nl-NL" dirty="0"/>
              <a:t>SELECT</a:t>
            </a:r>
          </a:p>
          <a:p>
            <a:pPr lvl="1"/>
            <a:r>
              <a:rPr lang="en-US" dirty="0"/>
              <a:t>Select which columns the data should come from</a:t>
            </a:r>
            <a:endParaRPr lang="nl-NL" dirty="0"/>
          </a:p>
          <a:p>
            <a:pPr lvl="1"/>
            <a:r>
              <a:rPr lang="en-US" dirty="0"/>
              <a:t>Can only contain names of </a:t>
            </a:r>
            <a:r>
              <a:rPr lang="en-US" dirty="0" err="1"/>
              <a:t>colu</a:t>
            </a:r>
            <a:endParaRPr lang="nl-NL" dirty="0"/>
          </a:p>
          <a:p>
            <a:pPr lvl="2"/>
            <a:r>
              <a:rPr lang="en-US" dirty="0"/>
              <a:t>Only the names of columns from tables prepared by the FROM</a:t>
            </a:r>
            <a:endParaRPr lang="nl-NL" dirty="0"/>
          </a:p>
          <a:p>
            <a:pPr lvl="2"/>
            <a:endParaRPr lang="nl-NL" dirty="0"/>
          </a:p>
          <a:p>
            <a:r>
              <a:rPr lang="nl-NL" dirty="0"/>
              <a:t>FROM</a:t>
            </a:r>
          </a:p>
          <a:p>
            <a:pPr lvl="1"/>
            <a:r>
              <a:rPr lang="en-US" dirty="0"/>
              <a:t>Which table contains the columns of where you want information from</a:t>
            </a:r>
            <a:endParaRPr lang="nl-NL" dirty="0"/>
          </a:p>
          <a:p>
            <a:pPr lvl="1"/>
            <a:r>
              <a:rPr lang="en-US" dirty="0"/>
              <a:t>Can only contain table names 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Example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SELECT </a:t>
            </a:r>
            <a:r>
              <a:rPr lang="nl-NL" dirty="0" err="1"/>
              <a:t>customerNumber</a:t>
            </a:r>
            <a:r>
              <a:rPr lang="nl-NL" dirty="0"/>
              <a:t>, </a:t>
            </a:r>
            <a:r>
              <a:rPr lang="nl-NL" dirty="0" err="1"/>
              <a:t>customerName</a:t>
            </a:r>
            <a:endParaRPr lang="nl-NL" dirty="0"/>
          </a:p>
          <a:p>
            <a:pPr lvl="1"/>
            <a:r>
              <a:rPr lang="nl-NL" dirty="0"/>
              <a:t>FROM </a:t>
            </a:r>
            <a:r>
              <a:rPr lang="nl-NL" dirty="0" err="1"/>
              <a:t>customers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9819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24A8C-2E9C-4879-A386-57B98798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WHERE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01273A-299D-42EB-AB53-176EDBB5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for the data to be retrieved. Affects everything in the SELECT section.</a:t>
            </a:r>
          </a:p>
          <a:p>
            <a:r>
              <a:rPr lang="en-US" dirty="0"/>
              <a:t>Data must match the condition set through the </a:t>
            </a:r>
            <a:r>
              <a:rPr lang="nl-NL" dirty="0"/>
              <a:t>WHERE </a:t>
            </a:r>
            <a:r>
              <a:rPr lang="nl-NL" dirty="0" err="1"/>
              <a:t>keyword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SELECT [column(s)]</a:t>
            </a:r>
          </a:p>
          <a:p>
            <a:pPr lvl="1"/>
            <a:r>
              <a:rPr lang="nl-NL" dirty="0"/>
              <a:t>FROM [</a:t>
            </a:r>
            <a:r>
              <a:rPr lang="nl-NL" dirty="0" err="1"/>
              <a:t>table</a:t>
            </a:r>
            <a:r>
              <a:rPr lang="nl-NL" dirty="0"/>
              <a:t>]</a:t>
            </a:r>
          </a:p>
          <a:p>
            <a:pPr lvl="1"/>
            <a:r>
              <a:rPr lang="nl-NL" dirty="0"/>
              <a:t>WHERE [column] [operator] {</a:t>
            </a:r>
            <a:r>
              <a:rPr lang="nl-NL" dirty="0" err="1"/>
              <a:t>exception</a:t>
            </a:r>
            <a:r>
              <a:rPr lang="nl-NL" dirty="0"/>
              <a:t>}</a:t>
            </a:r>
          </a:p>
          <a:p>
            <a:pPr lvl="1"/>
            <a:endParaRPr lang="nl-NL" dirty="0"/>
          </a:p>
          <a:p>
            <a:r>
              <a:rPr lang="nl-NL" dirty="0"/>
              <a:t>Operators</a:t>
            </a:r>
          </a:p>
          <a:p>
            <a:pPr lvl="1"/>
            <a:r>
              <a:rPr lang="nl-NL" dirty="0"/>
              <a:t>(!) =</a:t>
            </a:r>
          </a:p>
          <a:p>
            <a:pPr lvl="1"/>
            <a:r>
              <a:rPr lang="nl-NL" dirty="0"/>
              <a:t>&lt; or &gt; or &lt;= or &gt;= or &lt;&gt;</a:t>
            </a:r>
          </a:p>
          <a:p>
            <a:pPr lvl="1"/>
            <a:r>
              <a:rPr lang="nl-NL" dirty="0"/>
              <a:t>BETWEEN</a:t>
            </a:r>
          </a:p>
          <a:p>
            <a:pPr lvl="1"/>
            <a:r>
              <a:rPr lang="nl-NL" dirty="0"/>
              <a:t>IN</a:t>
            </a:r>
          </a:p>
          <a:p>
            <a:pPr lvl="1"/>
            <a:r>
              <a:rPr lang="nl-NL" dirty="0"/>
              <a:t>LIKE</a:t>
            </a:r>
          </a:p>
          <a:p>
            <a:pPr lvl="1"/>
            <a:r>
              <a:rPr lang="nl-NL" dirty="0"/>
              <a:t>[NOT]</a:t>
            </a:r>
          </a:p>
          <a:p>
            <a:pPr lvl="1"/>
            <a:endParaRPr lang="nl-NL" dirty="0"/>
          </a:p>
          <a:p>
            <a:r>
              <a:rPr lang="en-US" dirty="0"/>
              <a:t>Can be expanded using the AND keyword, can be alternated using the OR keyword.</a:t>
            </a:r>
            <a:endParaRPr lang="nl-NL" dirty="0"/>
          </a:p>
          <a:p>
            <a:pPr lvl="1"/>
            <a:r>
              <a:rPr lang="nl-NL" dirty="0"/>
              <a:t>WHERE name = ‘Henk’ AND </a:t>
            </a:r>
            <a:r>
              <a:rPr lang="nl-NL" dirty="0" err="1"/>
              <a:t>age</a:t>
            </a:r>
            <a:r>
              <a:rPr lang="nl-NL" dirty="0"/>
              <a:t> &gt;=16;</a:t>
            </a:r>
          </a:p>
        </p:txBody>
      </p:sp>
    </p:spTree>
    <p:extLst>
      <p:ext uri="{BB962C8B-B14F-4D97-AF65-F5344CB8AC3E}">
        <p14:creationId xmlns:p14="http://schemas.microsoft.com/office/powerpoint/2010/main" val="294575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12B86-492B-4AE4-AD46-AAC3F650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LIKE Operator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786E1A-2974-42BE-84BE-B1A14871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searches based on(part of) a string</a:t>
            </a:r>
          </a:p>
          <a:p>
            <a:pPr lvl="1"/>
            <a:r>
              <a:rPr lang="en-US" dirty="0"/>
              <a:t>A character string is defined using inverted commas </a:t>
            </a:r>
            <a:r>
              <a:rPr lang="nl-NL" dirty="0">
                <a:sym typeface="Wingdings" panose="05000000000000000000" pitchFamily="2" charset="2"/>
              </a:rPr>
              <a:t></a:t>
            </a:r>
            <a:r>
              <a:rPr lang="nl-NL" dirty="0"/>
              <a:t> ‘ </a:t>
            </a:r>
            <a:r>
              <a:rPr lang="nl-NL" dirty="0" err="1"/>
              <a:t>text</a:t>
            </a:r>
            <a:r>
              <a:rPr lang="nl-NL" dirty="0"/>
              <a:t> ‘</a:t>
            </a:r>
          </a:p>
          <a:p>
            <a:endParaRPr lang="nl-NL" dirty="0"/>
          </a:p>
          <a:p>
            <a:r>
              <a:rPr lang="en-US" dirty="0"/>
              <a:t>Use the LIKE operator with the WHERE statement</a:t>
            </a:r>
          </a:p>
          <a:p>
            <a:endParaRPr lang="nl-NL" dirty="0"/>
          </a:p>
          <a:p>
            <a:r>
              <a:rPr lang="nl-NL" dirty="0"/>
              <a:t>LIKE </a:t>
            </a:r>
            <a:r>
              <a:rPr lang="nl-NL" dirty="0" err="1"/>
              <a:t>uses</a:t>
            </a:r>
            <a:r>
              <a:rPr lang="nl-NL" dirty="0"/>
              <a:t> Wildcards</a:t>
            </a:r>
          </a:p>
          <a:p>
            <a:pPr lvl="1"/>
            <a:r>
              <a:rPr lang="nl-NL" dirty="0"/>
              <a:t>% </a:t>
            </a:r>
            <a:r>
              <a:rPr lang="nl-NL" dirty="0">
                <a:sym typeface="Wingdings" panose="05000000000000000000" pitchFamily="2" charset="2"/>
              </a:rPr>
              <a:t></a:t>
            </a:r>
            <a:r>
              <a:rPr lang="nl-NL" dirty="0"/>
              <a:t> </a:t>
            </a:r>
            <a:r>
              <a:rPr lang="nl-NL" dirty="0" err="1"/>
              <a:t>undetermined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, </a:t>
            </a:r>
            <a:r>
              <a:rPr lang="nl-NL" dirty="0" err="1"/>
              <a:t>undetermined</a:t>
            </a:r>
            <a:r>
              <a:rPr lang="nl-NL" dirty="0"/>
              <a:t> </a:t>
            </a:r>
            <a:r>
              <a:rPr lang="nl-NL" dirty="0" err="1"/>
              <a:t>sign</a:t>
            </a:r>
            <a:r>
              <a:rPr lang="nl-NL" dirty="0"/>
              <a:t> 
_ (</a:t>
            </a:r>
            <a:r>
              <a:rPr lang="nl-NL" dirty="0" err="1"/>
              <a:t>underscore</a:t>
            </a:r>
            <a:r>
              <a:rPr lang="nl-NL" dirty="0"/>
              <a:t>) </a:t>
            </a:r>
            <a:r>
              <a:rPr lang="nl-NL" dirty="0">
                <a:sym typeface="Wingdings" panose="05000000000000000000" pitchFamily="2" charset="2"/>
              </a:rPr>
              <a:t> </a:t>
            </a:r>
            <a:r>
              <a:rPr lang="en-US" dirty="0"/>
              <a:t>fixed number (1 piece), fixed sign</a:t>
            </a:r>
            <a:endParaRPr lang="nl-NL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719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67ADE-180F-41AE-BAE4-F6EDB7598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Introductie + DQL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E2078FC-DE2A-4B86-9D55-20BCD5910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19573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80792-81C1-43A4-A22C-E2C73BC9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ORDER BY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D73178-08DA-40CD-A8D2-F409E8D32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BY is a SELECT instruction functionality that can sort results in a requested manner</a:t>
            </a:r>
          </a:p>
          <a:p>
            <a:pPr lvl="1"/>
            <a:r>
              <a:rPr lang="en-US" dirty="0"/>
              <a:t>Options to choose from are </a:t>
            </a:r>
            <a:r>
              <a:rPr lang="nl-NL" dirty="0"/>
              <a:t>ASC(</a:t>
            </a:r>
            <a:r>
              <a:rPr lang="nl-NL" dirty="0" err="1"/>
              <a:t>ending</a:t>
            </a:r>
            <a:r>
              <a:rPr lang="nl-NL" dirty="0"/>
              <a:t>) or DESC(</a:t>
            </a:r>
            <a:r>
              <a:rPr lang="nl-NL" dirty="0" err="1"/>
              <a:t>ending</a:t>
            </a:r>
            <a:r>
              <a:rPr lang="nl-NL" dirty="0"/>
              <a:t>)</a:t>
            </a:r>
          </a:p>
          <a:p>
            <a:pPr marL="342900" lvl="1" indent="0">
              <a:buNone/>
            </a:pPr>
            <a:endParaRPr lang="nl-NL" dirty="0"/>
          </a:p>
          <a:p>
            <a:r>
              <a:rPr lang="nl-NL" dirty="0" err="1"/>
              <a:t>Use</a:t>
            </a:r>
            <a:r>
              <a:rPr lang="nl-NL" dirty="0"/>
              <a:t> ORDER BY as </a:t>
            </a:r>
            <a:r>
              <a:rPr lang="nl-NL" dirty="0" err="1"/>
              <a:t>following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SELECT *</a:t>
            </a:r>
          </a:p>
          <a:p>
            <a:pPr lvl="1"/>
            <a:r>
              <a:rPr lang="nl-NL" dirty="0"/>
              <a:t>FROM customer</a:t>
            </a:r>
          </a:p>
          <a:p>
            <a:pPr lvl="1"/>
            <a:r>
              <a:rPr lang="nl-NL" dirty="0"/>
              <a:t>WHERE </a:t>
            </a:r>
            <a:r>
              <a:rPr lang="nl-NL" dirty="0" err="1"/>
              <a:t>age</a:t>
            </a:r>
            <a:r>
              <a:rPr lang="nl-NL" dirty="0"/>
              <a:t> =&lt; 25</a:t>
            </a:r>
          </a:p>
          <a:p>
            <a:pPr lvl="1"/>
            <a:r>
              <a:rPr lang="nl-NL" dirty="0"/>
              <a:t>ORDER BY </a:t>
            </a:r>
            <a:r>
              <a:rPr lang="nl-NL" dirty="0" err="1"/>
              <a:t>firstname</a:t>
            </a:r>
            <a:r>
              <a:rPr lang="nl-NL" dirty="0"/>
              <a:t> DESC;</a:t>
            </a:r>
          </a:p>
          <a:p>
            <a:endParaRPr lang="nl-NL" dirty="0"/>
          </a:p>
          <a:p>
            <a:r>
              <a:rPr lang="nl-NL" dirty="0"/>
              <a:t>Are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requested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A – Z or Z – A? </a:t>
            </a:r>
          </a:p>
        </p:txBody>
      </p:sp>
    </p:spTree>
    <p:extLst>
      <p:ext uri="{BB962C8B-B14F-4D97-AF65-F5344CB8AC3E}">
        <p14:creationId xmlns:p14="http://schemas.microsoft.com/office/powerpoint/2010/main" val="1472612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09C3A-E0AD-4D44-8C4D-D22A19D1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Aggegrate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BE169A-9AED-443F-9162-E63BF141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2826"/>
            <a:ext cx="9394344" cy="4782993"/>
          </a:xfrm>
        </p:spPr>
        <p:txBody>
          <a:bodyPr/>
          <a:lstStyle/>
          <a:p>
            <a:r>
              <a:rPr lang="nl-NL" dirty="0"/>
              <a:t>COUNT – </a:t>
            </a:r>
            <a:r>
              <a:rPr lang="en-US" dirty="0"/>
              <a:t>returns the number of rows </a:t>
            </a:r>
            <a:r>
              <a:rPr lang="nl-NL" dirty="0"/>
              <a:t>
SUM – </a:t>
            </a:r>
            <a:r>
              <a:rPr lang="en-US" dirty="0"/>
              <a:t>returns the total of all values</a:t>
            </a:r>
            <a:r>
              <a:rPr lang="nl-NL" dirty="0"/>
              <a:t>
MIN – returns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
MAX – returns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
AVG – </a:t>
            </a:r>
            <a:r>
              <a:rPr lang="en-US" dirty="0"/>
              <a:t>returns the average of all values</a:t>
            </a:r>
            <a:endParaRPr lang="nl-NL" dirty="0"/>
          </a:p>
          <a:p>
            <a:endParaRPr lang="nl-NL" dirty="0"/>
          </a:p>
          <a:p>
            <a:r>
              <a:rPr lang="en-US" dirty="0"/>
              <a:t>But they </a:t>
            </a:r>
            <a:r>
              <a:rPr lang="en-US" dirty="0" err="1"/>
              <a:t>aggegrate</a:t>
            </a:r>
            <a:r>
              <a:rPr lang="en-US" dirty="0"/>
              <a:t> all results in a single record</a:t>
            </a:r>
          </a:p>
          <a:p>
            <a:pPr lvl="1"/>
            <a:r>
              <a:rPr lang="en-US" dirty="0"/>
              <a:t>This means that not using it correctly will lead to unreliable data (incorrect results).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78194-4705-68A3-DA6F-727AC00C9ED2}"/>
              </a:ext>
            </a:extLst>
          </p:cNvPr>
          <p:cNvSpPr txBox="1"/>
          <p:nvPr/>
        </p:nvSpPr>
        <p:spPr>
          <a:xfrm>
            <a:off x="838200" y="15734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Most common:</a:t>
            </a:r>
          </a:p>
        </p:txBody>
      </p:sp>
    </p:spTree>
    <p:extLst>
      <p:ext uri="{BB962C8B-B14F-4D97-AF65-F5344CB8AC3E}">
        <p14:creationId xmlns:p14="http://schemas.microsoft.com/office/powerpoint/2010/main" val="2455857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Aggegrate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SELECT component is available (as an intermediate result)</a:t>
            </a:r>
            <a:r>
              <a:rPr lang="nl-NL" dirty="0"/>
              <a:t>:</a:t>
            </a:r>
          </a:p>
          <a:p>
            <a:pPr lvl="1"/>
            <a:r>
              <a:rPr lang="en-US" dirty="0"/>
              <a:t>the set of rows available that meets the condition in the WHERE component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err="1"/>
              <a:t>examples</a:t>
            </a:r>
            <a:r>
              <a:rPr lang="nl-NL" dirty="0"/>
              <a:t> :</a:t>
            </a:r>
          </a:p>
          <a:p>
            <a:pPr lvl="1"/>
            <a:r>
              <a:rPr lang="nl-NL" dirty="0"/>
              <a:t>SELECT COUNT(*) FROM spelers;</a:t>
            </a:r>
          </a:p>
          <a:p>
            <a:pPr lvl="1"/>
            <a:r>
              <a:rPr lang="nl-NL" dirty="0"/>
              <a:t>SELECT COUNT(DISTINCT </a:t>
            </a:r>
            <a:r>
              <a:rPr lang="nl-NL" dirty="0" err="1"/>
              <a:t>place</a:t>
            </a:r>
            <a:r>
              <a:rPr lang="nl-NL" dirty="0"/>
              <a:t>) FROM spelers;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F0A3-6D4E-4F79-9C60-5E3EB9DB1D7B}" type="slidenum">
              <a:rPr lang="nl-NL"/>
              <a:pPr/>
              <a:t>22</a:t>
            </a:fld>
            <a:endParaRPr lang="nl-NL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Aggegrate</a:t>
            </a:r>
            <a:r>
              <a:rPr lang="en-US" dirty="0"/>
              <a:t> functions not in WHERE component</a:t>
            </a:r>
            <a:endParaRPr lang="nl-NL" dirty="0"/>
          </a:p>
        </p:txBody>
      </p:sp>
      <p:sp>
        <p:nvSpPr>
          <p:cNvPr id="3696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folHlink"/>
                </a:solidFill>
              </a:rPr>
              <a:t>SELECT * FROM </a:t>
            </a:r>
            <a:r>
              <a:rPr lang="nl-NL" dirty="0" err="1">
                <a:solidFill>
                  <a:schemeClr val="folHlink"/>
                </a:solidFill>
              </a:rPr>
              <a:t>fines</a:t>
            </a:r>
            <a:br>
              <a:rPr lang="nl-NL" dirty="0">
                <a:solidFill>
                  <a:schemeClr val="folHlink"/>
                </a:solidFill>
              </a:rPr>
            </a:br>
            <a:r>
              <a:rPr lang="nl-NL" dirty="0">
                <a:solidFill>
                  <a:schemeClr val="folHlink"/>
                </a:solidFill>
              </a:rPr>
              <a:t>WHERE </a:t>
            </a:r>
            <a:r>
              <a:rPr lang="nl-NL" dirty="0">
                <a:solidFill>
                  <a:schemeClr val="hlink"/>
                </a:solidFill>
              </a:rPr>
              <a:t>SUM(bedrag) &gt; 100</a:t>
            </a:r>
            <a:r>
              <a:rPr lang="nl-NL">
                <a:solidFill>
                  <a:schemeClr val="folHlink"/>
                </a:solidFill>
              </a:rPr>
              <a:t>; </a:t>
            </a:r>
            <a:r>
              <a:rPr lang="nl-NL">
                <a:solidFill>
                  <a:schemeClr val="hlink"/>
                </a:solidFill>
              </a:rPr>
              <a:t>//WRONG!!</a:t>
            </a:r>
            <a:br>
              <a:rPr lang="nl-NL" dirty="0">
                <a:solidFill>
                  <a:schemeClr val="folHlink"/>
                </a:solidFill>
              </a:rPr>
            </a:br>
            <a:endParaRPr lang="nl-NL" dirty="0">
              <a:solidFill>
                <a:schemeClr val="folHlink"/>
              </a:solidFill>
            </a:endParaRPr>
          </a:p>
          <a:p>
            <a:r>
              <a:rPr lang="nl-NL" dirty="0">
                <a:solidFill>
                  <a:schemeClr val="folHlink"/>
                </a:solidFill>
              </a:rPr>
              <a:t>SELECT SUM(</a:t>
            </a:r>
            <a:r>
              <a:rPr lang="nl-NL" dirty="0" err="1">
                <a:solidFill>
                  <a:schemeClr val="folHlink"/>
                </a:solidFill>
              </a:rPr>
              <a:t>amount</a:t>
            </a:r>
            <a:r>
              <a:rPr lang="nl-NL" dirty="0">
                <a:solidFill>
                  <a:schemeClr val="folHlink"/>
                </a:solidFill>
              </a:rPr>
              <a:t>) FROM </a:t>
            </a:r>
            <a:r>
              <a:rPr lang="nl-NL" dirty="0" err="1">
                <a:solidFill>
                  <a:schemeClr val="folHlink"/>
                </a:solidFill>
              </a:rPr>
              <a:t>fines</a:t>
            </a:r>
            <a:br>
              <a:rPr lang="nl-NL" dirty="0">
                <a:solidFill>
                  <a:schemeClr val="folHlink"/>
                </a:solidFill>
              </a:rPr>
            </a:br>
            <a:r>
              <a:rPr lang="nl-NL" dirty="0">
                <a:solidFill>
                  <a:schemeClr val="folHlink"/>
                </a:solidFill>
              </a:rPr>
              <a:t>WHERE </a:t>
            </a:r>
            <a:r>
              <a:rPr lang="nl-NL" dirty="0" err="1">
                <a:solidFill>
                  <a:schemeClr val="folHlink"/>
                </a:solidFill>
              </a:rPr>
              <a:t>amount</a:t>
            </a:r>
            <a:r>
              <a:rPr lang="nl-NL" dirty="0">
                <a:solidFill>
                  <a:schemeClr val="folHlink"/>
                </a:solidFill>
              </a:rPr>
              <a:t> &gt;100;</a:t>
            </a:r>
          </a:p>
          <a:p>
            <a:endParaRPr lang="nl-NL" dirty="0">
              <a:solidFill>
                <a:schemeClr val="folHlink"/>
              </a:solidFill>
            </a:endParaRPr>
          </a:p>
          <a:p>
            <a:r>
              <a:rPr lang="nl-NL" dirty="0">
                <a:solidFill>
                  <a:schemeClr val="folHlink"/>
                </a:solidFill>
              </a:rPr>
              <a:t>SELECT COUNT(*) FROM </a:t>
            </a:r>
            <a:r>
              <a:rPr lang="nl-NL" dirty="0" err="1">
                <a:solidFill>
                  <a:schemeClr val="folHlink"/>
                </a:solidFill>
              </a:rPr>
              <a:t>fines</a:t>
            </a:r>
            <a:br>
              <a:rPr lang="nl-NL" dirty="0">
                <a:solidFill>
                  <a:schemeClr val="folHlink"/>
                </a:solidFill>
              </a:rPr>
            </a:br>
            <a:r>
              <a:rPr lang="nl-NL" dirty="0">
                <a:solidFill>
                  <a:schemeClr val="folHlink"/>
                </a:solidFill>
              </a:rPr>
              <a:t>WHERE </a:t>
            </a:r>
            <a:r>
              <a:rPr lang="nl-NL" dirty="0" err="1">
                <a:solidFill>
                  <a:schemeClr val="folHlink"/>
                </a:solidFill>
              </a:rPr>
              <a:t>amount</a:t>
            </a:r>
            <a:r>
              <a:rPr lang="nl-NL" dirty="0">
                <a:solidFill>
                  <a:schemeClr val="folHlink"/>
                </a:solidFill>
              </a:rPr>
              <a:t> &gt;100; </a:t>
            </a:r>
            <a:br>
              <a:rPr lang="nl-NL" dirty="0">
                <a:solidFill>
                  <a:schemeClr val="folHlink"/>
                </a:solidFill>
              </a:rPr>
            </a:br>
            <a:endParaRPr lang="nl-NL" dirty="0">
              <a:solidFill>
                <a:schemeClr val="folHlink"/>
              </a:solidFill>
            </a:endParaRP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EC90-B0AC-46EC-BFCD-67DC9F66D874}" type="slidenum">
              <a:rPr lang="nl-NL"/>
              <a:pPr/>
              <a:t>23</a:t>
            </a:fld>
            <a:endParaRPr lang="nl-NL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70" y="533400"/>
            <a:ext cx="8229600" cy="1371600"/>
          </a:xfrm>
        </p:spPr>
        <p:txBody>
          <a:bodyPr/>
          <a:lstStyle/>
          <a:p>
            <a:r>
              <a:rPr lang="en-US" dirty="0"/>
              <a:t>COUNT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70" y="2124636"/>
            <a:ext cx="6569075" cy="3657600"/>
          </a:xfrm>
        </p:spPr>
        <p:txBody>
          <a:bodyPr/>
          <a:lstStyle/>
          <a:p>
            <a:pPr>
              <a:tabLst>
                <a:tab pos="4664075" algn="l"/>
              </a:tabLst>
            </a:pPr>
            <a:r>
              <a:rPr lang="en-US" sz="2800" dirty="0"/>
              <a:t>SELECT COUNT(*) </a:t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dirty="0" err="1"/>
              <a:t>boetes</a:t>
            </a:r>
            <a:r>
              <a:rPr lang="en-US" sz="2800" dirty="0"/>
              <a:t>;	</a:t>
            </a:r>
            <a:r>
              <a:rPr lang="en-US" sz="2800" dirty="0">
                <a:solidFill>
                  <a:schemeClr val="folHlink"/>
                </a:solidFill>
              </a:rPr>
              <a:t>8</a:t>
            </a:r>
            <a:endParaRPr lang="en-US" sz="2800" dirty="0"/>
          </a:p>
          <a:p>
            <a:pPr>
              <a:tabLst>
                <a:tab pos="4664075" algn="l"/>
              </a:tabLst>
            </a:pPr>
            <a:r>
              <a:rPr lang="en-US" sz="2800" dirty="0"/>
              <a:t>SELECT COUNT(amount) </a:t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dirty="0" err="1"/>
              <a:t>boetes</a:t>
            </a:r>
            <a:r>
              <a:rPr lang="en-US" sz="2800" dirty="0"/>
              <a:t>;	</a:t>
            </a:r>
            <a:r>
              <a:rPr lang="en-US" sz="2800" dirty="0">
                <a:solidFill>
                  <a:schemeClr val="folHlink"/>
                </a:solidFill>
              </a:rPr>
              <a:t>7</a:t>
            </a:r>
            <a:endParaRPr lang="en-US" sz="2800" dirty="0"/>
          </a:p>
          <a:p>
            <a:pPr>
              <a:tabLst>
                <a:tab pos="4664075" algn="l"/>
              </a:tabLst>
            </a:pPr>
            <a:r>
              <a:rPr lang="en-US" sz="2800" dirty="0"/>
              <a:t>SELECT COUNT(DISTINCT amount)</a:t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dirty="0" err="1"/>
              <a:t>boetes</a:t>
            </a:r>
            <a:r>
              <a:rPr lang="en-US" sz="2800" dirty="0"/>
              <a:t>;</a:t>
            </a:r>
            <a:r>
              <a:rPr lang="en-US" dirty="0"/>
              <a:t>	</a:t>
            </a:r>
            <a:r>
              <a:rPr lang="en-US" sz="2800" dirty="0">
                <a:solidFill>
                  <a:schemeClr val="folHlink"/>
                </a:solidFill>
              </a:rPr>
              <a:t>4</a:t>
            </a:r>
          </a:p>
        </p:txBody>
      </p:sp>
      <p:graphicFrame>
        <p:nvGraphicFramePr>
          <p:cNvPr id="374912" name="Group 12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2878183"/>
              </p:ext>
            </p:extLst>
          </p:nvPr>
        </p:nvGraphicFramePr>
        <p:xfrm>
          <a:off x="7526057" y="2124636"/>
          <a:ext cx="2386870" cy="3017520"/>
        </p:xfrm>
        <a:graphic>
          <a:graphicData uri="http://schemas.openxmlformats.org/drawingml/2006/table">
            <a:tbl>
              <a:tblPr/>
              <a:tblGrid>
                <a:gridCol w="115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FINENR</a:t>
                      </a: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AMOUNT</a:t>
                      </a: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NULL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8649AC-0442-4628-8655-8D7AABCAC546}" type="slidenum">
              <a:rPr lang="nl-NL"/>
              <a:pPr/>
              <a:t>24</a:t>
            </a:fld>
            <a:endParaRPr lang="nl-N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586100"/>
            <a:ext cx="8229600" cy="1371600"/>
          </a:xfrm>
        </p:spPr>
        <p:txBody>
          <a:bodyPr/>
          <a:lstStyle/>
          <a:p>
            <a:r>
              <a:rPr lang="en-US" dirty="0"/>
              <a:t>MIN, MAX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02659" y="1957700"/>
            <a:ext cx="5867400" cy="3886200"/>
          </a:xfrm>
        </p:spPr>
        <p:txBody>
          <a:bodyPr/>
          <a:lstStyle/>
          <a:p>
            <a:r>
              <a:rPr lang="en-US" dirty="0"/>
              <a:t>SELECT MIN(</a:t>
            </a:r>
            <a:r>
              <a:rPr lang="en-US" dirty="0" err="1"/>
              <a:t>bedrag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FROM fines;		      </a:t>
            </a:r>
            <a:r>
              <a:rPr lang="en-US" dirty="0">
                <a:solidFill>
                  <a:schemeClr val="folHlink"/>
                </a:solidFill>
              </a:rPr>
              <a:t>25</a:t>
            </a:r>
            <a:endParaRPr lang="en-US" dirty="0"/>
          </a:p>
          <a:p>
            <a:r>
              <a:rPr lang="en-US" dirty="0"/>
              <a:t>SELECT MAX(</a:t>
            </a:r>
            <a:r>
              <a:rPr lang="en-US" dirty="0" err="1"/>
              <a:t>bedrag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FROM fines;		      </a:t>
            </a:r>
            <a:r>
              <a:rPr lang="en-US" dirty="0">
                <a:solidFill>
                  <a:schemeClr val="folHlink"/>
                </a:solidFill>
              </a:rPr>
              <a:t>85</a:t>
            </a:r>
          </a:p>
        </p:txBody>
      </p:sp>
      <p:graphicFrame>
        <p:nvGraphicFramePr>
          <p:cNvPr id="375850" name="Group 4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7811587"/>
              </p:ext>
            </p:extLst>
          </p:nvPr>
        </p:nvGraphicFramePr>
        <p:xfrm>
          <a:off x="7244976" y="1882781"/>
          <a:ext cx="2256833" cy="3017520"/>
        </p:xfrm>
        <a:graphic>
          <a:graphicData uri="http://schemas.openxmlformats.org/drawingml/2006/table">
            <a:tbl>
              <a:tblPr/>
              <a:tblGrid>
                <a:gridCol w="1091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FINES#</a:t>
                      </a: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AMOUNT</a:t>
                      </a: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NULL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40D67A-222D-42D8-B3BE-CC3410AEA05D}" type="slidenum">
              <a:rPr lang="nl-NL"/>
              <a:pPr/>
              <a:t>25</a:t>
            </a:fld>
            <a:endParaRPr lang="nl-NL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08000" y="525463"/>
            <a:ext cx="8229600" cy="1371600"/>
          </a:xfrm>
        </p:spPr>
        <p:txBody>
          <a:bodyPr/>
          <a:lstStyle/>
          <a:p>
            <a:r>
              <a:rPr lang="en-US" dirty="0"/>
              <a:t>SUM, AVG examples</a:t>
            </a:r>
          </a:p>
        </p:txBody>
      </p:sp>
      <p:sp>
        <p:nvSpPr>
          <p:cNvPr id="37581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228504" y="2057400"/>
            <a:ext cx="6049963" cy="4419600"/>
          </a:xfrm>
        </p:spPr>
        <p:txBody>
          <a:bodyPr/>
          <a:lstStyle/>
          <a:p>
            <a:pPr>
              <a:tabLst>
                <a:tab pos="5029200" algn="l"/>
              </a:tabLst>
            </a:pPr>
            <a:r>
              <a:rPr lang="en-US" sz="2800" dirty="0"/>
              <a:t>SELECT SUM(amount) </a:t>
            </a:r>
            <a:br>
              <a:rPr lang="en-US" sz="2800" dirty="0"/>
            </a:br>
            <a:r>
              <a:rPr lang="en-US" sz="2800" dirty="0"/>
              <a:t>FROM fines;	</a:t>
            </a:r>
            <a:r>
              <a:rPr lang="en-US" sz="2800" dirty="0">
                <a:solidFill>
                  <a:schemeClr val="folHlink"/>
                </a:solidFill>
              </a:rPr>
              <a:t>420</a:t>
            </a:r>
            <a:endParaRPr lang="en-US" sz="2800" dirty="0"/>
          </a:p>
          <a:p>
            <a:pPr>
              <a:tabLst>
                <a:tab pos="5029200" algn="l"/>
              </a:tabLst>
            </a:pPr>
            <a:r>
              <a:rPr lang="en-US" sz="2800" dirty="0"/>
              <a:t>SELECT AVG(amount) </a:t>
            </a:r>
            <a:br>
              <a:rPr lang="en-US" sz="2800" dirty="0"/>
            </a:br>
            <a:r>
              <a:rPr lang="en-US" sz="2800" dirty="0"/>
              <a:t>FROM fines;	</a:t>
            </a:r>
            <a:r>
              <a:rPr lang="en-US" sz="2800" dirty="0">
                <a:solidFill>
                  <a:schemeClr val="folHlink"/>
                </a:solidFill>
              </a:rPr>
              <a:t>60</a:t>
            </a:r>
            <a:endParaRPr lang="en-US" sz="2800" dirty="0"/>
          </a:p>
          <a:p>
            <a:pPr>
              <a:tabLst>
                <a:tab pos="5029200" algn="l"/>
              </a:tabLst>
            </a:pPr>
            <a:r>
              <a:rPr lang="en-US" sz="2800" dirty="0"/>
              <a:t>SELECT SUM(amount)/</a:t>
            </a:r>
            <a:br>
              <a:rPr lang="en-US" sz="2800" dirty="0"/>
            </a:br>
            <a:r>
              <a:rPr lang="en-US" sz="2800" dirty="0"/>
              <a:t>COUNT(</a:t>
            </a:r>
            <a:r>
              <a:rPr lang="en-US" sz="2800" dirty="0">
                <a:solidFill>
                  <a:srgbClr val="FF0000"/>
                </a:solidFill>
              </a:rPr>
              <a:t>amount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FROM fines 	</a:t>
            </a:r>
            <a:r>
              <a:rPr lang="en-US" sz="2800" dirty="0">
                <a:solidFill>
                  <a:schemeClr val="folHlink"/>
                </a:solidFill>
              </a:rPr>
              <a:t>60</a:t>
            </a:r>
            <a:endParaRPr lang="en-US" sz="2800" dirty="0"/>
          </a:p>
          <a:p>
            <a:pPr marL="0" indent="0">
              <a:buNone/>
              <a:tabLst>
                <a:tab pos="5029200" algn="l"/>
              </a:tabLst>
            </a:pPr>
            <a:r>
              <a:rPr lang="en-US" sz="2800" dirty="0"/>
              <a:t>	</a:t>
            </a:r>
            <a:endParaRPr lang="en-US" dirty="0"/>
          </a:p>
        </p:txBody>
      </p:sp>
      <p:graphicFrame>
        <p:nvGraphicFramePr>
          <p:cNvPr id="371754" name="Group 4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4069439"/>
              </p:ext>
            </p:extLst>
          </p:nvPr>
        </p:nvGraphicFramePr>
        <p:xfrm>
          <a:off x="7628965" y="1943418"/>
          <a:ext cx="2230652" cy="3017520"/>
        </p:xfrm>
        <a:graphic>
          <a:graphicData uri="http://schemas.openxmlformats.org/drawingml/2006/table">
            <a:tbl>
              <a:tblPr/>
              <a:tblGrid>
                <a:gridCol w="107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FINES#</a:t>
                      </a: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AMOUNT</a:t>
                      </a: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NULL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3A46F-42F0-47E8-926B-D78C83B15507}" type="slidenum">
              <a:rPr lang="nl-NL"/>
              <a:pPr/>
              <a:t>26</a:t>
            </a:fld>
            <a:endParaRPr lang="nl-N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Aggegrate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without GROUP BY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functions in SELECT without GROUP BY aggregate across all rows of the table (treat the whole table as 1 group)</a:t>
            </a:r>
          </a:p>
          <a:p>
            <a:endParaRPr lang="nl-NL" dirty="0"/>
          </a:p>
          <a:p>
            <a:r>
              <a:rPr lang="en-US" dirty="0"/>
              <a:t>NOT allowed:</a:t>
            </a:r>
          </a:p>
          <a:p>
            <a:pPr lvl="1"/>
            <a:r>
              <a:rPr lang="en-US" dirty="0"/>
              <a:t>SELECT payment no, MIN(amount) FROM fines;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5111750" cy="365125"/>
          </a:xfrm>
          <a:prstGeom prst="rect">
            <a:avLst/>
          </a:prstGeom>
        </p:spPr>
        <p:txBody>
          <a:bodyPr/>
          <a:lstStyle/>
          <a:p>
            <a:fld id="{9E3DD710-B478-4226-8878-A82FF0EF32F5}" type="slidenum">
              <a:rPr lang="nl-NL"/>
              <a:pPr/>
              <a:t>27</a:t>
            </a:fld>
            <a:endParaRPr lang="nl-NL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GROUP BY, HAVING</a:t>
            </a:r>
          </a:p>
        </p:txBody>
      </p:sp>
      <p:sp>
        <p:nvSpPr>
          <p:cNvPr id="272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nl-NL" dirty="0" err="1"/>
              <a:t>definition</a:t>
            </a:r>
            <a:r>
              <a:rPr lang="nl-NL" dirty="0"/>
              <a:t> SELECT:</a:t>
            </a:r>
          </a:p>
          <a:p>
            <a:pPr>
              <a:buFont typeface="Wingdings" pitchFamily="2" charset="2"/>
              <a:buNone/>
            </a:pPr>
            <a:r>
              <a:rPr lang="nl-NL" dirty="0"/>
              <a:t>&lt;select-instructie&gt;::=</a:t>
            </a:r>
          </a:p>
          <a:p>
            <a:pPr lvl="1">
              <a:buFont typeface="Wingdings" pitchFamily="2" charset="2"/>
              <a:buNone/>
            </a:pPr>
            <a:r>
              <a:rPr lang="nl-NL" dirty="0"/>
              <a:t>&lt;select-component&gt;</a:t>
            </a:r>
          </a:p>
          <a:p>
            <a:pPr lvl="1">
              <a:buFont typeface="Wingdings" pitchFamily="2" charset="2"/>
              <a:buNone/>
            </a:pPr>
            <a:r>
              <a:rPr lang="nl-NL" dirty="0"/>
              <a:t>&lt;</a:t>
            </a:r>
            <a:r>
              <a:rPr lang="nl-NL" dirty="0" err="1"/>
              <a:t>from</a:t>
            </a:r>
            <a:r>
              <a:rPr lang="nl-NL" dirty="0"/>
              <a:t>-component&gt;</a:t>
            </a:r>
          </a:p>
          <a:p>
            <a:pPr lvl="1">
              <a:buFont typeface="Wingdings" pitchFamily="2" charset="2"/>
              <a:buNone/>
            </a:pPr>
            <a:r>
              <a:rPr lang="nl-NL" dirty="0"/>
              <a:t>[&lt;</a:t>
            </a:r>
            <a:r>
              <a:rPr lang="nl-NL" dirty="0" err="1"/>
              <a:t>where</a:t>
            </a:r>
            <a:r>
              <a:rPr lang="nl-NL" dirty="0"/>
              <a:t>-component&gt;]</a:t>
            </a:r>
          </a:p>
          <a:p>
            <a:pPr lvl="1">
              <a:buFont typeface="Wingdings" pitchFamily="2" charset="2"/>
              <a:buNone/>
            </a:pPr>
            <a:r>
              <a:rPr lang="nl-NL" dirty="0">
                <a:solidFill>
                  <a:schemeClr val="folHlink"/>
                </a:solidFill>
              </a:rPr>
              <a:t>[&lt;</a:t>
            </a:r>
            <a:r>
              <a:rPr lang="nl-NL" dirty="0" err="1">
                <a:solidFill>
                  <a:schemeClr val="folHlink"/>
                </a:solidFill>
              </a:rPr>
              <a:t>group</a:t>
            </a:r>
            <a:r>
              <a:rPr lang="nl-NL" dirty="0">
                <a:solidFill>
                  <a:schemeClr val="folHlink"/>
                </a:solidFill>
              </a:rPr>
              <a:t>-</a:t>
            </a:r>
            <a:r>
              <a:rPr lang="nl-NL" dirty="0" err="1">
                <a:solidFill>
                  <a:schemeClr val="folHlink"/>
                </a:solidFill>
              </a:rPr>
              <a:t>by</a:t>
            </a:r>
            <a:r>
              <a:rPr lang="nl-NL" dirty="0">
                <a:solidFill>
                  <a:schemeClr val="folHlink"/>
                </a:solidFill>
              </a:rPr>
              <a:t>-component&gt;]</a:t>
            </a:r>
          </a:p>
          <a:p>
            <a:pPr lvl="1">
              <a:buFont typeface="Wingdings" pitchFamily="2" charset="2"/>
              <a:buNone/>
            </a:pPr>
            <a:r>
              <a:rPr lang="nl-NL" dirty="0">
                <a:solidFill>
                  <a:schemeClr val="folHlink"/>
                </a:solidFill>
              </a:rPr>
              <a:t>[&lt;</a:t>
            </a:r>
            <a:r>
              <a:rPr lang="nl-NL" dirty="0" err="1">
                <a:solidFill>
                  <a:schemeClr val="folHlink"/>
                </a:solidFill>
              </a:rPr>
              <a:t>having</a:t>
            </a:r>
            <a:r>
              <a:rPr lang="nl-NL" dirty="0">
                <a:solidFill>
                  <a:schemeClr val="folHlink"/>
                </a:solidFill>
              </a:rPr>
              <a:t>-component&gt;]</a:t>
            </a:r>
            <a:endParaRPr lang="nl-NL" dirty="0">
              <a:solidFill>
                <a:srgbClr val="969696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nl-NL" dirty="0"/>
              <a:t>[&lt;order-</a:t>
            </a:r>
            <a:r>
              <a:rPr lang="nl-NL" dirty="0" err="1"/>
              <a:t>by</a:t>
            </a:r>
            <a:r>
              <a:rPr lang="nl-NL" dirty="0"/>
              <a:t>-component&gt;]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563FD21-DD44-4A8B-A8A2-2533F8D339E0}" type="slidenum">
              <a:rPr lang="nl-NL"/>
              <a:pPr/>
              <a:t>28</a:t>
            </a:fld>
            <a:endParaRPr lang="nl-N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GROUP BY, HAVING</a:t>
            </a:r>
          </a:p>
        </p:txBody>
      </p:sp>
      <p:sp>
        <p:nvSpPr>
          <p:cNvPr id="3891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GROUP BY </a:t>
            </a:r>
            <a:r>
              <a:rPr lang="nl-NL" dirty="0">
                <a:solidFill>
                  <a:schemeClr val="folHlink"/>
                </a:solidFill>
              </a:rPr>
              <a:t>[column]</a:t>
            </a:r>
            <a:r>
              <a:rPr lang="nl-NL" dirty="0"/>
              <a:t>:</a:t>
            </a:r>
          </a:p>
          <a:p>
            <a:pPr lvl="1"/>
            <a:r>
              <a:rPr lang="en-US" dirty="0"/>
              <a:t>groups rows that have the same value in a column (have the same values of a given attribute)</a:t>
            </a:r>
          </a:p>
          <a:p>
            <a:pPr lvl="1"/>
            <a:r>
              <a:rPr lang="nl-NL" dirty="0" err="1"/>
              <a:t>example</a:t>
            </a:r>
            <a:r>
              <a:rPr lang="nl-NL" dirty="0"/>
              <a:t> GROUP BY colour</a:t>
            </a:r>
          </a:p>
          <a:p>
            <a:r>
              <a:rPr lang="nl-NL" dirty="0"/>
              <a:t>HAVING </a:t>
            </a:r>
            <a:r>
              <a:rPr lang="nl-NL" dirty="0">
                <a:solidFill>
                  <a:schemeClr val="folHlink"/>
                </a:solidFill>
              </a:rPr>
              <a:t>[</a:t>
            </a:r>
            <a:r>
              <a:rPr lang="nl-NL" dirty="0" err="1">
                <a:solidFill>
                  <a:schemeClr val="folHlink"/>
                </a:solidFill>
              </a:rPr>
              <a:t>group-condition</a:t>
            </a:r>
            <a:r>
              <a:rPr lang="nl-NL" dirty="0">
                <a:solidFill>
                  <a:schemeClr val="folHlink"/>
                </a:solidFill>
              </a:rPr>
              <a:t>]</a:t>
            </a:r>
            <a:r>
              <a:rPr lang="nl-NL" dirty="0"/>
              <a:t>: </a:t>
            </a:r>
          </a:p>
          <a:p>
            <a:pPr lvl="1"/>
            <a:r>
              <a:rPr lang="nl-NL" dirty="0" err="1"/>
              <a:t>selects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meeting </a:t>
            </a:r>
            <a:r>
              <a:rPr lang="nl-NL" dirty="0" err="1"/>
              <a:t>condition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CCE4-DFA5-4C0B-955A-47DEFE784FDE}" type="slidenum">
              <a:rPr lang="nl-NL"/>
              <a:pPr/>
              <a:t>29</a:t>
            </a:fld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DA13D-1F05-4237-92B3-20121D1F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Subjects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752BAA-A1D6-4950-833E-47F2121D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is a Database?</a:t>
            </a:r>
          </a:p>
          <a:p>
            <a:r>
              <a:rPr lang="nl-NL" dirty="0"/>
              <a:t>Database Management systeem (DBMS)</a:t>
            </a:r>
          </a:p>
          <a:p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tables</a:t>
            </a:r>
            <a:endParaRPr lang="nl-NL" dirty="0"/>
          </a:p>
          <a:p>
            <a:r>
              <a:rPr lang="nl-NL" b="1" dirty="0" err="1"/>
              <a:t>S</a:t>
            </a:r>
            <a:r>
              <a:rPr lang="nl-NL" dirty="0" err="1"/>
              <a:t>tructured</a:t>
            </a:r>
            <a:r>
              <a:rPr lang="nl-NL" dirty="0"/>
              <a:t> </a:t>
            </a:r>
            <a:r>
              <a:rPr lang="nl-NL" b="1" dirty="0"/>
              <a:t>Q</a:t>
            </a:r>
            <a:r>
              <a:rPr lang="nl-NL" dirty="0"/>
              <a:t>uery </a:t>
            </a:r>
            <a:r>
              <a:rPr lang="nl-NL" b="1" dirty="0"/>
              <a:t>L</a:t>
            </a:r>
            <a:r>
              <a:rPr lang="nl-NL" dirty="0"/>
              <a:t>anguage (SQL)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8A1CFF9E-CC1D-4AE3-8145-28C541B2F3E5}"/>
              </a:ext>
            </a:extLst>
          </p:cNvPr>
          <p:cNvSpPr txBox="1">
            <a:spLocks/>
          </p:cNvSpPr>
          <p:nvPr/>
        </p:nvSpPr>
        <p:spPr>
          <a:xfrm>
            <a:off x="5319026" y="3548630"/>
            <a:ext cx="4913518" cy="3354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lang="nl-NL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nl-NL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lang="nl-NL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2035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8553" y="833804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nl-NL" dirty="0"/>
              <a:t>SELECT </a:t>
            </a:r>
            <a:r>
              <a:rPr lang="en-US" dirty="0"/>
              <a:t>instruction:</a:t>
            </a:r>
            <a:br>
              <a:rPr lang="en-US" dirty="0"/>
            </a:br>
            <a:r>
              <a:rPr lang="en-US" dirty="0"/>
              <a:t>order of execution (internal)</a:t>
            </a:r>
            <a:endParaRPr lang="nl-NL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1855040" y="2204902"/>
            <a:ext cx="7772400" cy="3317357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nl-NL" dirty="0">
                <a:solidFill>
                  <a:schemeClr val="folHlink"/>
                </a:solidFill>
              </a:rPr>
              <a:t>								</a:t>
            </a:r>
            <a:r>
              <a:rPr lang="nl-NL" dirty="0">
                <a:solidFill>
                  <a:srgbClr val="008000"/>
                </a:solidFill>
              </a:rPr>
              <a:t>order</a:t>
            </a:r>
            <a:endParaRPr lang="nl-NL" dirty="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nl-NL" dirty="0">
                <a:solidFill>
                  <a:schemeClr val="folHlink"/>
                </a:solidFill>
              </a:rPr>
              <a:t>SELECT </a:t>
            </a:r>
            <a:r>
              <a:rPr lang="nl-NL" dirty="0">
                <a:solidFill>
                  <a:schemeClr val="hlink"/>
                </a:solidFill>
              </a:rPr>
              <a:t>[columns] 					</a:t>
            </a:r>
            <a:r>
              <a:rPr lang="nl-NL" dirty="0">
                <a:solidFill>
                  <a:srgbClr val="008000"/>
                </a:solidFill>
              </a:rPr>
              <a:t>[5]</a:t>
            </a:r>
            <a:endParaRPr lang="nl-NL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nl-NL" dirty="0">
                <a:solidFill>
                  <a:schemeClr val="folHlink"/>
                </a:solidFill>
              </a:rPr>
              <a:t>FROM </a:t>
            </a:r>
            <a:r>
              <a:rPr lang="nl-NL" dirty="0">
                <a:solidFill>
                  <a:schemeClr val="hlink"/>
                </a:solidFill>
              </a:rPr>
              <a:t>[</a:t>
            </a:r>
            <a:r>
              <a:rPr lang="nl-NL" dirty="0" err="1">
                <a:solidFill>
                  <a:schemeClr val="hlink"/>
                </a:solidFill>
              </a:rPr>
              <a:t>tables</a:t>
            </a:r>
            <a:r>
              <a:rPr lang="nl-NL" dirty="0">
                <a:solidFill>
                  <a:schemeClr val="hlink"/>
                </a:solidFill>
              </a:rPr>
              <a:t>]						</a:t>
            </a:r>
            <a:r>
              <a:rPr lang="nl-NL" dirty="0">
                <a:solidFill>
                  <a:srgbClr val="008000"/>
                </a:solidFill>
              </a:rPr>
              <a:t>[1]</a:t>
            </a:r>
            <a:endParaRPr lang="nl-NL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nl-NL" dirty="0">
                <a:solidFill>
                  <a:schemeClr val="folHlink"/>
                </a:solidFill>
              </a:rPr>
              <a:t>WHERE </a:t>
            </a:r>
            <a:r>
              <a:rPr lang="nl-NL" dirty="0">
                <a:solidFill>
                  <a:schemeClr val="hlink"/>
                </a:solidFill>
              </a:rPr>
              <a:t>[</a:t>
            </a:r>
            <a:r>
              <a:rPr lang="nl-NL" dirty="0" err="1">
                <a:solidFill>
                  <a:schemeClr val="hlink"/>
                </a:solidFill>
              </a:rPr>
              <a:t>condition</a:t>
            </a:r>
            <a:r>
              <a:rPr lang="nl-NL" dirty="0">
                <a:solidFill>
                  <a:schemeClr val="hlink"/>
                </a:solidFill>
              </a:rPr>
              <a:t> </a:t>
            </a:r>
            <a:r>
              <a:rPr lang="nl-NL" dirty="0" err="1">
                <a:solidFill>
                  <a:schemeClr val="hlink"/>
                </a:solidFill>
              </a:rPr>
              <a:t>for</a:t>
            </a:r>
            <a:r>
              <a:rPr lang="nl-NL" dirty="0">
                <a:solidFill>
                  <a:schemeClr val="hlink"/>
                </a:solidFill>
              </a:rPr>
              <a:t> </a:t>
            </a:r>
            <a:r>
              <a:rPr lang="nl-NL" dirty="0" err="1">
                <a:solidFill>
                  <a:schemeClr val="hlink"/>
                </a:solidFill>
              </a:rPr>
              <a:t>row</a:t>
            </a:r>
            <a:r>
              <a:rPr lang="nl-NL" dirty="0">
                <a:solidFill>
                  <a:schemeClr val="hlink"/>
                </a:solidFill>
              </a:rPr>
              <a:t>]				</a:t>
            </a:r>
            <a:r>
              <a:rPr lang="nl-NL" dirty="0">
                <a:solidFill>
                  <a:srgbClr val="008000"/>
                </a:solidFill>
              </a:rPr>
              <a:t>[2]</a:t>
            </a:r>
          </a:p>
          <a:p>
            <a:pPr>
              <a:buFont typeface="Wingdings" pitchFamily="2" charset="2"/>
              <a:buNone/>
            </a:pPr>
            <a:r>
              <a:rPr lang="nl-NL" dirty="0">
                <a:solidFill>
                  <a:schemeClr val="folHlink"/>
                </a:solidFill>
              </a:rPr>
              <a:t>GROUP BY </a:t>
            </a:r>
            <a:r>
              <a:rPr lang="nl-NL" dirty="0">
                <a:solidFill>
                  <a:schemeClr val="hlink"/>
                </a:solidFill>
              </a:rPr>
              <a:t>[columns]					</a:t>
            </a:r>
            <a:r>
              <a:rPr lang="nl-NL" dirty="0">
                <a:solidFill>
                  <a:srgbClr val="008000"/>
                </a:solidFill>
              </a:rPr>
              <a:t>[3]</a:t>
            </a:r>
          </a:p>
          <a:p>
            <a:pPr>
              <a:buFont typeface="Wingdings" pitchFamily="2" charset="2"/>
              <a:buNone/>
            </a:pPr>
            <a:r>
              <a:rPr lang="nl-NL" dirty="0">
                <a:solidFill>
                  <a:schemeClr val="folHlink"/>
                </a:solidFill>
              </a:rPr>
              <a:t>HAVING </a:t>
            </a:r>
            <a:r>
              <a:rPr lang="nl-NL" dirty="0">
                <a:solidFill>
                  <a:schemeClr val="hlink"/>
                </a:solidFill>
              </a:rPr>
              <a:t>[</a:t>
            </a:r>
            <a:r>
              <a:rPr lang="nl-NL" dirty="0" err="1">
                <a:solidFill>
                  <a:schemeClr val="hlink"/>
                </a:solidFill>
              </a:rPr>
              <a:t>condition</a:t>
            </a:r>
            <a:r>
              <a:rPr lang="nl-NL" dirty="0">
                <a:solidFill>
                  <a:schemeClr val="hlink"/>
                </a:solidFill>
              </a:rPr>
              <a:t> </a:t>
            </a:r>
            <a:r>
              <a:rPr lang="nl-NL" dirty="0" err="1">
                <a:solidFill>
                  <a:schemeClr val="hlink"/>
                </a:solidFill>
              </a:rPr>
              <a:t>for</a:t>
            </a:r>
            <a:r>
              <a:rPr lang="nl-NL" dirty="0">
                <a:solidFill>
                  <a:schemeClr val="hlink"/>
                </a:solidFill>
              </a:rPr>
              <a:t> </a:t>
            </a:r>
            <a:r>
              <a:rPr lang="nl-NL" dirty="0" err="1">
                <a:solidFill>
                  <a:schemeClr val="hlink"/>
                </a:solidFill>
              </a:rPr>
              <a:t>group</a:t>
            </a:r>
            <a:r>
              <a:rPr lang="nl-NL" dirty="0">
                <a:solidFill>
                  <a:schemeClr val="hlink"/>
                </a:solidFill>
              </a:rPr>
              <a:t>]			</a:t>
            </a:r>
            <a:r>
              <a:rPr lang="nl-NL" dirty="0">
                <a:solidFill>
                  <a:srgbClr val="008000"/>
                </a:solidFill>
              </a:rPr>
              <a:t>[4]</a:t>
            </a:r>
          </a:p>
          <a:p>
            <a:pPr>
              <a:buFont typeface="Wingdings" pitchFamily="2" charset="2"/>
              <a:buNone/>
            </a:pPr>
            <a:r>
              <a:rPr lang="nl-NL" dirty="0">
                <a:solidFill>
                  <a:schemeClr val="folHlink"/>
                </a:solidFill>
              </a:rPr>
              <a:t>ORDER BY </a:t>
            </a:r>
            <a:r>
              <a:rPr lang="nl-NL" dirty="0">
                <a:solidFill>
                  <a:schemeClr val="hlink"/>
                </a:solidFill>
              </a:rPr>
              <a:t>[column]					</a:t>
            </a:r>
            <a:r>
              <a:rPr lang="nl-NL" dirty="0">
                <a:solidFill>
                  <a:srgbClr val="008000"/>
                </a:solidFill>
              </a:rPr>
              <a:t>[6]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8320C-6786-44CB-AEDC-0898F266BE73}" type="slidenum">
              <a:rPr lang="nl-NL"/>
              <a:pPr/>
              <a:t>30</a:t>
            </a:fld>
            <a:endParaRPr lang="nl-NL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630871"/>
            <a:ext cx="7848600" cy="657225"/>
          </a:xfrm>
        </p:spPr>
        <p:txBody>
          <a:bodyPr/>
          <a:lstStyle/>
          <a:p>
            <a:r>
              <a:rPr lang="nl-NL" dirty="0"/>
              <a:t>GROUP BY</a:t>
            </a:r>
          </a:p>
        </p:txBody>
      </p:sp>
      <p:graphicFrame>
        <p:nvGraphicFramePr>
          <p:cNvPr id="386580" name="Group 53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325353"/>
              </p:ext>
            </p:extLst>
          </p:nvPr>
        </p:nvGraphicFramePr>
        <p:xfrm>
          <a:off x="6096000" y="2441575"/>
          <a:ext cx="4337697" cy="3128328"/>
        </p:xfrm>
        <a:graphic>
          <a:graphicData uri="http://schemas.openxmlformats.org/drawingml/2006/table">
            <a:tbl>
              <a:tblPr/>
              <a:tblGrid>
                <a:gridCol w="1730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NR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PLAYERNR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AMOUNT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86534" name="Group 48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4800982"/>
              </p:ext>
            </p:extLst>
          </p:nvPr>
        </p:nvGraphicFramePr>
        <p:xfrm>
          <a:off x="1328812" y="2547938"/>
          <a:ext cx="4337697" cy="3021965"/>
        </p:xfrm>
        <a:graphic>
          <a:graphicData uri="http://schemas.openxmlformats.org/drawingml/2006/table">
            <a:tbl>
              <a:tblPr/>
              <a:tblGrid>
                <a:gridCol w="1730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NR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PLAYERNR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AMOUNT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7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2584A8-9802-4566-9144-478E9240B8C0}" type="slidenum">
              <a:rPr lang="nl-NL"/>
              <a:pPr/>
              <a:t>31</a:t>
            </a:fld>
            <a:endParaRPr lang="nl-NL"/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1328812" y="2015411"/>
            <a:ext cx="3341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000" dirty="0">
                <a:solidFill>
                  <a:schemeClr val="folHlink"/>
                </a:solidFill>
                <a:latin typeface="Tahoma" pitchFamily="34" charset="0"/>
              </a:rPr>
              <a:t>FROM</a:t>
            </a:r>
            <a:r>
              <a:rPr kumimoji="1" lang="nl-NL" sz="2000" dirty="0"/>
              <a:t> </a:t>
            </a:r>
            <a:r>
              <a:rPr kumimoji="1" lang="nl-NL" sz="2000" dirty="0">
                <a:solidFill>
                  <a:schemeClr val="hlink"/>
                </a:solidFill>
              </a:rPr>
              <a:t>BOETES	</a:t>
            </a:r>
            <a:endParaRPr kumimoji="1" lang="nl-NL" sz="2000" dirty="0">
              <a:solidFill>
                <a:schemeClr val="folHlink"/>
              </a:solidFill>
            </a:endParaRP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6023630" y="1956278"/>
            <a:ext cx="3341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000" dirty="0">
                <a:solidFill>
                  <a:schemeClr val="folHlink"/>
                </a:solidFill>
                <a:latin typeface="Tahoma" pitchFamily="34" charset="0"/>
              </a:rPr>
              <a:t>GROUP BY</a:t>
            </a:r>
            <a:r>
              <a:rPr kumimoji="1" lang="nl-NL" sz="2000" dirty="0">
                <a:solidFill>
                  <a:schemeClr val="hlink"/>
                </a:solidFill>
              </a:rPr>
              <a:t> </a:t>
            </a:r>
            <a:r>
              <a:rPr kumimoji="1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PLAYERNR</a:t>
            </a:r>
            <a:endParaRPr kumimoji="1" lang="nl-NL" sz="2000" dirty="0">
              <a:solidFill>
                <a:schemeClr val="folHlink"/>
              </a:solidFill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C59F4EA-24A1-4ED3-A42A-1AF775557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812" y="1366657"/>
            <a:ext cx="51125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000" dirty="0">
                <a:solidFill>
                  <a:schemeClr val="folHlink"/>
                </a:solidFill>
                <a:latin typeface="Tahoma" pitchFamily="34" charset="0"/>
              </a:rPr>
              <a:t>SELECT</a:t>
            </a:r>
            <a:r>
              <a:rPr kumimoji="1" lang="nl-NL" sz="2000" dirty="0"/>
              <a:t> </a:t>
            </a:r>
            <a:r>
              <a:rPr kumimoji="1" lang="nl-NL" sz="2000" dirty="0">
                <a:solidFill>
                  <a:srgbClr val="FF0000"/>
                </a:solidFill>
              </a:rPr>
              <a:t>PLAYERNR, NR, AMOUNT</a:t>
            </a:r>
            <a:r>
              <a:rPr kumimoji="1" lang="nl-NL" sz="2000" dirty="0">
                <a:solidFill>
                  <a:schemeClr val="hlink"/>
                </a:solidFill>
              </a:rPr>
              <a:t>	</a:t>
            </a:r>
            <a:endParaRPr kumimoji="1" lang="nl-NL" sz="20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3074"/>
          <p:cNvSpPr>
            <a:spLocks noGrp="1" noChangeArrowheads="1"/>
          </p:cNvSpPr>
          <p:nvPr>
            <p:ph type="title"/>
          </p:nvPr>
        </p:nvSpPr>
        <p:spPr>
          <a:xfrm>
            <a:off x="762000" y="520702"/>
            <a:ext cx="8229600" cy="1371600"/>
          </a:xfrm>
        </p:spPr>
        <p:txBody>
          <a:bodyPr/>
          <a:lstStyle/>
          <a:p>
            <a:r>
              <a:rPr lang="nl-NL" dirty="0"/>
              <a:t>GROUP BY</a:t>
            </a:r>
          </a:p>
        </p:txBody>
      </p:sp>
      <p:graphicFrame>
        <p:nvGraphicFramePr>
          <p:cNvPr id="319893" name="Group 245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0829240"/>
              </p:ext>
            </p:extLst>
          </p:nvPr>
        </p:nvGraphicFramePr>
        <p:xfrm>
          <a:off x="1139537" y="2222499"/>
          <a:ext cx="2895600" cy="2743200"/>
        </p:xfrm>
        <a:graphic>
          <a:graphicData uri="http://schemas.openxmlformats.org/drawingml/2006/table">
            <a:tbl>
              <a:tblPr/>
              <a:tblGrid>
                <a:gridCol w="1138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betalingsnr</a:t>
                      </a:r>
                      <a:endParaRPr kumimoji="1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spelersnr</a:t>
                      </a:r>
                      <a:endParaRPr kumimoji="1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bedrag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kumimoji="1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19909" name="Group 2469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47361247"/>
              </p:ext>
            </p:extLst>
          </p:nvPr>
        </p:nvGraphicFramePr>
        <p:xfrm>
          <a:off x="8039100" y="3958070"/>
          <a:ext cx="2239962" cy="1828800"/>
        </p:xfrm>
        <a:graphic>
          <a:graphicData uri="http://schemas.openxmlformats.org/drawingml/2006/table">
            <a:tbl>
              <a:tblPr/>
              <a:tblGrid>
                <a:gridCol w="98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spelersnr</a:t>
                      </a:r>
                      <a:endParaRPr kumimoji="1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sum(bedrag)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175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130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kumimoji="1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1C5E9-93A1-41FA-BDDD-6C1E070DA2FD}" type="slidenum">
              <a:rPr lang="nl-NL"/>
              <a:pPr/>
              <a:t>32</a:t>
            </a:fld>
            <a:endParaRPr lang="nl-NL"/>
          </a:p>
        </p:txBody>
      </p:sp>
      <p:graphicFrame>
        <p:nvGraphicFramePr>
          <p:cNvPr id="319848" name="Group 240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235234391"/>
              </p:ext>
            </p:extLst>
          </p:nvPr>
        </p:nvGraphicFramePr>
        <p:xfrm>
          <a:off x="7902575" y="977902"/>
          <a:ext cx="2376487" cy="182880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0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spelersnr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count(</a:t>
                      </a:r>
                      <a:r>
                        <a:rPr kumimoji="1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bedrag</a:t>
                      </a:r>
                      <a:r>
                        <a:rPr kumimoji="1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1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1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6051" name="Text Box 3075"/>
          <p:cNvSpPr txBox="1">
            <a:spLocks noChangeArrowheads="1"/>
          </p:cNvSpPr>
          <p:nvPr/>
        </p:nvSpPr>
        <p:spPr bwMode="auto">
          <a:xfrm>
            <a:off x="5030355" y="1076694"/>
            <a:ext cx="27638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000" dirty="0">
                <a:solidFill>
                  <a:schemeClr val="folHlink"/>
                </a:solidFill>
                <a:latin typeface="Tahoma" pitchFamily="34" charset="0"/>
              </a:rPr>
              <a:t>SELECT</a:t>
            </a:r>
            <a:r>
              <a:rPr kumimoji="1" lang="nl-NL" sz="2000" dirty="0"/>
              <a:t> </a:t>
            </a:r>
            <a:r>
              <a:rPr kumimoji="1" lang="nl-NL" sz="2000" dirty="0">
                <a:solidFill>
                  <a:schemeClr val="hlink"/>
                </a:solidFill>
              </a:rPr>
              <a:t>PLAYERNR, COUNT(BEDRAG)  </a:t>
            </a:r>
            <a:endParaRPr kumimoji="1" lang="nl-NL" sz="2000" dirty="0">
              <a:solidFill>
                <a:srgbClr val="008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nl-NL" sz="20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kumimoji="1" lang="nl-NL" sz="2000" dirty="0">
                <a:solidFill>
                  <a:srgbClr val="008000"/>
                </a:solidFill>
              </a:rPr>
              <a:t> </a:t>
            </a:r>
            <a:r>
              <a:rPr kumimoji="1" lang="nl-NL" sz="2000" dirty="0">
                <a:solidFill>
                  <a:schemeClr val="accent1"/>
                </a:solidFill>
              </a:rPr>
              <a:t>Boetes</a:t>
            </a:r>
          </a:p>
          <a:p>
            <a:pPr>
              <a:spcBef>
                <a:spcPct val="50000"/>
              </a:spcBef>
            </a:pPr>
            <a:r>
              <a:rPr kumimoji="1" lang="nl-NL" sz="2000" dirty="0">
                <a:solidFill>
                  <a:schemeClr val="accent1">
                    <a:lumMod val="75000"/>
                  </a:schemeClr>
                </a:solidFill>
              </a:rPr>
              <a:t>GROUP BY </a:t>
            </a:r>
            <a:r>
              <a:rPr kumimoji="1" lang="nl-NL" sz="2000" dirty="0">
                <a:solidFill>
                  <a:schemeClr val="hlink"/>
                </a:solidFill>
              </a:rPr>
              <a:t>SPELERSNR</a:t>
            </a:r>
            <a:endParaRPr kumimoji="1" lang="nl-NL" sz="2000" dirty="0">
              <a:solidFill>
                <a:schemeClr val="folHlink"/>
              </a:solidFill>
            </a:endParaRPr>
          </a:p>
        </p:txBody>
      </p:sp>
      <p:sp>
        <p:nvSpPr>
          <p:cNvPr id="386056" name="Text Box 3080"/>
          <p:cNvSpPr txBox="1">
            <a:spLocks noChangeArrowheads="1"/>
          </p:cNvSpPr>
          <p:nvPr/>
        </p:nvSpPr>
        <p:spPr bwMode="auto">
          <a:xfrm>
            <a:off x="5018088" y="4155519"/>
            <a:ext cx="288448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000" dirty="0">
                <a:solidFill>
                  <a:schemeClr val="folHlink"/>
                </a:solidFill>
                <a:latin typeface="Tahoma" pitchFamily="34" charset="0"/>
              </a:rPr>
              <a:t>SELECT</a:t>
            </a:r>
            <a:r>
              <a:rPr kumimoji="1" lang="nl-NL" sz="2000" dirty="0"/>
              <a:t> </a:t>
            </a:r>
            <a:r>
              <a:rPr kumimoji="1" lang="nl-NL" sz="2000" dirty="0">
                <a:solidFill>
                  <a:schemeClr val="hlink"/>
                </a:solidFill>
              </a:rPr>
              <a:t>SPELERSNR, SUM(BEDRAG)	      </a:t>
            </a:r>
            <a:endParaRPr kumimoji="1" lang="nl-NL" sz="2000" dirty="0">
              <a:solidFill>
                <a:srgbClr val="008000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nl-NL" sz="2000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kumimoji="1" lang="nl-NL" sz="2000" dirty="0">
                <a:solidFill>
                  <a:srgbClr val="008000"/>
                </a:solidFill>
              </a:rPr>
              <a:t> </a:t>
            </a:r>
            <a:r>
              <a:rPr kumimoji="1" lang="nl-NL" sz="2000" dirty="0">
                <a:solidFill>
                  <a:schemeClr val="accent1"/>
                </a:solidFill>
              </a:rPr>
              <a:t>Boetes</a:t>
            </a:r>
          </a:p>
          <a:p>
            <a:pPr>
              <a:spcBef>
                <a:spcPct val="50000"/>
              </a:spcBef>
            </a:pPr>
            <a:r>
              <a:rPr kumimoji="1" lang="nl-NL" sz="2000" dirty="0">
                <a:solidFill>
                  <a:schemeClr val="accent1">
                    <a:lumMod val="75000"/>
                  </a:schemeClr>
                </a:solidFill>
              </a:rPr>
              <a:t>GROUP BY </a:t>
            </a:r>
            <a:r>
              <a:rPr kumimoji="1" lang="nl-NL" sz="2000" dirty="0">
                <a:solidFill>
                  <a:schemeClr val="hlink"/>
                </a:solidFill>
              </a:rPr>
              <a:t>SPELERSNR</a:t>
            </a:r>
            <a:endParaRPr kumimoji="1" lang="nl-NL" sz="2000" dirty="0">
              <a:solidFill>
                <a:schemeClr val="folHlink"/>
              </a:solidFill>
            </a:endParaRPr>
          </a:p>
          <a:p>
            <a:pPr>
              <a:spcBef>
                <a:spcPct val="50000"/>
              </a:spcBef>
            </a:pPr>
            <a:endParaRPr kumimoji="1" lang="nl-NL" sz="20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6835" y="770442"/>
            <a:ext cx="7848600" cy="657225"/>
          </a:xfrm>
        </p:spPr>
        <p:txBody>
          <a:bodyPr/>
          <a:lstStyle/>
          <a:p>
            <a:r>
              <a:rPr lang="nl-NL" dirty="0"/>
              <a:t>HAVING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HAVING selects groups meeting 'group condition’</a:t>
            </a:r>
          </a:p>
          <a:p>
            <a:r>
              <a:rPr lang="en-US" sz="2800" dirty="0"/>
              <a:t>a 'group-condition' tests values of which there is only 1 per group, </a:t>
            </a:r>
            <a:r>
              <a:rPr lang="en-US" sz="2800" dirty="0" err="1"/>
              <a:t>ie</a:t>
            </a:r>
            <a:r>
              <a:rPr lang="en-US" sz="2800" dirty="0"/>
              <a:t>:</a:t>
            </a:r>
          </a:p>
          <a:p>
            <a:pPr lvl="1"/>
            <a:r>
              <a:rPr lang="en-US" dirty="0"/>
              <a:t>values of attributes that are grouped by (player no), or </a:t>
            </a:r>
          </a:p>
          <a:p>
            <a:pPr lvl="1"/>
            <a:r>
              <a:rPr lang="en-US" dirty="0"/>
              <a:t>aggregated values within a group (SUM(amount)) 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A5759-35C7-433F-A1FD-6A2F66BF5BB0}" type="slidenum">
              <a:rPr lang="nl-NL"/>
              <a:pPr/>
              <a:t>33</a:t>
            </a:fld>
            <a:endParaRPr lang="nl-NL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Assignment</a:t>
            </a:r>
            <a:r>
              <a:rPr lang="nl-NL" dirty="0"/>
              <a:t>: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player with 2 or more fines, give the total amount of his/her fines (</a:t>
            </a:r>
            <a:r>
              <a:rPr lang="en-US" dirty="0" err="1"/>
              <a:t>boetes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50ECF3-F625-4F61-B302-9A723A466B13}" type="slidenum">
              <a:rPr lang="nl-NL"/>
              <a:pPr/>
              <a:t>34</a:t>
            </a:fld>
            <a:endParaRPr lang="nl-NL"/>
          </a:p>
        </p:txBody>
      </p:sp>
      <p:graphicFrame>
        <p:nvGraphicFramePr>
          <p:cNvPr id="5" name="Group 4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64059"/>
              </p:ext>
            </p:extLst>
          </p:nvPr>
        </p:nvGraphicFramePr>
        <p:xfrm>
          <a:off x="3308784" y="2813151"/>
          <a:ext cx="4390880" cy="3021965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NR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PLAYERNR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AMOUNT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Answer</a:t>
            </a:r>
            <a:r>
              <a:rPr lang="nl-NL" dirty="0"/>
              <a:t>: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SELECT </a:t>
            </a:r>
            <a:r>
              <a:rPr lang="nl-NL" dirty="0" err="1"/>
              <a:t>playernr</a:t>
            </a:r>
            <a:r>
              <a:rPr lang="nl-NL" dirty="0"/>
              <a:t>, </a:t>
            </a:r>
            <a:r>
              <a:rPr lang="nl-NL" dirty="0" err="1"/>
              <a:t>sum</a:t>
            </a:r>
            <a:r>
              <a:rPr lang="nl-NL" dirty="0"/>
              <a:t>(</a:t>
            </a:r>
            <a:r>
              <a:rPr lang="nl-NL" dirty="0" err="1"/>
              <a:t>amount</a:t>
            </a:r>
            <a:r>
              <a:rPr lang="nl-NL" dirty="0"/>
              <a:t>) </a:t>
            </a:r>
            <a:br>
              <a:rPr lang="nl-NL" dirty="0"/>
            </a:br>
            <a:r>
              <a:rPr lang="nl-NL" dirty="0"/>
              <a:t>FROM boetes </a:t>
            </a:r>
            <a:br>
              <a:rPr lang="nl-NL" dirty="0"/>
            </a:br>
            <a:r>
              <a:rPr lang="nl-NL" dirty="0"/>
              <a:t>GROUP BY </a:t>
            </a:r>
            <a:r>
              <a:rPr lang="nl-NL" dirty="0" err="1"/>
              <a:t>playernr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HAVING COUNT(</a:t>
            </a:r>
            <a:r>
              <a:rPr lang="nl-NL" dirty="0" err="1"/>
              <a:t>amount</a:t>
            </a:r>
            <a:r>
              <a:rPr lang="nl-NL" dirty="0"/>
              <a:t>)&gt;=2;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EB0E-67C5-4032-BF9F-8F4D2B5396A6}" type="slidenum">
              <a:rPr lang="nl-NL"/>
              <a:pPr/>
              <a:t>35</a:t>
            </a:fld>
            <a:endParaRPr lang="nl-N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Assignment</a:t>
            </a:r>
            <a:r>
              <a:rPr lang="nl-NL" dirty="0"/>
              <a:t>: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player with 2 or more fines (</a:t>
            </a:r>
            <a:r>
              <a:rPr lang="en-US" dirty="0" err="1"/>
              <a:t>boetes</a:t>
            </a:r>
            <a:r>
              <a:rPr lang="en-US" dirty="0"/>
              <a:t>), give the total amount of his/her fines, but ignore fines of 25 or less 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1F4A-4F64-4401-9B0D-8DC10D31E091}" type="slidenum">
              <a:rPr lang="nl-NL"/>
              <a:pPr/>
              <a:t>36</a:t>
            </a:fld>
            <a:endParaRPr lang="nl-N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Answer</a:t>
            </a:r>
            <a:r>
              <a:rPr lang="nl-NL" dirty="0"/>
              <a:t>: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SELECT </a:t>
            </a:r>
            <a:r>
              <a:rPr lang="nl-NL" dirty="0" err="1"/>
              <a:t>playernr</a:t>
            </a:r>
            <a:r>
              <a:rPr lang="nl-NL" dirty="0"/>
              <a:t>, </a:t>
            </a:r>
            <a:r>
              <a:rPr lang="nl-NL" dirty="0" err="1"/>
              <a:t>sum</a:t>
            </a:r>
            <a:r>
              <a:rPr lang="nl-NL" dirty="0"/>
              <a:t>(</a:t>
            </a:r>
            <a:r>
              <a:rPr lang="nl-NL" dirty="0" err="1"/>
              <a:t>amount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FROM boetes </a:t>
            </a:r>
            <a:br>
              <a:rPr lang="nl-NL" dirty="0"/>
            </a:br>
            <a:r>
              <a:rPr lang="nl-NL" dirty="0"/>
              <a:t>WHERE </a:t>
            </a:r>
            <a:r>
              <a:rPr lang="nl-NL" dirty="0" err="1"/>
              <a:t>amount</a:t>
            </a:r>
            <a:r>
              <a:rPr lang="nl-NL" dirty="0"/>
              <a:t> &gt; 25</a:t>
            </a:r>
            <a:r>
              <a:rPr lang="nl-NL" dirty="0">
                <a:solidFill>
                  <a:schemeClr val="bg2"/>
                </a:solidFill>
              </a:rPr>
              <a:t>WHERE bedrag &gt; 25 </a:t>
            </a:r>
            <a:br>
              <a:rPr lang="nl-NL" dirty="0">
                <a:solidFill>
                  <a:schemeClr val="bg2"/>
                </a:solidFill>
              </a:rPr>
            </a:br>
            <a:r>
              <a:rPr lang="nl-NL" dirty="0"/>
              <a:t>GROUP BY </a:t>
            </a:r>
            <a:r>
              <a:rPr lang="nl-NL" dirty="0" err="1"/>
              <a:t>playernr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HAVING COUNT(</a:t>
            </a:r>
            <a:r>
              <a:rPr lang="nl-NL" dirty="0" err="1"/>
              <a:t>amount</a:t>
            </a:r>
            <a:r>
              <a:rPr lang="nl-NL" dirty="0"/>
              <a:t>)&gt;=2;</a:t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0006-9301-4400-A95D-DABC6DEB4D05}" type="slidenum">
              <a:rPr lang="nl-NL"/>
              <a:pPr/>
              <a:t>37</a:t>
            </a:fld>
            <a:endParaRPr lang="nl-NL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4BD7-8D80-4503-8F94-1520913F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2" y="2567998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SELECT </a:t>
            </a:r>
            <a:r>
              <a:rPr lang="nl-NL" b="1" dirty="0" err="1"/>
              <a:t>wish</a:t>
            </a:r>
            <a:r>
              <a:rPr lang="nl-NL" b="1" dirty="0"/>
              <a:t> FROM hallmark</a:t>
            </a:r>
            <a:br>
              <a:rPr lang="nl-NL" b="1" dirty="0"/>
            </a:br>
            <a:r>
              <a:rPr lang="nl-NL" b="1" dirty="0"/>
              <a:t>	WHERE quote = “</a:t>
            </a:r>
            <a:r>
              <a:rPr lang="nl-NL" b="1" dirty="0" err="1"/>
              <a:t>Good</a:t>
            </a:r>
            <a:r>
              <a:rPr lang="nl-NL" b="1" dirty="0"/>
              <a:t> </a:t>
            </a:r>
            <a:r>
              <a:rPr lang="nl-NL" b="1" dirty="0" err="1"/>
              <a:t>luck</a:t>
            </a:r>
            <a:r>
              <a:rPr lang="nl-NL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39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955C04-4E29-4695-972F-2A477D63AD34}"/>
              </a:ext>
            </a:extLst>
          </p:cNvPr>
          <p:cNvSpPr txBox="1">
            <a:spLocks/>
          </p:cNvSpPr>
          <p:nvPr/>
        </p:nvSpPr>
        <p:spPr>
          <a:xfrm>
            <a:off x="-267453" y="221039"/>
            <a:ext cx="5394122" cy="1158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era PRO" panose="000005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nl-NL" dirty="0">
                <a:solidFill>
                  <a:schemeClr val="accent1"/>
                </a:solidFill>
              </a:rPr>
              <a:t>DATABASE</a:t>
            </a:r>
            <a:endParaRPr lang="en-NL" dirty="0">
              <a:solidFill>
                <a:schemeClr val="accent1"/>
              </a:solidFill>
            </a:endParaRPr>
          </a:p>
        </p:txBody>
      </p:sp>
      <p:pic>
        <p:nvPicPr>
          <p:cNvPr id="5" name="Picture 2" descr="Kantoorkast halfhoog met 2 legborden - Goedkoopinrichten.nl">
            <a:extLst>
              <a:ext uri="{FF2B5EF4-FFF2-40B4-BE49-F238E27FC236}">
                <a16:creationId xmlns:a16="http://schemas.microsoft.com/office/drawing/2014/main" id="{52C5E794-708E-40CA-AC51-D710E2BC7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4"/>
          <a:stretch/>
        </p:blipFill>
        <p:spPr bwMode="auto">
          <a:xfrm>
            <a:off x="52421" y="1474011"/>
            <a:ext cx="4754373" cy="416520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C3C774-05F3-40AB-AA35-A0EBA6E9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82" y="588384"/>
            <a:ext cx="9394344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What 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C2C5-583E-8D09-64AF-EAC036F7A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935F4D15-415C-4A3D-8045-D4AEEA167248}"/>
              </a:ext>
            </a:extLst>
          </p:cNvPr>
          <p:cNvSpPr txBox="1"/>
          <p:nvPr/>
        </p:nvSpPr>
        <p:spPr>
          <a:xfrm>
            <a:off x="3980578" y="2177626"/>
            <a:ext cx="68092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solidFill>
                  <a:srgbClr val="373D3F"/>
                </a:solidFill>
              </a:rPr>
              <a:t>DATA </a:t>
            </a:r>
            <a:r>
              <a:rPr lang="en-US" sz="2400" dirty="0">
                <a:solidFill>
                  <a:srgbClr val="373D3F"/>
                </a:solidFill>
              </a:rPr>
              <a:t>refers to raw facts and figures.</a:t>
            </a:r>
            <a:r>
              <a:rPr lang="nl-NL" sz="2400" dirty="0">
                <a:solidFill>
                  <a:srgbClr val="373D3F"/>
                </a:solidFill>
              </a:rPr>
              <a:t>.</a:t>
            </a:r>
          </a:p>
          <a:p>
            <a:endParaRPr lang="nl-NL" sz="2400" dirty="0">
              <a:solidFill>
                <a:srgbClr val="373D3F"/>
              </a:solidFill>
            </a:endParaRPr>
          </a:p>
          <a:p>
            <a:r>
              <a:rPr lang="en-US" sz="2400" dirty="0">
                <a:solidFill>
                  <a:srgbClr val="373D3F"/>
                </a:solidFill>
              </a:rPr>
              <a:t>Data is a collection of information. </a:t>
            </a:r>
          </a:p>
          <a:p>
            <a:r>
              <a:rPr lang="en-US" sz="2400" dirty="0">
                <a:solidFill>
                  <a:srgbClr val="373D3F"/>
                </a:solidFill>
              </a:rPr>
              <a:t>This "data" is used in various </a:t>
            </a:r>
          </a:p>
          <a:p>
            <a:r>
              <a:rPr lang="en-US" sz="2400" dirty="0">
                <a:solidFill>
                  <a:srgbClr val="373D3F"/>
                </a:solidFill>
              </a:rPr>
              <a:t>forms: text, numbers, media and many more.</a:t>
            </a:r>
          </a:p>
          <a:p>
            <a:endParaRPr lang="en-US" sz="2400" dirty="0">
              <a:solidFill>
                <a:srgbClr val="373D3F"/>
              </a:solidFill>
            </a:endParaRPr>
          </a:p>
          <a:p>
            <a:r>
              <a:rPr lang="en-US" sz="2400" dirty="0"/>
              <a:t>Example: Name, age, weight, height, etc.</a:t>
            </a:r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6876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335A3-AECC-414A-B87B-2703C0D6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nl-NL" dirty="0"/>
              <a:t>Database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245EA4-23C3-4DD8-8A50-BB0C7715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A </a:t>
            </a:r>
            <a:r>
              <a:rPr lang="en-US" b="1" i="0" dirty="0">
                <a:effectLst/>
              </a:rPr>
              <a:t>database</a:t>
            </a:r>
            <a:r>
              <a:rPr lang="en-US" b="0" i="0" dirty="0">
                <a:effectLst/>
              </a:rPr>
              <a:t> is an </a:t>
            </a:r>
            <a:r>
              <a:rPr lang="en-US" b="1" i="0" dirty="0" err="1">
                <a:effectLst/>
              </a:rPr>
              <a:t>organised</a:t>
            </a:r>
            <a:r>
              <a:rPr lang="en-US" b="0" i="0" dirty="0">
                <a:effectLst/>
              </a:rPr>
              <a:t> </a:t>
            </a:r>
            <a:r>
              <a:rPr lang="en-US" b="1" i="0" dirty="0">
                <a:effectLst/>
              </a:rPr>
              <a:t>collection</a:t>
            </a:r>
            <a:r>
              <a:rPr lang="en-US" b="0" i="0" dirty="0">
                <a:effectLst/>
              </a:rPr>
              <a:t> of structured information or </a:t>
            </a:r>
            <a:r>
              <a:rPr lang="en-US" b="1" i="0" dirty="0">
                <a:effectLst/>
              </a:rPr>
              <a:t>data</a:t>
            </a:r>
            <a:r>
              <a:rPr lang="en-US" b="0" i="0" dirty="0">
                <a:effectLst/>
              </a:rPr>
              <a:t>, usually stored electronically in a computer system. ... </a:t>
            </a:r>
            <a:endParaRPr lang="nl-NL" dirty="0"/>
          </a:p>
          <a:p>
            <a:r>
              <a:rPr lang="en-US" b="0" i="0" dirty="0">
                <a:effectLst/>
              </a:rPr>
              <a:t>The </a:t>
            </a:r>
            <a:r>
              <a:rPr lang="en-US" b="1" i="0" dirty="0">
                <a:effectLst/>
              </a:rPr>
              <a:t>data</a:t>
            </a:r>
            <a:r>
              <a:rPr lang="en-US" b="0" i="0" dirty="0">
                <a:effectLst/>
              </a:rPr>
              <a:t> and the DBMS, together with applications linked to it, are called a database system. </a:t>
            </a:r>
            <a:endParaRPr lang="nl-NL" dirty="0"/>
          </a:p>
        </p:txBody>
      </p:sp>
      <p:pic>
        <p:nvPicPr>
          <p:cNvPr id="2050" name="Picture 2" descr="Wat is een database?">
            <a:extLst>
              <a:ext uri="{FF2B5EF4-FFF2-40B4-BE49-F238E27FC236}">
                <a16:creationId xmlns:a16="http://schemas.microsoft.com/office/drawing/2014/main" id="{FE2A22C7-CB87-40AE-8EBA-4747898766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26"/>
          <a:stretch/>
        </p:blipFill>
        <p:spPr bwMode="auto">
          <a:xfrm>
            <a:off x="4025969" y="3429000"/>
            <a:ext cx="2598711" cy="259563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9903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9394344" cy="1325563"/>
          </a:xfrm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nl-NL" altLang="nl-NL" err="1"/>
              <a:t>Why</a:t>
            </a:r>
            <a:r>
              <a:rPr lang="nl-NL" altLang="nl-NL"/>
              <a:t> are Databases relevant?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83EE72-7591-F358-0598-8816A75BDAE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4609728" cy="4351338"/>
          </a:xfrm>
          <a:prstGeom prst="rect">
            <a:avLst/>
          </a:prstGeom>
        </p:spPr>
        <p:txBody>
          <a:bodyPr vert="horz" lIns="92075" tIns="46038" rIns="92075" bIns="4603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era PRO" panose="00000500000000000000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era PRO" panose="00000500000000000000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era PRO" panose="00000500000000000000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era PRO" panose="00000500000000000000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era PRO" panose="00000500000000000000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nl-NL" sz="1800">
                <a:solidFill>
                  <a:schemeClr val="tx1"/>
                </a:solidFill>
              </a:rPr>
              <a:t>Almost everything revolves around Information Systems.</a:t>
            </a:r>
          </a:p>
          <a:p>
            <a:pPr algn="l"/>
            <a:endParaRPr lang="en-US" altLang="nl-NL" sz="1800">
              <a:solidFill>
                <a:schemeClr val="tx1"/>
              </a:solidFill>
            </a:endParaRPr>
          </a:p>
          <a:p>
            <a:pPr algn="l"/>
            <a:r>
              <a:rPr lang="en-US" altLang="nl-NL" sz="1800">
                <a:solidFill>
                  <a:schemeClr val="tx1"/>
                </a:solidFill>
              </a:rPr>
              <a:t>Database and/or DBMS are at the heart of an IS</a:t>
            </a:r>
          </a:p>
          <a:p>
            <a:pPr algn="l"/>
            <a:endParaRPr lang="en-US" altLang="nl-NL" sz="1800">
              <a:solidFill>
                <a:schemeClr val="tx1"/>
              </a:solidFill>
            </a:endParaRPr>
          </a:p>
          <a:p>
            <a:pPr algn="l"/>
            <a:r>
              <a:rPr lang="en-US" altLang="nl-NL" sz="1800">
                <a:solidFill>
                  <a:schemeClr val="tx1"/>
                </a:solidFill>
              </a:rPr>
              <a:t>Significance: </a:t>
            </a:r>
          </a:p>
          <a:p>
            <a:pPr algn="l"/>
            <a:r>
              <a:rPr lang="en-US" altLang="nl-NL" sz="1800">
                <a:solidFill>
                  <a:schemeClr val="tx1"/>
                </a:solidFill>
              </a:rPr>
              <a:t>Databases are the engine of many IT applications !!!</a:t>
            </a:r>
            <a:endParaRPr lang="nl-NL" altLang="nl-NL" sz="1800" i="1">
              <a:solidFill>
                <a:schemeClr val="tx1"/>
              </a:solidFill>
            </a:endParaRPr>
          </a:p>
        </p:txBody>
      </p:sp>
      <p:pic>
        <p:nvPicPr>
          <p:cNvPr id="4" name="Picture 6" descr="erp_modules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622816" y="2731058"/>
            <a:ext cx="4609728" cy="254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385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458A3-C03A-4112-BC67-338A10EF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9394344" cy="1325563"/>
          </a:xfrm>
        </p:spPr>
        <p:txBody>
          <a:bodyPr anchor="ctr">
            <a:normAutofit/>
          </a:bodyPr>
          <a:lstStyle/>
          <a:p>
            <a:r>
              <a:rPr lang="nl-NL" dirty="0"/>
              <a:t>DBMS – </a:t>
            </a:r>
            <a:r>
              <a:rPr lang="en-US" dirty="0"/>
              <a:t>A way in and out of the database world</a:t>
            </a:r>
            <a:endParaRPr lang="nl-N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13E69C4-2D39-4D02-9EFF-4923CD8299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167067" y="1825626"/>
            <a:ext cx="6736609" cy="47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736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2AFDA-FDE6-419E-938A-DFAD5B35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9394344" cy="1325563"/>
          </a:xfrm>
        </p:spPr>
        <p:txBody>
          <a:bodyPr anchor="ctr">
            <a:normAutofit/>
          </a:bodyPr>
          <a:lstStyle/>
          <a:p>
            <a:r>
              <a:rPr lang="nl-NL" dirty="0"/>
              <a:t>Relationele DBMS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FCC6345-DA62-4824-BA4B-E9259B3B0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06674" y="1825626"/>
            <a:ext cx="8857395" cy="47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352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Gebruikte termen
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Entities</a:t>
            </a:r>
            <a:r>
              <a:rPr lang="nl-NL" dirty="0"/>
              <a:t>/</a:t>
            </a:r>
            <a:r>
              <a:rPr lang="nl-NL" dirty="0" err="1"/>
              <a:t>tables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Attributes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Primary</a:t>
            </a:r>
            <a:r>
              <a:rPr lang="nl-NL" dirty="0"/>
              <a:t> </a:t>
            </a:r>
            <a:r>
              <a:rPr lang="nl-NL" dirty="0" err="1"/>
              <a:t>key</a:t>
            </a:r>
            <a:endParaRPr lang="nl-NL" dirty="0"/>
          </a:p>
          <a:p>
            <a:endParaRPr lang="nl-NL" dirty="0"/>
          </a:p>
          <a:p>
            <a:r>
              <a:rPr lang="nl-NL" dirty="0"/>
              <a:t>Relations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A540-CF97-4898-92B8-65775A96599D}" type="slidenum">
              <a:rPr lang="nl-NL" smtClean="0"/>
              <a:pPr/>
              <a:t>9</a:t>
            </a:fld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579" y="1257661"/>
            <a:ext cx="6124575" cy="51625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7F9998C-03D6-B364-26DA-5A86A6687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1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ebfd178-80bf-42db-95ca-ce8cc4a6fef3"/>
</p:tagLst>
</file>

<file path=ppt/theme/theme1.xml><?xml version="1.0" encoding="utf-8"?>
<a:theme xmlns:a="http://schemas.openxmlformats.org/drawingml/2006/main" name="Thema1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" id="{7B65954E-E122-4CDE-9B84-A2B741249404}" vid="{47805363-84AF-4EA8-8F8E-CBE7C4C5DC9C}"/>
    </a:ext>
  </a:extLst>
</a:theme>
</file>

<file path=ppt/theme/theme10.xml><?xml version="1.0" encoding="utf-8"?>
<a:theme xmlns:a="http://schemas.openxmlformats.org/drawingml/2006/main" name="Presentatie4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4" id="{E2947553-0F84-4290-94F6-F88090AE02A8}" vid="{F656EF8A-2E8B-412E-BB4B-0A05C5253666}"/>
    </a:ext>
  </a:extLst>
</a:theme>
</file>

<file path=ppt/theme/theme11.xml><?xml version="1.0" encoding="utf-8"?>
<a:theme xmlns:a="http://schemas.openxmlformats.org/drawingml/2006/main" name="3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A51FEF25-8686-475E-B8C8-103703810DB3}"/>
    </a:ext>
  </a:extLst>
</a:theme>
</file>

<file path=ppt/theme/theme12.xml><?xml version="1.0" encoding="utf-8"?>
<a:theme xmlns:a="http://schemas.openxmlformats.org/drawingml/2006/main" name="4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98EF321-1B5E-45AD-8094-E19CAF840F8B}"/>
    </a:ext>
  </a:extLst>
</a:theme>
</file>

<file path=ppt/theme/theme13.xml><?xml version="1.0" encoding="utf-8"?>
<a:theme xmlns:a="http://schemas.openxmlformats.org/drawingml/2006/main" name="6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2DFFD9-C084-428E-B80B-47E3DCD97425}"/>
    </a:ext>
  </a:extLst>
</a:theme>
</file>

<file path=ppt/theme/theme14.xml><?xml version="1.0" encoding="utf-8"?>
<a:theme xmlns:a="http://schemas.openxmlformats.org/drawingml/2006/main" name="7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5A00E75-A2D2-4959-8F9A-7E1F426B0DB8}"/>
    </a:ext>
  </a:extLst>
</a:theme>
</file>

<file path=ppt/theme/theme15.xml><?xml version="1.0" encoding="utf-8"?>
<a:theme xmlns:a="http://schemas.openxmlformats.org/drawingml/2006/main" name="8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11C33DD-08B5-4B0A-B3C1-E4C44C72FE69}"/>
    </a:ext>
  </a:extLst>
</a:theme>
</file>

<file path=ppt/theme/theme16.xml><?xml version="1.0" encoding="utf-8"?>
<a:theme xmlns:a="http://schemas.openxmlformats.org/drawingml/2006/main" name="9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820942E4-5922-49EF-9453-DAFA9CF35DA8}"/>
    </a:ext>
  </a:extLst>
</a:theme>
</file>

<file path=ppt/theme/theme17.xml><?xml version="1.0" encoding="utf-8"?>
<a:theme xmlns:a="http://schemas.openxmlformats.org/drawingml/2006/main" name="10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BCB6D0A-C64A-4D7B-8382-EF3562E60F4E}"/>
    </a:ext>
  </a:extLst>
</a:theme>
</file>

<file path=ppt/theme/theme18.xml><?xml version="1.0" encoding="utf-8"?>
<a:theme xmlns:a="http://schemas.openxmlformats.org/drawingml/2006/main" name="1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4ECADD-028A-4ABF-8249-1FF4121FF35D}"/>
    </a:ext>
  </a:extLst>
</a:theme>
</file>

<file path=ppt/theme/theme19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A51FEF25-8686-475E-B8C8-103703810DB3}"/>
    </a:ext>
  </a:extLst>
</a:theme>
</file>

<file path=ppt/theme/theme3.xml><?xml version="1.0" encoding="utf-8"?>
<a:theme xmlns:a="http://schemas.openxmlformats.org/drawingml/2006/main" name="2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98EF321-1B5E-45AD-8094-E19CAF840F8B}"/>
    </a:ext>
  </a:extLst>
</a:theme>
</file>

<file path=ppt/theme/theme4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2DFFD9-C084-428E-B80B-47E3DCD97425}"/>
    </a:ext>
  </a:extLst>
</a:theme>
</file>

<file path=ppt/theme/theme5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5A00E75-A2D2-4959-8F9A-7E1F426B0DB8}"/>
    </a:ext>
  </a:extLst>
</a:theme>
</file>

<file path=ppt/theme/theme6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11C33DD-08B5-4B0A-B3C1-E4C44C72FE69}"/>
    </a:ext>
  </a:extLst>
</a:theme>
</file>

<file path=ppt/theme/theme7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820942E4-5922-49EF-9453-DAFA9CF35DA8}"/>
    </a:ext>
  </a:extLst>
</a:theme>
</file>

<file path=ppt/theme/theme8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BCB6D0A-C64A-4D7B-8382-EF3562E60F4E}"/>
    </a:ext>
  </a:extLst>
</a:theme>
</file>

<file path=ppt/theme/theme9.xml><?xml version="1.0" encoding="utf-8"?>
<a:theme xmlns:a="http://schemas.openxmlformats.org/drawingml/2006/main" name="5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4ECADD-028A-4ABF-8249-1FF4121FF3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cd9b337-aae3-4ac5-ba69-a0932c9ec233">
      <Terms xmlns="http://schemas.microsoft.com/office/infopath/2007/PartnerControls"/>
    </lcf76f155ced4ddcb4097134ff3c332f>
    <TaxCatchAll xmlns="047440db-7a8a-4d24-96d0-181107cf25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81D157199FC4B9897347CD8C38A25" ma:contentTypeVersion="16" ma:contentTypeDescription="Create a new document." ma:contentTypeScope="" ma:versionID="f6b43724fefa72e500bf07dc6d9db93c">
  <xsd:schema xmlns:xsd="http://www.w3.org/2001/XMLSchema" xmlns:xs="http://www.w3.org/2001/XMLSchema" xmlns:p="http://schemas.microsoft.com/office/2006/metadata/properties" xmlns:ns2="2cd9b337-aae3-4ac5-ba69-a0932c9ec233" xmlns:ns3="047440db-7a8a-4d24-96d0-181107cf252c" targetNamespace="http://schemas.microsoft.com/office/2006/metadata/properties" ma:root="true" ma:fieldsID="f7e32c936ea9b093627c09037dfdeb18" ns2:_="" ns3:_="">
    <xsd:import namespace="2cd9b337-aae3-4ac5-ba69-a0932c9ec233"/>
    <xsd:import namespace="047440db-7a8a-4d24-96d0-181107cf25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9b337-aae3-4ac5-ba69-a0932c9ec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02e4e3a-1431-4321-a2fb-937b74f002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440db-7a8a-4d24-96d0-181107cf2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0f14295-784b-4c50-ba0c-c47a0e53ac5b}" ma:internalName="TaxCatchAll" ma:showField="CatchAllData" ma:web="047440db-7a8a-4d24-96d0-181107cf25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56869D-F95D-4A83-9C58-760B7CD821CA}">
  <ds:schemaRefs>
    <ds:schemaRef ds:uri="http://schemas.microsoft.com/office/2006/metadata/properties"/>
    <ds:schemaRef ds:uri="http://schemas.microsoft.com/office/infopath/2007/PartnerControls"/>
    <ds:schemaRef ds:uri="44f5ec5c-b501-4945-a241-a18e30993441"/>
    <ds:schemaRef ds:uri="a7b1186d-096f-4266-8f57-4afebc420a87"/>
    <ds:schemaRef ds:uri="2cd9b337-aae3-4ac5-ba69-a0932c9ec233"/>
    <ds:schemaRef ds:uri="047440db-7a8a-4d24-96d0-181107cf252c"/>
  </ds:schemaRefs>
</ds:datastoreItem>
</file>

<file path=customXml/itemProps2.xml><?xml version="1.0" encoding="utf-8"?>
<ds:datastoreItem xmlns:ds="http://schemas.openxmlformats.org/officeDocument/2006/customXml" ds:itemID="{66AC17AD-E1D7-4115-8980-D052889207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3E745F-1628-4F0A-893E-C785636922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d9b337-aae3-4ac5-ba69-a0932c9ec233"/>
    <ds:schemaRef ds:uri="047440db-7a8a-4d24-96d0-181107cf25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Thema1</Template>
  <TotalTime>715</TotalTime>
  <Words>2061</Words>
  <Application>Microsoft Office PowerPoint</Application>
  <PresentationFormat>Widescreen</PresentationFormat>
  <Paragraphs>522</Paragraphs>
  <Slides>38</Slides>
  <Notes>8</Notes>
  <HiddenSlides>1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63" baseType="lpstr">
      <vt:lpstr>Arial</vt:lpstr>
      <vt:lpstr>Calibri</vt:lpstr>
      <vt:lpstr>Cera PRO</vt:lpstr>
      <vt:lpstr>Tahoma</vt:lpstr>
      <vt:lpstr>Times New Roman</vt:lpstr>
      <vt:lpstr>Wingdings</vt:lpstr>
      <vt:lpstr>Thema1</vt:lpstr>
      <vt:lpstr>1_Powerpoint_Thema_NHL_Stenden</vt:lpstr>
      <vt:lpstr>2_Powerpoint_Thema_NHL_Stenden</vt:lpstr>
      <vt:lpstr>Aangepast ontwerp</vt:lpstr>
      <vt:lpstr>2_Aangepast ontwerp</vt:lpstr>
      <vt:lpstr>4_Aangepast ontwerp</vt:lpstr>
      <vt:lpstr>1_Aangepast ontwerp</vt:lpstr>
      <vt:lpstr>3_Aangepast ontwerp</vt:lpstr>
      <vt:lpstr>5_Aangepast ontwerp</vt:lpstr>
      <vt:lpstr>Presentatie4</vt:lpstr>
      <vt:lpstr>3_Powerpoint_Thema_NHL_Stenden</vt:lpstr>
      <vt:lpstr>4_Powerpoint_Thema_NHL_Stenden</vt:lpstr>
      <vt:lpstr>6_Aangepast ontwerp</vt:lpstr>
      <vt:lpstr>7_Aangepast ontwerp</vt:lpstr>
      <vt:lpstr>8_Aangepast ontwerp</vt:lpstr>
      <vt:lpstr>9_Aangepast ontwerp</vt:lpstr>
      <vt:lpstr>10_Aangepast ontwerp</vt:lpstr>
      <vt:lpstr>11_Aangepast ontwerp</vt:lpstr>
      <vt:lpstr>Werkblad</vt:lpstr>
      <vt:lpstr>PowerPoint Presentation</vt:lpstr>
      <vt:lpstr>Introductie + DQL</vt:lpstr>
      <vt:lpstr>Subjects</vt:lpstr>
      <vt:lpstr>What is data?</vt:lpstr>
      <vt:lpstr>Database</vt:lpstr>
      <vt:lpstr>Why are Databases relevant?</vt:lpstr>
      <vt:lpstr>DBMS – A way in and out of the database world</vt:lpstr>
      <vt:lpstr>Relationele DBMS</vt:lpstr>
      <vt:lpstr>Gebruikte termen
</vt:lpstr>
      <vt:lpstr>Relationship between tables</vt:lpstr>
      <vt:lpstr>Keys of all shapes and sizes</vt:lpstr>
      <vt:lpstr>A database consists of tables</vt:lpstr>
      <vt:lpstr>Structured Query Language (SQL)</vt:lpstr>
      <vt:lpstr>SQL – DQL, DML, DDL, DCL, TCL</vt:lpstr>
      <vt:lpstr>DQL – SELECT </vt:lpstr>
      <vt:lpstr>Order of execution</vt:lpstr>
      <vt:lpstr>SELECT and FROM</vt:lpstr>
      <vt:lpstr>WHERE</vt:lpstr>
      <vt:lpstr>LIKE Operator</vt:lpstr>
      <vt:lpstr>ORDER BY</vt:lpstr>
      <vt:lpstr>Aggegrate functions</vt:lpstr>
      <vt:lpstr>Aggegrate functions</vt:lpstr>
      <vt:lpstr>Aggegrate functions not in WHERE component</vt:lpstr>
      <vt:lpstr>COUNT</vt:lpstr>
      <vt:lpstr>MIN, MAX</vt:lpstr>
      <vt:lpstr>SUM, AVG examples</vt:lpstr>
      <vt:lpstr>Aggegrate functions without GROUP BY</vt:lpstr>
      <vt:lpstr>GROUP BY, HAVING</vt:lpstr>
      <vt:lpstr>GROUP BY, HAVING</vt:lpstr>
      <vt:lpstr>SELECT instruction: order of execution (internal)</vt:lpstr>
      <vt:lpstr>GROUP BY</vt:lpstr>
      <vt:lpstr>GROUP BY</vt:lpstr>
      <vt:lpstr>HAVING</vt:lpstr>
      <vt:lpstr>Assignment:</vt:lpstr>
      <vt:lpstr>Answer:</vt:lpstr>
      <vt:lpstr>Assignment:</vt:lpstr>
      <vt:lpstr>Answer:</vt:lpstr>
      <vt:lpstr>SELECT wish FROM hallmark  WHERE quote = “Good luck”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DML SELECT, Aggegrate Functions and LIKE</dc:title>
  <dc:creator>Gerjan van Oenen</dc:creator>
  <cp:lastModifiedBy>Jaqueline Berghout</cp:lastModifiedBy>
  <cp:revision>14</cp:revision>
  <dcterms:created xsi:type="dcterms:W3CDTF">2019-05-12T19:51:39Z</dcterms:created>
  <dcterms:modified xsi:type="dcterms:W3CDTF">2022-11-07T12:06:52Z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0x010100C7481D157199FC4B9897347CD8C38A25</vt:lpwstr>
  </property>
  <property fmtid="{D5CDD505-2E9C-101B-9397-08002B2CF9AE}" pid="3" name="Order">
    <vt:r8>100</vt:r8>
  </property>
</Properties>
</file>