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12" r:id="rId5"/>
    <p:sldMasterId id="2147483672" r:id="rId6"/>
    <p:sldMasterId id="2147483703" r:id="rId7"/>
    <p:sldMasterId id="2147483724" r:id="rId8"/>
    <p:sldMasterId id="2147483684" r:id="rId9"/>
    <p:sldMasterId id="2147483708" r:id="rId10"/>
    <p:sldMasterId id="2147483729" r:id="rId11"/>
  </p:sldMasterIdLst>
  <p:notesMasterIdLst>
    <p:notesMasterId r:id="rId41"/>
  </p:notesMasterIdLst>
  <p:sldIdLst>
    <p:sldId id="257" r:id="rId12"/>
    <p:sldId id="322" r:id="rId13"/>
    <p:sldId id="320" r:id="rId14"/>
    <p:sldId id="321" r:id="rId15"/>
    <p:sldId id="290" r:id="rId16"/>
    <p:sldId id="291" r:id="rId17"/>
    <p:sldId id="292" r:id="rId18"/>
    <p:sldId id="293" r:id="rId19"/>
    <p:sldId id="294" r:id="rId20"/>
    <p:sldId id="297" r:id="rId21"/>
    <p:sldId id="298" r:id="rId22"/>
    <p:sldId id="299" r:id="rId23"/>
    <p:sldId id="30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03" r:id="rId32"/>
    <p:sldId id="304" r:id="rId33"/>
    <p:sldId id="310" r:id="rId34"/>
    <p:sldId id="311" r:id="rId35"/>
    <p:sldId id="301" r:id="rId36"/>
    <p:sldId id="305" r:id="rId37"/>
    <p:sldId id="295" r:id="rId38"/>
    <p:sldId id="319" r:id="rId39"/>
    <p:sldId id="30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Loves" initials="RL" lastIdx="1" clrIdx="0">
    <p:extLst>
      <p:ext uri="{19B8F6BF-5375-455C-9EA6-DF929625EA0E}">
        <p15:presenceInfo xmlns:p15="http://schemas.microsoft.com/office/powerpoint/2012/main" userId="49bf87bdac742f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E62328"/>
    <a:srgbClr val="009BAA"/>
    <a:srgbClr val="1E9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5F864-A111-4243-B443-FA042F3B4A36}" v="4" dt="2022-11-09T11:54:0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8281" autoAdjust="0"/>
  </p:normalViewPr>
  <p:slideViewPr>
    <p:cSldViewPr snapToGrid="0">
      <p:cViewPr varScale="1">
        <p:scale>
          <a:sx n="90" d="100"/>
          <a:sy n="90" d="100"/>
        </p:scale>
        <p:origin x="12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Berghout" userId="1cb4b0b5-16e1-4dc6-b38a-336911e8958f" providerId="ADAL" clId="{6953C8D6-AC3E-4A52-9DDE-241109D44552}"/>
    <pc:docChg chg="custSel modSld">
      <pc:chgData name="Jaqueline Berghout" userId="1cb4b0b5-16e1-4dc6-b38a-336911e8958f" providerId="ADAL" clId="{6953C8D6-AC3E-4A52-9DDE-241109D44552}" dt="2022-02-06T18:13:26.113" v="4" actId="478"/>
      <pc:docMkLst>
        <pc:docMk/>
      </pc:docMkLst>
      <pc:sldChg chg="addSp delSp modSp mod">
        <pc:chgData name="Jaqueline Berghout" userId="1cb4b0b5-16e1-4dc6-b38a-336911e8958f" providerId="ADAL" clId="{6953C8D6-AC3E-4A52-9DDE-241109D44552}" dt="2022-02-06T18:13:26.113" v="4" actId="478"/>
        <pc:sldMkLst>
          <pc:docMk/>
          <pc:sldMk cId="699946002" sldId="286"/>
        </pc:sldMkLst>
        <pc:picChg chg="add del mod">
          <ac:chgData name="Jaqueline Berghout" userId="1cb4b0b5-16e1-4dc6-b38a-336911e8958f" providerId="ADAL" clId="{6953C8D6-AC3E-4A52-9DDE-241109D44552}" dt="2022-02-06T18:13:26.113" v="4" actId="478"/>
          <ac:picMkLst>
            <pc:docMk/>
            <pc:sldMk cId="699946002" sldId="286"/>
            <ac:picMk id="5" creationId="{21BD1C7E-0483-4D1E-A4DB-40FE7E1B1D1D}"/>
          </ac:picMkLst>
        </pc:picChg>
      </pc:sldChg>
    </pc:docChg>
  </pc:docChgLst>
  <pc:docChgLst>
    <pc:chgData name="Jaqueline Berghout" userId="1cb4b0b5-16e1-4dc6-b38a-336911e8958f" providerId="ADAL" clId="{B3F6B1BE-526B-4535-8A9F-C983BEAC5E95}"/>
    <pc:docChg chg="undo custSel modSld">
      <pc:chgData name="Jaqueline Berghout" userId="1cb4b0b5-16e1-4dc6-b38a-336911e8958f" providerId="ADAL" clId="{B3F6B1BE-526B-4535-8A9F-C983BEAC5E95}" dt="2021-11-13T08:41:46.269" v="4" actId="20577"/>
      <pc:docMkLst>
        <pc:docMk/>
      </pc:docMkLst>
      <pc:sldChg chg="modSp mod">
        <pc:chgData name="Jaqueline Berghout" userId="1cb4b0b5-16e1-4dc6-b38a-336911e8958f" providerId="ADAL" clId="{B3F6B1BE-526B-4535-8A9F-C983BEAC5E95}" dt="2021-11-13T08:41:46.269" v="4" actId="20577"/>
        <pc:sldMkLst>
          <pc:docMk/>
          <pc:sldMk cId="144309968" sldId="257"/>
        </pc:sldMkLst>
        <pc:spChg chg="mod">
          <ac:chgData name="Jaqueline Berghout" userId="1cb4b0b5-16e1-4dc6-b38a-336911e8958f" providerId="ADAL" clId="{B3F6B1BE-526B-4535-8A9F-C983BEAC5E95}" dt="2021-11-13T08:41:46.269" v="4" actId="20577"/>
          <ac:spMkLst>
            <pc:docMk/>
            <pc:sldMk cId="144309968" sldId="257"/>
            <ac:spMk id="10" creationId="{3B50342D-72B9-471D-8F9D-02924EACDF9D}"/>
          </ac:spMkLst>
        </pc:spChg>
      </pc:sldChg>
    </pc:docChg>
  </pc:docChgLst>
  <pc:docChgLst>
    <pc:chgData name="Jaqueline Berghout" userId="1cb4b0b5-16e1-4dc6-b38a-336911e8958f" providerId="ADAL" clId="{D969A93D-3690-4672-812B-34A8285A84E7}"/>
    <pc:docChg chg="undo custSel addSld delSld modSld">
      <pc:chgData name="Jaqueline Berghout" userId="1cb4b0b5-16e1-4dc6-b38a-336911e8958f" providerId="ADAL" clId="{D969A93D-3690-4672-812B-34A8285A84E7}" dt="2021-11-16T19:57:02.139" v="732"/>
      <pc:docMkLst>
        <pc:docMk/>
      </pc:docMkLst>
      <pc:sldChg chg="modSp mod">
        <pc:chgData name="Jaqueline Berghout" userId="1cb4b0b5-16e1-4dc6-b38a-336911e8958f" providerId="ADAL" clId="{D969A93D-3690-4672-812B-34A8285A84E7}" dt="2021-11-15T14:08:18.817" v="3" actId="6549"/>
        <pc:sldMkLst>
          <pc:docMk/>
          <pc:sldMk cId="144309968" sldId="257"/>
        </pc:sldMkLst>
        <pc:spChg chg="mod">
          <ac:chgData name="Jaqueline Berghout" userId="1cb4b0b5-16e1-4dc6-b38a-336911e8958f" providerId="ADAL" clId="{D969A93D-3690-4672-812B-34A8285A84E7}" dt="2021-11-15T14:08:18.817" v="3" actId="6549"/>
          <ac:spMkLst>
            <pc:docMk/>
            <pc:sldMk cId="144309968" sldId="257"/>
            <ac:spMk id="10" creationId="{3B50342D-72B9-471D-8F9D-02924EACDF9D}"/>
          </ac:spMkLst>
        </pc:spChg>
      </pc:sldChg>
      <pc:sldChg chg="addSp delSp mod">
        <pc:chgData name="Jaqueline Berghout" userId="1cb4b0b5-16e1-4dc6-b38a-336911e8958f" providerId="ADAL" clId="{D969A93D-3690-4672-812B-34A8285A84E7}" dt="2021-11-15T14:30:06.827" v="7" actId="22"/>
        <pc:sldMkLst>
          <pc:docMk/>
          <pc:sldMk cId="4051949482" sldId="288"/>
        </pc:sldMkLst>
        <pc:spChg chg="add del">
          <ac:chgData name="Jaqueline Berghout" userId="1cb4b0b5-16e1-4dc6-b38a-336911e8958f" providerId="ADAL" clId="{D969A93D-3690-4672-812B-34A8285A84E7}" dt="2021-11-15T14:08:29.696" v="5" actId="22"/>
          <ac:spMkLst>
            <pc:docMk/>
            <pc:sldMk cId="4051949482" sldId="288"/>
            <ac:spMk id="45" creationId="{1233BEED-2E83-4327-88C6-27D2B377B56B}"/>
          </ac:spMkLst>
        </pc:spChg>
        <pc:spChg chg="add del">
          <ac:chgData name="Jaqueline Berghout" userId="1cb4b0b5-16e1-4dc6-b38a-336911e8958f" providerId="ADAL" clId="{D969A93D-3690-4672-812B-34A8285A84E7}" dt="2021-11-15T14:30:06.827" v="7" actId="22"/>
          <ac:spMkLst>
            <pc:docMk/>
            <pc:sldMk cId="4051949482" sldId="288"/>
            <ac:spMk id="46" creationId="{AB17D19D-C290-4168-A134-F73C01BE164C}"/>
          </ac:spMkLst>
        </pc:spChg>
      </pc:sldChg>
      <pc:sldChg chg="modSp mod">
        <pc:chgData name="Jaqueline Berghout" userId="1cb4b0b5-16e1-4dc6-b38a-336911e8958f" providerId="ADAL" clId="{D969A93D-3690-4672-812B-34A8285A84E7}" dt="2021-11-15T14:41:12.414" v="249" actId="20577"/>
        <pc:sldMkLst>
          <pc:docMk/>
          <pc:sldMk cId="460363073" sldId="289"/>
        </pc:sldMkLst>
        <pc:spChg chg="mod">
          <ac:chgData name="Jaqueline Berghout" userId="1cb4b0b5-16e1-4dc6-b38a-336911e8958f" providerId="ADAL" clId="{D969A93D-3690-4672-812B-34A8285A84E7}" dt="2021-11-15T14:41:12.414" v="249" actId="20577"/>
          <ac:spMkLst>
            <pc:docMk/>
            <pc:sldMk cId="460363073" sldId="289"/>
            <ac:spMk id="4" creationId="{C6F64157-C349-4015-9CB8-C1F056314451}"/>
          </ac:spMkLst>
        </pc:spChg>
      </pc:sldChg>
      <pc:sldChg chg="addSp delSp modSp add del mod">
        <pc:chgData name="Jaqueline Berghout" userId="1cb4b0b5-16e1-4dc6-b38a-336911e8958f" providerId="ADAL" clId="{D969A93D-3690-4672-812B-34A8285A84E7}" dt="2021-11-16T19:57:02.139" v="732"/>
        <pc:sldMkLst>
          <pc:docMk/>
          <pc:sldMk cId="648596821" sldId="295"/>
        </pc:sldMkLst>
        <pc:picChg chg="del">
          <ac:chgData name="Jaqueline Berghout" userId="1cb4b0b5-16e1-4dc6-b38a-336911e8958f" providerId="ADAL" clId="{D969A93D-3690-4672-812B-34A8285A84E7}" dt="2021-11-16T19:57:01.238" v="731" actId="478"/>
          <ac:picMkLst>
            <pc:docMk/>
            <pc:sldMk cId="648596821" sldId="295"/>
            <ac:picMk id="4" creationId="{E8C40E4F-ABFA-4539-A84D-00E9982980D5}"/>
          </ac:picMkLst>
        </pc:picChg>
        <pc:picChg chg="add mod">
          <ac:chgData name="Jaqueline Berghout" userId="1cb4b0b5-16e1-4dc6-b38a-336911e8958f" providerId="ADAL" clId="{D969A93D-3690-4672-812B-34A8285A84E7}" dt="2021-11-16T19:57:02.139" v="732"/>
          <ac:picMkLst>
            <pc:docMk/>
            <pc:sldMk cId="648596821" sldId="295"/>
            <ac:picMk id="5" creationId="{F2903F9F-7CFD-40D3-80A0-31316CFAEB61}"/>
          </ac:picMkLst>
        </pc:picChg>
      </pc:sldChg>
      <pc:sldChg chg="addSp delSp modSp mod">
        <pc:chgData name="Jaqueline Berghout" userId="1cb4b0b5-16e1-4dc6-b38a-336911e8958f" providerId="ADAL" clId="{D969A93D-3690-4672-812B-34A8285A84E7}" dt="2021-11-16T19:56:57.688" v="729"/>
        <pc:sldMkLst>
          <pc:docMk/>
          <pc:sldMk cId="1863367092" sldId="297"/>
        </pc:sldMkLst>
        <pc:spChg chg="mod">
          <ac:chgData name="Jaqueline Berghout" userId="1cb4b0b5-16e1-4dc6-b38a-336911e8958f" providerId="ADAL" clId="{D969A93D-3690-4672-812B-34A8285A84E7}" dt="2021-11-15T14:36:42.392" v="107" actId="20577"/>
          <ac:spMkLst>
            <pc:docMk/>
            <pc:sldMk cId="1863367092" sldId="297"/>
            <ac:spMk id="3" creationId="{5CDF6957-2933-4F0A-AA68-F2F1EE27BF8B}"/>
          </ac:spMkLst>
        </pc:spChg>
        <pc:picChg chg="add del mod">
          <ac:chgData name="Jaqueline Berghout" userId="1cb4b0b5-16e1-4dc6-b38a-336911e8958f" providerId="ADAL" clId="{D969A93D-3690-4672-812B-34A8285A84E7}" dt="2021-11-16T19:56:57.688" v="729"/>
          <ac:picMkLst>
            <pc:docMk/>
            <pc:sldMk cId="1863367092" sldId="297"/>
            <ac:picMk id="5" creationId="{5960C1C2-3CC4-4958-8D09-A7E8A01EFFF7}"/>
          </ac:picMkLst>
        </pc:picChg>
      </pc:sldChg>
      <pc:sldChg chg="modSp mod">
        <pc:chgData name="Jaqueline Berghout" userId="1cb4b0b5-16e1-4dc6-b38a-336911e8958f" providerId="ADAL" clId="{D969A93D-3690-4672-812B-34A8285A84E7}" dt="2021-11-16T07:24:34.441" v="698" actId="6549"/>
        <pc:sldMkLst>
          <pc:docMk/>
          <pc:sldMk cId="876576838" sldId="298"/>
        </pc:sldMkLst>
        <pc:spChg chg="mod">
          <ac:chgData name="Jaqueline Berghout" userId="1cb4b0b5-16e1-4dc6-b38a-336911e8958f" providerId="ADAL" clId="{D969A93D-3690-4672-812B-34A8285A84E7}" dt="2021-11-16T07:24:34.441" v="698" actId="6549"/>
          <ac:spMkLst>
            <pc:docMk/>
            <pc:sldMk cId="876576838" sldId="298"/>
            <ac:spMk id="2" creationId="{E4EDA19A-5427-41D3-AD02-20552190C7C3}"/>
          </ac:spMkLst>
        </pc:spChg>
        <pc:spChg chg="mod">
          <ac:chgData name="Jaqueline Berghout" userId="1cb4b0b5-16e1-4dc6-b38a-336911e8958f" providerId="ADAL" clId="{D969A93D-3690-4672-812B-34A8285A84E7}" dt="2021-11-15T16:54:24.479" v="284" actId="6549"/>
          <ac:spMkLst>
            <pc:docMk/>
            <pc:sldMk cId="876576838" sldId="298"/>
            <ac:spMk id="3" creationId="{5B733D8B-6938-4DAA-9C3C-FFC0418832ED}"/>
          </ac:spMkLst>
        </pc:spChg>
      </pc:sldChg>
      <pc:sldChg chg="modSp mod">
        <pc:chgData name="Jaqueline Berghout" userId="1cb4b0b5-16e1-4dc6-b38a-336911e8958f" providerId="ADAL" clId="{D969A93D-3690-4672-812B-34A8285A84E7}" dt="2021-11-16T07:24:48.636" v="726" actId="20577"/>
        <pc:sldMkLst>
          <pc:docMk/>
          <pc:sldMk cId="2584726076" sldId="299"/>
        </pc:sldMkLst>
        <pc:spChg chg="mod">
          <ac:chgData name="Jaqueline Berghout" userId="1cb4b0b5-16e1-4dc6-b38a-336911e8958f" providerId="ADAL" clId="{D969A93D-3690-4672-812B-34A8285A84E7}" dt="2021-11-16T07:24:48.636" v="726" actId="20577"/>
          <ac:spMkLst>
            <pc:docMk/>
            <pc:sldMk cId="2584726076" sldId="299"/>
            <ac:spMk id="2" creationId="{B23B5AFE-1CBB-4C7E-B53F-1A0091F0BF30}"/>
          </ac:spMkLst>
        </pc:spChg>
      </pc:sldChg>
      <pc:sldChg chg="del">
        <pc:chgData name="Jaqueline Berghout" userId="1cb4b0b5-16e1-4dc6-b38a-336911e8958f" providerId="ADAL" clId="{D969A93D-3690-4672-812B-34A8285A84E7}" dt="2021-11-15T14:39:28.688" v="150" actId="47"/>
        <pc:sldMkLst>
          <pc:docMk/>
          <pc:sldMk cId="2846802085" sldId="302"/>
        </pc:sldMkLst>
      </pc:sldChg>
      <pc:sldChg chg="modSp mod">
        <pc:chgData name="Jaqueline Berghout" userId="1cb4b0b5-16e1-4dc6-b38a-336911e8958f" providerId="ADAL" clId="{D969A93D-3690-4672-812B-34A8285A84E7}" dt="2021-11-15T14:40:22.414" v="178" actId="20577"/>
        <pc:sldMkLst>
          <pc:docMk/>
          <pc:sldMk cId="1447676158" sldId="305"/>
        </pc:sldMkLst>
        <pc:spChg chg="mod">
          <ac:chgData name="Jaqueline Berghout" userId="1cb4b0b5-16e1-4dc6-b38a-336911e8958f" providerId="ADAL" clId="{D969A93D-3690-4672-812B-34A8285A84E7}" dt="2021-11-15T14:40:22.414" v="178" actId="20577"/>
          <ac:spMkLst>
            <pc:docMk/>
            <pc:sldMk cId="1447676158" sldId="305"/>
            <ac:spMk id="4" creationId="{89C68104-1BB7-445A-A924-FE9A640B915C}"/>
          </ac:spMkLst>
        </pc:spChg>
      </pc:sldChg>
      <pc:sldChg chg="del">
        <pc:chgData name="Jaqueline Berghout" userId="1cb4b0b5-16e1-4dc6-b38a-336911e8958f" providerId="ADAL" clId="{D969A93D-3690-4672-812B-34A8285A84E7}" dt="2021-11-15T14:39:16.167" v="148" actId="47"/>
        <pc:sldMkLst>
          <pc:docMk/>
          <pc:sldMk cId="1668201894" sldId="306"/>
        </pc:sldMkLst>
      </pc:sldChg>
      <pc:sldChg chg="del">
        <pc:chgData name="Jaqueline Berghout" userId="1cb4b0b5-16e1-4dc6-b38a-336911e8958f" providerId="ADAL" clId="{D969A93D-3690-4672-812B-34A8285A84E7}" dt="2021-11-15T14:39:21.420" v="149" actId="47"/>
        <pc:sldMkLst>
          <pc:docMk/>
          <pc:sldMk cId="2440158000" sldId="307"/>
        </pc:sldMkLst>
      </pc:sldChg>
      <pc:sldChg chg="del">
        <pc:chgData name="Jaqueline Berghout" userId="1cb4b0b5-16e1-4dc6-b38a-336911e8958f" providerId="ADAL" clId="{D969A93D-3690-4672-812B-34A8285A84E7}" dt="2021-11-15T16:56:20.559" v="297" actId="47"/>
        <pc:sldMkLst>
          <pc:docMk/>
          <pc:sldMk cId="1163652483" sldId="309"/>
        </pc:sldMkLst>
      </pc:sldChg>
      <pc:sldChg chg="modSp add mod">
        <pc:chgData name="Jaqueline Berghout" userId="1cb4b0b5-16e1-4dc6-b38a-336911e8958f" providerId="ADAL" clId="{D969A93D-3690-4672-812B-34A8285A84E7}" dt="2021-11-15T16:54:49.780" v="292" actId="20577"/>
        <pc:sldMkLst>
          <pc:docMk/>
          <pc:sldMk cId="2658168795" sldId="312"/>
        </pc:sldMkLst>
        <pc:spChg chg="mod">
          <ac:chgData name="Jaqueline Berghout" userId="1cb4b0b5-16e1-4dc6-b38a-336911e8958f" providerId="ADAL" clId="{D969A93D-3690-4672-812B-34A8285A84E7}" dt="2021-11-15T16:54:49.780" v="292" actId="20577"/>
          <ac:spMkLst>
            <pc:docMk/>
            <pc:sldMk cId="2658168795" sldId="312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4:57.177" v="293"/>
        <pc:sldMkLst>
          <pc:docMk/>
          <pc:sldMk cId="4100637450" sldId="313"/>
        </pc:sldMkLst>
        <pc:spChg chg="mod">
          <ac:chgData name="Jaqueline Berghout" userId="1cb4b0b5-16e1-4dc6-b38a-336911e8958f" providerId="ADAL" clId="{D969A93D-3690-4672-812B-34A8285A84E7}" dt="2021-11-15T16:54:57.177" v="293"/>
          <ac:spMkLst>
            <pc:docMk/>
            <pc:sldMk cId="4100637450" sldId="313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5:00.749" v="294"/>
        <pc:sldMkLst>
          <pc:docMk/>
          <pc:sldMk cId="1558888358" sldId="314"/>
        </pc:sldMkLst>
        <pc:spChg chg="mod">
          <ac:chgData name="Jaqueline Berghout" userId="1cb4b0b5-16e1-4dc6-b38a-336911e8958f" providerId="ADAL" clId="{D969A93D-3690-4672-812B-34A8285A84E7}" dt="2021-11-15T16:55:00.749" v="294"/>
          <ac:spMkLst>
            <pc:docMk/>
            <pc:sldMk cId="1558888358" sldId="314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5:06.236" v="295"/>
        <pc:sldMkLst>
          <pc:docMk/>
          <pc:sldMk cId="1922292785" sldId="315"/>
        </pc:sldMkLst>
        <pc:spChg chg="mod">
          <ac:chgData name="Jaqueline Berghout" userId="1cb4b0b5-16e1-4dc6-b38a-336911e8958f" providerId="ADAL" clId="{D969A93D-3690-4672-812B-34A8285A84E7}" dt="2021-11-15T16:55:06.236" v="295"/>
          <ac:spMkLst>
            <pc:docMk/>
            <pc:sldMk cId="1922292785" sldId="315"/>
            <ac:spMk id="2" creationId="{E16FB28F-2168-4A01-A1BA-55E7A8855C1D}"/>
          </ac:spMkLst>
        </pc:spChg>
      </pc:sldChg>
      <pc:sldChg chg="modSp add mod">
        <pc:chgData name="Jaqueline Berghout" userId="1cb4b0b5-16e1-4dc6-b38a-336911e8958f" providerId="ADAL" clId="{D969A93D-3690-4672-812B-34A8285A84E7}" dt="2021-11-15T16:55:12.303" v="296"/>
        <pc:sldMkLst>
          <pc:docMk/>
          <pc:sldMk cId="3585455973" sldId="316"/>
        </pc:sldMkLst>
        <pc:spChg chg="mod">
          <ac:chgData name="Jaqueline Berghout" userId="1cb4b0b5-16e1-4dc6-b38a-336911e8958f" providerId="ADAL" clId="{D969A93D-3690-4672-812B-34A8285A84E7}" dt="2021-11-15T16:55:12.303" v="296"/>
          <ac:spMkLst>
            <pc:docMk/>
            <pc:sldMk cId="3585455973" sldId="316"/>
            <ac:spMk id="2" creationId="{E16FB28F-2168-4A01-A1BA-55E7A8855C1D}"/>
          </ac:spMkLst>
        </pc:spChg>
      </pc:sldChg>
      <pc:sldChg chg="add">
        <pc:chgData name="Jaqueline Berghout" userId="1cb4b0b5-16e1-4dc6-b38a-336911e8958f" providerId="ADAL" clId="{D969A93D-3690-4672-812B-34A8285A84E7}" dt="2021-11-15T14:39:07.638" v="147"/>
        <pc:sldMkLst>
          <pc:docMk/>
          <pc:sldMk cId="1912087114" sldId="317"/>
        </pc:sldMkLst>
      </pc:sldChg>
      <pc:sldChg chg="add">
        <pc:chgData name="Jaqueline Berghout" userId="1cb4b0b5-16e1-4dc6-b38a-336911e8958f" providerId="ADAL" clId="{D969A93D-3690-4672-812B-34A8285A84E7}" dt="2021-11-15T14:39:07.638" v="147"/>
        <pc:sldMkLst>
          <pc:docMk/>
          <pc:sldMk cId="3580285150" sldId="318"/>
        </pc:sldMkLst>
      </pc:sldChg>
      <pc:sldChg chg="modSp new mod">
        <pc:chgData name="Jaqueline Berghout" userId="1cb4b0b5-16e1-4dc6-b38a-336911e8958f" providerId="ADAL" clId="{D969A93D-3690-4672-812B-34A8285A84E7}" dt="2021-11-15T17:03:38.200" v="678" actId="20577"/>
        <pc:sldMkLst>
          <pc:docMk/>
          <pc:sldMk cId="2414981312" sldId="319"/>
        </pc:sldMkLst>
        <pc:spChg chg="mod">
          <ac:chgData name="Jaqueline Berghout" userId="1cb4b0b5-16e1-4dc6-b38a-336911e8958f" providerId="ADAL" clId="{D969A93D-3690-4672-812B-34A8285A84E7}" dt="2021-11-15T17:00:27.227" v="299"/>
          <ac:spMkLst>
            <pc:docMk/>
            <pc:sldMk cId="2414981312" sldId="319"/>
            <ac:spMk id="2" creationId="{A30CBF89-959E-4C48-BA68-90F2BE1028F1}"/>
          </ac:spMkLst>
        </pc:spChg>
        <pc:spChg chg="mod">
          <ac:chgData name="Jaqueline Berghout" userId="1cb4b0b5-16e1-4dc6-b38a-336911e8958f" providerId="ADAL" clId="{D969A93D-3690-4672-812B-34A8285A84E7}" dt="2021-11-15T17:03:38.200" v="678" actId="20577"/>
          <ac:spMkLst>
            <pc:docMk/>
            <pc:sldMk cId="2414981312" sldId="319"/>
            <ac:spMk id="3" creationId="{A81B722B-5F24-4EB6-AF3F-4B593965D83D}"/>
          </ac:spMkLst>
        </pc:spChg>
      </pc:sldChg>
    </pc:docChg>
  </pc:docChgLst>
  <pc:docChgLst>
    <pc:chgData name="Jaqueline Berghout" userId="1cb4b0b5-16e1-4dc6-b38a-336911e8958f" providerId="ADAL" clId="{F51B482A-9723-402F-8EB5-A831D313CB54}"/>
    <pc:docChg chg="undo custSel addSld delSld modSld sldOrd">
      <pc:chgData name="Jaqueline Berghout" userId="1cb4b0b5-16e1-4dc6-b38a-336911e8958f" providerId="ADAL" clId="{F51B482A-9723-402F-8EB5-A831D313CB54}" dt="2021-11-12T16:29:49.801" v="1839" actId="1076"/>
      <pc:docMkLst>
        <pc:docMk/>
      </pc:docMkLst>
      <pc:sldChg chg="addSp modSp mod">
        <pc:chgData name="Jaqueline Berghout" userId="1cb4b0b5-16e1-4dc6-b38a-336911e8958f" providerId="ADAL" clId="{F51B482A-9723-402F-8EB5-A831D313CB54}" dt="2021-11-12T16:29:49.801" v="1839" actId="1076"/>
        <pc:sldMkLst>
          <pc:docMk/>
          <pc:sldMk cId="144309968" sldId="257"/>
        </pc:sldMkLst>
        <pc:spChg chg="add mod">
          <ac:chgData name="Jaqueline Berghout" userId="1cb4b0b5-16e1-4dc6-b38a-336911e8958f" providerId="ADAL" clId="{F51B482A-9723-402F-8EB5-A831D313CB54}" dt="2021-11-12T10:54:41.996" v="85" actId="1076"/>
          <ac:spMkLst>
            <pc:docMk/>
            <pc:sldMk cId="144309968" sldId="257"/>
            <ac:spMk id="2" creationId="{0590F729-07F6-4EF8-9719-ACFA8B407A95}"/>
          </ac:spMkLst>
        </pc:spChg>
        <pc:spChg chg="mod">
          <ac:chgData name="Jaqueline Berghout" userId="1cb4b0b5-16e1-4dc6-b38a-336911e8958f" providerId="ADAL" clId="{F51B482A-9723-402F-8EB5-A831D313CB54}" dt="2021-11-12T16:29:49.801" v="1839" actId="1076"/>
          <ac:spMkLst>
            <pc:docMk/>
            <pc:sldMk cId="144309968" sldId="257"/>
            <ac:spMk id="10" creationId="{3B50342D-72B9-471D-8F9D-02924EACDF9D}"/>
          </ac:spMkLst>
        </pc:spChg>
      </pc:sldChg>
      <pc:sldChg chg="addSp modSp mod modAnim">
        <pc:chgData name="Jaqueline Berghout" userId="1cb4b0b5-16e1-4dc6-b38a-336911e8958f" providerId="ADAL" clId="{F51B482A-9723-402F-8EB5-A831D313CB54}" dt="2021-11-12T11:52:18.114" v="805"/>
        <pc:sldMkLst>
          <pc:docMk/>
          <pc:sldMk cId="699946002" sldId="286"/>
        </pc:sldMkLst>
        <pc:spChg chg="mod">
          <ac:chgData name="Jaqueline Berghout" userId="1cb4b0b5-16e1-4dc6-b38a-336911e8958f" providerId="ADAL" clId="{F51B482A-9723-402F-8EB5-A831D313CB54}" dt="2021-11-12T10:57:10.814" v="126" actId="20577"/>
          <ac:spMkLst>
            <pc:docMk/>
            <pc:sldMk cId="699946002" sldId="286"/>
            <ac:spMk id="2" creationId="{6E2B81A7-C10B-4F99-9A73-EC2FBA2FC87A}"/>
          </ac:spMkLst>
        </pc:spChg>
        <pc:picChg chg="add mod">
          <ac:chgData name="Jaqueline Berghout" userId="1cb4b0b5-16e1-4dc6-b38a-336911e8958f" providerId="ADAL" clId="{F51B482A-9723-402F-8EB5-A831D313CB54}" dt="2021-11-12T11:05:51.296" v="128" actId="1076"/>
          <ac:picMkLst>
            <pc:docMk/>
            <pc:sldMk cId="699946002" sldId="286"/>
            <ac:picMk id="4" creationId="{8554F215-D245-42B9-AB53-30B8833DDD16}"/>
          </ac:picMkLst>
        </pc:picChg>
        <pc:picChg chg="add mod">
          <ac:chgData name="Jaqueline Berghout" userId="1cb4b0b5-16e1-4dc6-b38a-336911e8958f" providerId="ADAL" clId="{F51B482A-9723-402F-8EB5-A831D313CB54}" dt="2021-11-12T11:05:55.589" v="130" actId="1076"/>
          <ac:picMkLst>
            <pc:docMk/>
            <pc:sldMk cId="699946002" sldId="286"/>
            <ac:picMk id="7" creationId="{1F81DF08-3287-4810-BB61-969B53B29AD1}"/>
          </ac:picMkLst>
        </pc:picChg>
      </pc:sldChg>
      <pc:sldChg chg="addSp delSp modSp new del">
        <pc:chgData name="Jaqueline Berghout" userId="1cb4b0b5-16e1-4dc6-b38a-336911e8958f" providerId="ADAL" clId="{F51B482A-9723-402F-8EB5-A831D313CB54}" dt="2021-11-12T11:06:14.159" v="134" actId="680"/>
        <pc:sldMkLst>
          <pc:docMk/>
          <pc:sldMk cId="1182083156" sldId="287"/>
        </pc:sldMkLst>
        <pc:spChg chg="add del">
          <ac:chgData name="Jaqueline Berghout" userId="1cb4b0b5-16e1-4dc6-b38a-336911e8958f" providerId="ADAL" clId="{F51B482A-9723-402F-8EB5-A831D313CB54}" dt="2021-11-12T11:06:12.558" v="133"/>
          <ac:spMkLst>
            <pc:docMk/>
            <pc:sldMk cId="1182083156" sldId="287"/>
            <ac:spMk id="2" creationId="{A75B9B1B-F921-4426-A524-5D09FD2C7350}"/>
          </ac:spMkLst>
        </pc:spChg>
        <pc:spChg chg="add del mod">
          <ac:chgData name="Jaqueline Berghout" userId="1cb4b0b5-16e1-4dc6-b38a-336911e8958f" providerId="ADAL" clId="{F51B482A-9723-402F-8EB5-A831D313CB54}" dt="2021-11-12T11:06:12.558" v="133"/>
          <ac:spMkLst>
            <pc:docMk/>
            <pc:sldMk cId="1182083156" sldId="287"/>
            <ac:spMk id="4" creationId="{33F5C800-33E9-4671-8CAD-CFAD8273AFB4}"/>
          </ac:spMkLst>
        </pc:spChg>
      </pc:sldChg>
      <pc:sldChg chg="addSp delSp modSp new mod modClrScheme chgLayout">
        <pc:chgData name="Jaqueline Berghout" userId="1cb4b0b5-16e1-4dc6-b38a-336911e8958f" providerId="ADAL" clId="{F51B482A-9723-402F-8EB5-A831D313CB54}" dt="2021-11-12T16:15:11.197" v="1739" actId="20577"/>
        <pc:sldMkLst>
          <pc:docMk/>
          <pc:sldMk cId="2158449072" sldId="287"/>
        </pc:sldMkLst>
        <pc:spChg chg="mod">
          <ac:chgData name="Jaqueline Berghout" userId="1cb4b0b5-16e1-4dc6-b38a-336911e8958f" providerId="ADAL" clId="{F51B482A-9723-402F-8EB5-A831D313CB54}" dt="2021-11-12T11:39:43.328" v="333" actId="20577"/>
          <ac:spMkLst>
            <pc:docMk/>
            <pc:sldMk cId="2158449072" sldId="287"/>
            <ac:spMk id="2" creationId="{61AB5C2F-B1AE-4F55-9CD7-4D6989CD2486}"/>
          </ac:spMkLst>
        </pc:spChg>
        <pc:spChg chg="del">
          <ac:chgData name="Jaqueline Berghout" userId="1cb4b0b5-16e1-4dc6-b38a-336911e8958f" providerId="ADAL" clId="{F51B482A-9723-402F-8EB5-A831D313CB54}" dt="2021-11-12T11:36:07.289" v="156" actId="26606"/>
          <ac:spMkLst>
            <pc:docMk/>
            <pc:sldMk cId="2158449072" sldId="287"/>
            <ac:spMk id="3" creationId="{23463BBC-CAE2-46BD-AEA2-90CEC6CC7328}"/>
          </ac:spMkLst>
        </pc:spChg>
        <pc:spChg chg="add mod">
          <ac:chgData name="Jaqueline Berghout" userId="1cb4b0b5-16e1-4dc6-b38a-336911e8958f" providerId="ADAL" clId="{F51B482A-9723-402F-8EB5-A831D313CB54}" dt="2021-11-12T16:15:11.197" v="1739" actId="20577"/>
          <ac:spMkLst>
            <pc:docMk/>
            <pc:sldMk cId="2158449072" sldId="287"/>
            <ac:spMk id="4" creationId="{D3D3793F-CAE6-4DD0-975B-9FA97786B7E7}"/>
          </ac:spMkLst>
        </pc:spChg>
        <pc:spChg chg="add del mod">
          <ac:chgData name="Jaqueline Berghout" userId="1cb4b0b5-16e1-4dc6-b38a-336911e8958f" providerId="ADAL" clId="{F51B482A-9723-402F-8EB5-A831D313CB54}" dt="2021-11-12T11:39:32.900" v="322"/>
          <ac:spMkLst>
            <pc:docMk/>
            <pc:sldMk cId="2158449072" sldId="287"/>
            <ac:spMk id="5" creationId="{7A60F8AA-13AB-4D34-A45A-49EA19D20640}"/>
          </ac:spMkLst>
        </pc:spChg>
        <pc:spChg chg="add del mod">
          <ac:chgData name="Jaqueline Berghout" userId="1cb4b0b5-16e1-4dc6-b38a-336911e8958f" providerId="ADAL" clId="{F51B482A-9723-402F-8EB5-A831D313CB54}" dt="2021-11-12T11:40:00.261" v="335" actId="478"/>
          <ac:spMkLst>
            <pc:docMk/>
            <pc:sldMk cId="2158449072" sldId="287"/>
            <ac:spMk id="6" creationId="{49CE2037-F33E-4BBB-882A-8BCF5707EAFE}"/>
          </ac:spMkLst>
        </pc:spChg>
        <pc:spChg chg="add del mod">
          <ac:chgData name="Jaqueline Berghout" userId="1cb4b0b5-16e1-4dc6-b38a-336911e8958f" providerId="ADAL" clId="{F51B482A-9723-402F-8EB5-A831D313CB54}" dt="2021-11-12T11:40:08.735" v="336" actId="478"/>
          <ac:spMkLst>
            <pc:docMk/>
            <pc:sldMk cId="2158449072" sldId="287"/>
            <ac:spMk id="7" creationId="{02CDC051-D278-472E-B255-F819D56A02B4}"/>
          </ac:spMkLst>
        </pc:spChg>
        <pc:spChg chg="add del mod">
          <ac:chgData name="Jaqueline Berghout" userId="1cb4b0b5-16e1-4dc6-b38a-336911e8958f" providerId="ADAL" clId="{F51B482A-9723-402F-8EB5-A831D313CB54}" dt="2021-11-12T11:39:57.244" v="334"/>
          <ac:spMkLst>
            <pc:docMk/>
            <pc:sldMk cId="2158449072" sldId="287"/>
            <ac:spMk id="8" creationId="{39CDAD29-54E0-48B9-8A4A-F3B6F6B5D227}"/>
          </ac:spMkLst>
        </pc:spChg>
        <pc:spChg chg="add mod">
          <ac:chgData name="Jaqueline Berghout" userId="1cb4b0b5-16e1-4dc6-b38a-336911e8958f" providerId="ADAL" clId="{F51B482A-9723-402F-8EB5-A831D313CB54}" dt="2021-11-12T15:39:43.877" v="1448" actId="20577"/>
          <ac:spMkLst>
            <pc:docMk/>
            <pc:sldMk cId="2158449072" sldId="287"/>
            <ac:spMk id="9" creationId="{0E29CDDB-26F5-4EBE-AEA0-3D048D82D94B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5:40:44.393" v="1497" actId="14100"/>
        <pc:sldMkLst>
          <pc:docMk/>
          <pc:sldMk cId="4051949482" sldId="288"/>
        </pc:sldMkLst>
        <pc:spChg chg="mod">
          <ac:chgData name="Jaqueline Berghout" userId="1cb4b0b5-16e1-4dc6-b38a-336911e8958f" providerId="ADAL" clId="{F51B482A-9723-402F-8EB5-A831D313CB54}" dt="2021-11-12T11:43:27.292" v="636" actId="20577"/>
          <ac:spMkLst>
            <pc:docMk/>
            <pc:sldMk cId="4051949482" sldId="288"/>
            <ac:spMk id="2" creationId="{D152F1DA-87DA-4017-85C1-36406E084F96}"/>
          </ac:spMkLst>
        </pc:spChg>
        <pc:spChg chg="del">
          <ac:chgData name="Jaqueline Berghout" userId="1cb4b0b5-16e1-4dc6-b38a-336911e8958f" providerId="ADAL" clId="{F51B482A-9723-402F-8EB5-A831D313CB54}" dt="2021-11-12T12:39:21.989" v="1040" actId="478"/>
          <ac:spMkLst>
            <pc:docMk/>
            <pc:sldMk cId="4051949482" sldId="288"/>
            <ac:spMk id="3" creationId="{1EDEACF8-E7AD-48B5-9FD7-12C14ED89744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0" creationId="{AA1B1162-F5BA-493E-9563-CF4475C1B097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1" creationId="{2BD6C8B7-0D2F-44CB-A5ED-CFA8F816D555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2" creationId="{27C3BCE3-F2E3-467D-B7C4-7F2A72417947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3" creationId="{6093DE46-78C7-4B9B-8248-F17DC309DA98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44" creationId="{657D01F2-500E-457B-9C52-AC43771E722A}"/>
          </ac:spMkLst>
        </pc:spChg>
        <pc:spChg chg="add del mod">
          <ac:chgData name="Jaqueline Berghout" userId="1cb4b0b5-16e1-4dc6-b38a-336911e8958f" providerId="ADAL" clId="{F51B482A-9723-402F-8EB5-A831D313CB54}" dt="2021-11-12T13:19:06.811" v="1315" actId="478"/>
          <ac:spMkLst>
            <pc:docMk/>
            <pc:sldMk cId="4051949482" sldId="288"/>
            <ac:spMk id="45" creationId="{4E5EDE1A-C2E5-4357-97F4-7234C27057E2}"/>
          </ac:spMkLst>
        </pc:spChg>
        <pc:spChg chg="add del mod">
          <ac:chgData name="Jaqueline Berghout" userId="1cb4b0b5-16e1-4dc6-b38a-336911e8958f" providerId="ADAL" clId="{F51B482A-9723-402F-8EB5-A831D313CB54}" dt="2021-11-12T13:19:05.200" v="1314" actId="478"/>
          <ac:spMkLst>
            <pc:docMk/>
            <pc:sldMk cId="4051949482" sldId="288"/>
            <ac:spMk id="46" creationId="{642DA6AF-7086-4A1C-ADD3-D1FDD2B714F6}"/>
          </ac:spMkLst>
        </pc:spChg>
        <pc:spChg chg="add del mod">
          <ac:chgData name="Jaqueline Berghout" userId="1cb4b0b5-16e1-4dc6-b38a-336911e8958f" providerId="ADAL" clId="{F51B482A-9723-402F-8EB5-A831D313CB54}" dt="2021-11-12T13:16:02.419" v="1202"/>
          <ac:spMkLst>
            <pc:docMk/>
            <pc:sldMk cId="4051949482" sldId="288"/>
            <ac:spMk id="47" creationId="{E39E06F6-DB48-4DE7-AEDD-C050E4C59621}"/>
          </ac:spMkLst>
        </pc:spChg>
        <pc:spChg chg="add del mod">
          <ac:chgData name="Jaqueline Berghout" userId="1cb4b0b5-16e1-4dc6-b38a-336911e8958f" providerId="ADAL" clId="{F51B482A-9723-402F-8EB5-A831D313CB54}" dt="2021-11-12T13:16:02.418" v="1200" actId="478"/>
          <ac:spMkLst>
            <pc:docMk/>
            <pc:sldMk cId="4051949482" sldId="288"/>
            <ac:spMk id="48" creationId="{A65D545F-ACB8-4274-9E17-F35DF7645047}"/>
          </ac:spMkLst>
        </pc:spChg>
        <pc:spChg chg="add del mod">
          <ac:chgData name="Jaqueline Berghout" userId="1cb4b0b5-16e1-4dc6-b38a-336911e8958f" providerId="ADAL" clId="{F51B482A-9723-402F-8EB5-A831D313CB54}" dt="2021-11-12T13:16:03.515" v="1203" actId="478"/>
          <ac:spMkLst>
            <pc:docMk/>
            <pc:sldMk cId="4051949482" sldId="288"/>
            <ac:spMk id="49" creationId="{3732A211-3BB8-475F-BC02-79AD6FCF7B89}"/>
          </ac:spMkLst>
        </pc:spChg>
        <pc:spChg chg="add del mod">
          <ac:chgData name="Jaqueline Berghout" userId="1cb4b0b5-16e1-4dc6-b38a-336911e8958f" providerId="ADAL" clId="{F51B482A-9723-402F-8EB5-A831D313CB54}" dt="2021-11-12T13:16:10.522" v="1205" actId="478"/>
          <ac:spMkLst>
            <pc:docMk/>
            <pc:sldMk cId="4051949482" sldId="288"/>
            <ac:spMk id="50" creationId="{AE5EC5C2-F641-41FF-8E67-06D0310576DD}"/>
          </ac:spMkLst>
        </pc:spChg>
        <pc:spChg chg="add del mod">
          <ac:chgData name="Jaqueline Berghout" userId="1cb4b0b5-16e1-4dc6-b38a-336911e8958f" providerId="ADAL" clId="{F51B482A-9723-402F-8EB5-A831D313CB54}" dt="2021-11-12T13:16:17.663" v="1207" actId="478"/>
          <ac:spMkLst>
            <pc:docMk/>
            <pc:sldMk cId="4051949482" sldId="288"/>
            <ac:spMk id="51" creationId="{9308801F-0BD3-490C-8DF6-B0F18D67B6DC}"/>
          </ac:spMkLst>
        </pc:spChg>
        <pc:spChg chg="add del mod">
          <ac:chgData name="Jaqueline Berghout" userId="1cb4b0b5-16e1-4dc6-b38a-336911e8958f" providerId="ADAL" clId="{F51B482A-9723-402F-8EB5-A831D313CB54}" dt="2021-11-12T13:16:19.551" v="1208" actId="478"/>
          <ac:spMkLst>
            <pc:docMk/>
            <pc:sldMk cId="4051949482" sldId="288"/>
            <ac:spMk id="52" creationId="{3984415A-EE3F-4FFF-BCD5-38307CB959DD}"/>
          </ac:spMkLst>
        </pc:spChg>
        <pc:spChg chg="add del mod">
          <ac:chgData name="Jaqueline Berghout" userId="1cb4b0b5-16e1-4dc6-b38a-336911e8958f" providerId="ADAL" clId="{F51B482A-9723-402F-8EB5-A831D313CB54}" dt="2021-11-12T13:16:22.084" v="1210" actId="478"/>
          <ac:spMkLst>
            <pc:docMk/>
            <pc:sldMk cId="4051949482" sldId="288"/>
            <ac:spMk id="53" creationId="{AA2031D1-2523-4E25-8A3B-F1997846B326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4" creationId="{1575A4D2-461F-44A8-80B7-4249784D3D93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5" creationId="{2156C425-1E3A-4E76-BE85-E97889F29C46}"/>
          </ac:spMkLst>
        </pc:spChg>
        <pc:spChg chg="add mod">
          <ac:chgData name="Jaqueline Berghout" userId="1cb4b0b5-16e1-4dc6-b38a-336911e8958f" providerId="ADAL" clId="{F51B482A-9723-402F-8EB5-A831D313CB54}" dt="2021-11-12T15:40:29.141" v="1493" actId="1076"/>
          <ac:spMkLst>
            <pc:docMk/>
            <pc:sldMk cId="4051949482" sldId="288"/>
            <ac:spMk id="56" creationId="{A75616B0-66FD-451F-811D-7B65A657AF44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7" creationId="{7E45EBCD-57DA-496E-80B1-05388C771CE2}"/>
          </ac:spMkLst>
        </pc:spChg>
        <pc:spChg chg="add del mod">
          <ac:chgData name="Jaqueline Berghout" userId="1cb4b0b5-16e1-4dc6-b38a-336911e8958f" providerId="ADAL" clId="{F51B482A-9723-402F-8EB5-A831D313CB54}" dt="2021-11-12T13:18:38.550" v="1305" actId="478"/>
          <ac:spMkLst>
            <pc:docMk/>
            <pc:sldMk cId="4051949482" sldId="288"/>
            <ac:spMk id="58" creationId="{56F390AD-4798-463E-9733-88E3BAEF6616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59" creationId="{A28B4680-0D66-43B9-B297-2A63A4F21DD4}"/>
          </ac:spMkLst>
        </pc:spChg>
        <pc:spChg chg="add mod">
          <ac:chgData name="Jaqueline Berghout" userId="1cb4b0b5-16e1-4dc6-b38a-336911e8958f" providerId="ADAL" clId="{F51B482A-9723-402F-8EB5-A831D313CB54}" dt="2021-11-12T15:40:44.393" v="1497" actId="14100"/>
          <ac:spMkLst>
            <pc:docMk/>
            <pc:sldMk cId="4051949482" sldId="288"/>
            <ac:spMk id="60" creationId="{67422C56-F816-43C3-A85A-B692FEB4A785}"/>
          </ac:spMkLst>
        </pc:spChg>
        <pc:spChg chg="add mod">
          <ac:chgData name="Jaqueline Berghout" userId="1cb4b0b5-16e1-4dc6-b38a-336911e8958f" providerId="ADAL" clId="{F51B482A-9723-402F-8EB5-A831D313CB54}" dt="2021-11-12T13:19:40.255" v="1321" actId="164"/>
          <ac:spMkLst>
            <pc:docMk/>
            <pc:sldMk cId="4051949482" sldId="288"/>
            <ac:spMk id="62" creationId="{70764112-9024-4B9B-A32A-8A572FC69D59}"/>
          </ac:spMkLst>
        </pc:spChg>
        <pc:grpChg chg="add del mod">
          <ac:chgData name="Jaqueline Berghout" userId="1cb4b0b5-16e1-4dc6-b38a-336911e8958f" providerId="ADAL" clId="{F51B482A-9723-402F-8EB5-A831D313CB54}" dt="2021-11-12T13:14:18.295" v="1060"/>
          <ac:grpSpMkLst>
            <pc:docMk/>
            <pc:sldMk cId="4051949482" sldId="288"/>
            <ac:grpSpMk id="4" creationId="{7CDC65A5-735D-4795-B435-A81D4950133F}"/>
          </ac:grpSpMkLst>
        </pc:grpChg>
        <pc:grpChg chg="mod">
          <ac:chgData name="Jaqueline Berghout" userId="1cb4b0b5-16e1-4dc6-b38a-336911e8958f" providerId="ADAL" clId="{F51B482A-9723-402F-8EB5-A831D313CB54}" dt="2021-11-12T13:14:17.296" v="1059"/>
          <ac:grpSpMkLst>
            <pc:docMk/>
            <pc:sldMk cId="4051949482" sldId="288"/>
            <ac:grpSpMk id="5" creationId="{647F9B87-F0CF-416F-ABC7-12EF6A8EDBD1}"/>
          </ac:grpSpMkLst>
        </pc:grpChg>
        <pc:grpChg chg="add mod">
          <ac:chgData name="Jaqueline Berghout" userId="1cb4b0b5-16e1-4dc6-b38a-336911e8958f" providerId="ADAL" clId="{F51B482A-9723-402F-8EB5-A831D313CB54}" dt="2021-11-12T13:19:40.255" v="1321" actId="164"/>
          <ac:grpSpMkLst>
            <pc:docMk/>
            <pc:sldMk cId="4051949482" sldId="288"/>
            <ac:grpSpMk id="22" creationId="{17C9C731-03CF-427F-98F7-BD33C9AA38B7}"/>
          </ac:grpSpMkLst>
        </pc:grpChg>
        <pc:grpChg chg="mod">
          <ac:chgData name="Jaqueline Berghout" userId="1cb4b0b5-16e1-4dc6-b38a-336911e8958f" providerId="ADAL" clId="{F51B482A-9723-402F-8EB5-A831D313CB54}" dt="2021-11-12T13:19:32.479" v="1320" actId="164"/>
          <ac:grpSpMkLst>
            <pc:docMk/>
            <pc:sldMk cId="4051949482" sldId="288"/>
            <ac:grpSpMk id="23" creationId="{81D917C5-6754-49B4-8D65-399913D38811}"/>
          </ac:grpSpMkLst>
        </pc:grpChg>
        <pc:grpChg chg="add mod">
          <ac:chgData name="Jaqueline Berghout" userId="1cb4b0b5-16e1-4dc6-b38a-336911e8958f" providerId="ADAL" clId="{F51B482A-9723-402F-8EB5-A831D313CB54}" dt="2021-11-12T13:19:32.479" v="1320" actId="164"/>
          <ac:grpSpMkLst>
            <pc:docMk/>
            <pc:sldMk cId="4051949482" sldId="288"/>
            <ac:grpSpMk id="63" creationId="{D96C7ABE-ED71-4C41-8511-7B280268F860}"/>
          </ac:grpSpMkLst>
        </pc:grpChg>
        <pc:grpChg chg="add mod">
          <ac:chgData name="Jaqueline Berghout" userId="1cb4b0b5-16e1-4dc6-b38a-336911e8958f" providerId="ADAL" clId="{F51B482A-9723-402F-8EB5-A831D313CB54}" dt="2021-11-12T13:19:45.660" v="1322" actId="1076"/>
          <ac:grpSpMkLst>
            <pc:docMk/>
            <pc:sldMk cId="4051949482" sldId="288"/>
            <ac:grpSpMk id="64" creationId="{47E617B3-91BE-4E7E-8F0D-EC42E89DA4FC}"/>
          </ac:grpSpMkLst>
        </pc:grpChg>
        <pc:picChg chg="add del mod">
          <ac:chgData name="Jaqueline Berghout" userId="1cb4b0b5-16e1-4dc6-b38a-336911e8958f" providerId="ADAL" clId="{F51B482A-9723-402F-8EB5-A831D313CB54}" dt="2021-11-12T13:17:03.454" v="1241" actId="478"/>
          <ac:picMkLst>
            <pc:docMk/>
            <pc:sldMk cId="4051949482" sldId="288"/>
            <ac:picMk id="61" creationId="{9A42F494-99D2-4667-9B0B-AABC7934DA61}"/>
          </ac:picMkLst>
        </pc:pic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6" creationId="{07B735D1-F472-4334-B1D8-631B756641B8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7" creationId="{DE1A9E0D-4BC0-499C-A40F-E43D225ECB2E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8" creationId="{B9968A61-1550-42A5-A3CE-489C5D113FA3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9" creationId="{A89F02F5-1916-4855-82CC-A542BB60962B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0" creationId="{3D7B8E8F-FAF1-4A38-8E37-FD2749ACB240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1" creationId="{BD816DF2-D929-42D4-B262-0E6B881BB232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2" creationId="{2FA5C2E5-A16E-499F-A2E5-A0022D778B85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3" creationId="{B8205A64-4AB7-407B-8864-8A50110E1990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4" creationId="{62F5F856-3CB1-4EB8-A058-08E386709C66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5" creationId="{8F7099BD-EDA1-4DDF-A2FF-2B0AF95F4CDA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6" creationId="{76ED04F0-3E1B-4713-B4EC-2DFCEAAFD9C2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7" creationId="{2EAC316C-C869-4099-BDF0-F7702175BACF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8" creationId="{8CF7450E-785D-405D-BC8D-C276F8FA2458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19" creationId="{0970E1A1-7317-4211-A9E3-7DD9B4ACB265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20" creationId="{AFA9D655-5728-403C-B743-8AC071427C57}"/>
          </ac:cxnSpMkLst>
        </pc:cxnChg>
        <pc:cxnChg chg="mod">
          <ac:chgData name="Jaqueline Berghout" userId="1cb4b0b5-16e1-4dc6-b38a-336911e8958f" providerId="ADAL" clId="{F51B482A-9723-402F-8EB5-A831D313CB54}" dt="2021-11-12T13:14:17.296" v="1059"/>
          <ac:cxnSpMkLst>
            <pc:docMk/>
            <pc:sldMk cId="4051949482" sldId="288"/>
            <ac:cxnSpMk id="21" creationId="{223AEFD7-FE71-438C-B635-864EAEEF0CAB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4" creationId="{19A183A6-71C7-432A-A8DF-365BA4709239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5" creationId="{7E1DBA85-D317-4013-9F7E-3EDF92AF5DC4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6" creationId="{9CBBF0E7-245D-4BE8-A921-93E3DF23E546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7" creationId="{5ADF5FAB-3817-4DCC-A42A-283AD9BC3589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8" creationId="{D0D406C1-C5BB-40CF-B4D3-28A135904BF6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29" creationId="{6BAE14D9-23DB-4441-8051-FDDB8E4E3D26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0" creationId="{11B24727-4A39-4D10-A206-0AE462E27310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1" creationId="{06ED7D35-AF0B-4FF2-872C-66BB046555DE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2" creationId="{0C4F855C-5E8A-4D0A-BA0E-206966396C17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3" creationId="{DEBE016B-A84E-412D-A0F7-F8AB31E29D23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4" creationId="{18FFB294-6500-4A93-8D5C-F2CDE702CD68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5" creationId="{D512A4A8-92CC-4752-826F-7D59978B84AF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6" creationId="{2A9DC1C2-E960-4B5A-9964-C2C8A4AE4ADE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7" creationId="{B9C9CBE4-FCA0-47A1-9AD9-D3BFBF705F1E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8" creationId="{8804BE81-C072-49CF-9A03-CD8DC9DCF72A}"/>
          </ac:cxnSpMkLst>
        </pc:cxnChg>
        <pc:cxnChg chg="mod">
          <ac:chgData name="Jaqueline Berghout" userId="1cb4b0b5-16e1-4dc6-b38a-336911e8958f" providerId="ADAL" clId="{F51B482A-9723-402F-8EB5-A831D313CB54}" dt="2021-11-12T13:19:32.479" v="1320" actId="164"/>
          <ac:cxnSpMkLst>
            <pc:docMk/>
            <pc:sldMk cId="4051949482" sldId="288"/>
            <ac:cxnSpMk id="39" creationId="{7E75CF28-FE1F-45B4-B154-6D0D102F1C61}"/>
          </ac:cxnSpMkLst>
        </pc:cxnChg>
      </pc:sldChg>
      <pc:sldChg chg="addSp delSp modSp new mod">
        <pc:chgData name="Jaqueline Berghout" userId="1cb4b0b5-16e1-4dc6-b38a-336911e8958f" providerId="ADAL" clId="{F51B482A-9723-402F-8EB5-A831D313CB54}" dt="2021-11-12T11:48:54.834" v="790" actId="1076"/>
        <pc:sldMkLst>
          <pc:docMk/>
          <pc:sldMk cId="460363073" sldId="289"/>
        </pc:sldMkLst>
        <pc:spChg chg="mod">
          <ac:chgData name="Jaqueline Berghout" userId="1cb4b0b5-16e1-4dc6-b38a-336911e8958f" providerId="ADAL" clId="{F51B482A-9723-402F-8EB5-A831D313CB54}" dt="2021-11-12T11:44:07.033" v="658" actId="20577"/>
          <ac:spMkLst>
            <pc:docMk/>
            <pc:sldMk cId="460363073" sldId="289"/>
            <ac:spMk id="2" creationId="{023CF9FF-23F1-42C9-BF8D-50558CD6D5B2}"/>
          </ac:spMkLst>
        </pc:spChg>
        <pc:spChg chg="del mod">
          <ac:chgData name="Jaqueline Berghout" userId="1cb4b0b5-16e1-4dc6-b38a-336911e8958f" providerId="ADAL" clId="{F51B482A-9723-402F-8EB5-A831D313CB54}" dt="2021-11-12T11:47:19.563" v="662" actId="478"/>
          <ac:spMkLst>
            <pc:docMk/>
            <pc:sldMk cId="460363073" sldId="289"/>
            <ac:spMk id="3" creationId="{2E9EBA8F-22BD-4E97-98D2-FA60F9B8091C}"/>
          </ac:spMkLst>
        </pc:spChg>
        <pc:spChg chg="add mod">
          <ac:chgData name="Jaqueline Berghout" userId="1cb4b0b5-16e1-4dc6-b38a-336911e8958f" providerId="ADAL" clId="{F51B482A-9723-402F-8EB5-A831D313CB54}" dt="2021-11-12T11:48:54.834" v="790" actId="1076"/>
          <ac:spMkLst>
            <pc:docMk/>
            <pc:sldMk cId="460363073" sldId="289"/>
            <ac:spMk id="4" creationId="{C6F64157-C349-4015-9CB8-C1F056314451}"/>
          </ac:spMkLst>
        </pc:spChg>
        <pc:picChg chg="add mod">
          <ac:chgData name="Jaqueline Berghout" userId="1cb4b0b5-16e1-4dc6-b38a-336911e8958f" providerId="ADAL" clId="{F51B482A-9723-402F-8EB5-A831D313CB54}" dt="2021-11-12T11:46:04.850" v="661" actId="1076"/>
          <ac:picMkLst>
            <pc:docMk/>
            <pc:sldMk cId="460363073" sldId="289"/>
            <ac:picMk id="1026" creationId="{FDB77E93-FE93-4741-9C0E-2BC6ACEF7036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30:14.316" v="1384" actId="1076"/>
        <pc:sldMkLst>
          <pc:docMk/>
          <pc:sldMk cId="3591912052" sldId="290"/>
        </pc:sldMkLst>
        <pc:spChg chg="mod">
          <ac:chgData name="Jaqueline Berghout" userId="1cb4b0b5-16e1-4dc6-b38a-336911e8958f" providerId="ADAL" clId="{F51B482A-9723-402F-8EB5-A831D313CB54}" dt="2021-11-12T15:29:56.982" v="1379" actId="20577"/>
          <ac:spMkLst>
            <pc:docMk/>
            <pc:sldMk cId="3591912052" sldId="290"/>
            <ac:spMk id="2" creationId="{0C9FABAC-6E29-4912-851E-C3A43DDEECAF}"/>
          </ac:spMkLst>
        </pc:spChg>
        <pc:spChg chg="del">
          <ac:chgData name="Jaqueline Berghout" userId="1cb4b0b5-16e1-4dc6-b38a-336911e8958f" providerId="ADAL" clId="{F51B482A-9723-402F-8EB5-A831D313CB54}" dt="2021-11-12T11:50:52.228" v="797" actId="478"/>
          <ac:spMkLst>
            <pc:docMk/>
            <pc:sldMk cId="3591912052" sldId="290"/>
            <ac:spMk id="3" creationId="{823A32BE-2EEC-4F0B-A6DD-714637FC9536}"/>
          </ac:spMkLst>
        </pc:spChg>
        <pc:picChg chg="add del mod">
          <ac:chgData name="Jaqueline Berghout" userId="1cb4b0b5-16e1-4dc6-b38a-336911e8958f" providerId="ADAL" clId="{F51B482A-9723-402F-8EB5-A831D313CB54}" dt="2021-11-12T11:49:19.555" v="794" actId="478"/>
          <ac:picMkLst>
            <pc:docMk/>
            <pc:sldMk cId="3591912052" sldId="290"/>
            <ac:picMk id="4" creationId="{4D5EE225-5B6B-4EF1-98BE-38523B93568A}"/>
          </ac:picMkLst>
        </pc:picChg>
        <pc:picChg chg="add del mod">
          <ac:chgData name="Jaqueline Berghout" userId="1cb4b0b5-16e1-4dc6-b38a-336911e8958f" providerId="ADAL" clId="{F51B482A-9723-402F-8EB5-A831D313CB54}" dt="2021-11-12T15:30:09.569" v="1382" actId="478"/>
          <ac:picMkLst>
            <pc:docMk/>
            <pc:sldMk cId="3591912052" sldId="290"/>
            <ac:picMk id="5" creationId="{F13A168F-4B4D-486A-AC97-E0840B2FE3B5}"/>
          </ac:picMkLst>
        </pc:picChg>
        <pc:picChg chg="add mod">
          <ac:chgData name="Jaqueline Berghout" userId="1cb4b0b5-16e1-4dc6-b38a-336911e8958f" providerId="ADAL" clId="{F51B482A-9723-402F-8EB5-A831D313CB54}" dt="2021-11-12T15:30:14.316" v="1384" actId="1076"/>
          <ac:picMkLst>
            <pc:docMk/>
            <pc:sldMk cId="3591912052" sldId="290"/>
            <ac:picMk id="2050" creationId="{517F9E21-CC9E-4357-BC02-8E44F78496D3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32:47.105" v="1392" actId="1076"/>
        <pc:sldMkLst>
          <pc:docMk/>
          <pc:sldMk cId="1913119901" sldId="291"/>
        </pc:sldMkLst>
        <pc:spChg chg="mod">
          <ac:chgData name="Jaqueline Berghout" userId="1cb4b0b5-16e1-4dc6-b38a-336911e8958f" providerId="ADAL" clId="{F51B482A-9723-402F-8EB5-A831D313CB54}" dt="2021-11-12T11:51:36.538" v="800"/>
          <ac:spMkLst>
            <pc:docMk/>
            <pc:sldMk cId="1913119901" sldId="291"/>
            <ac:spMk id="2" creationId="{CDEEDF9E-D2D1-494E-AB5E-C8CB8972B372}"/>
          </ac:spMkLst>
        </pc:spChg>
        <pc:spChg chg="del">
          <ac:chgData name="Jaqueline Berghout" userId="1cb4b0b5-16e1-4dc6-b38a-336911e8958f" providerId="ADAL" clId="{F51B482A-9723-402F-8EB5-A831D313CB54}" dt="2021-11-12T11:51:41.791" v="801" actId="478"/>
          <ac:spMkLst>
            <pc:docMk/>
            <pc:sldMk cId="1913119901" sldId="291"/>
            <ac:spMk id="3" creationId="{E2BC2897-81E0-4A9D-977E-EC93387F0ADD}"/>
          </ac:spMkLst>
        </pc:spChg>
        <pc:spChg chg="add mod">
          <ac:chgData name="Jaqueline Berghout" userId="1cb4b0b5-16e1-4dc6-b38a-336911e8958f" providerId="ADAL" clId="{F51B482A-9723-402F-8EB5-A831D313CB54}" dt="2021-11-12T15:32:41.265" v="1391" actId="1076"/>
          <ac:spMkLst>
            <pc:docMk/>
            <pc:sldMk cId="1913119901" sldId="291"/>
            <ac:spMk id="7" creationId="{B84FBB9B-DDE9-4CA4-9A72-C64D80B3FAA8}"/>
          </ac:spMkLst>
        </pc:spChg>
        <pc:picChg chg="add del mod">
          <ac:chgData name="Jaqueline Berghout" userId="1cb4b0b5-16e1-4dc6-b38a-336911e8958f" providerId="ADAL" clId="{F51B482A-9723-402F-8EB5-A831D313CB54}" dt="2021-11-12T15:32:12.473" v="1385" actId="478"/>
          <ac:picMkLst>
            <pc:docMk/>
            <pc:sldMk cId="1913119901" sldId="291"/>
            <ac:picMk id="4" creationId="{1014F623-789C-4979-9164-361FB5F82B17}"/>
          </ac:picMkLst>
        </pc:picChg>
        <pc:picChg chg="add mod">
          <ac:chgData name="Jaqueline Berghout" userId="1cb4b0b5-16e1-4dc6-b38a-336911e8958f" providerId="ADAL" clId="{F51B482A-9723-402F-8EB5-A831D313CB54}" dt="2021-11-12T15:32:47.105" v="1392" actId="1076"/>
          <ac:picMkLst>
            <pc:docMk/>
            <pc:sldMk cId="1913119901" sldId="291"/>
            <ac:picMk id="3074" creationId="{0A27C522-9646-4404-AEFF-B15819ADD1F1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1:54:31.872" v="818" actId="255"/>
        <pc:sldMkLst>
          <pc:docMk/>
          <pc:sldMk cId="2515074589" sldId="292"/>
        </pc:sldMkLst>
        <pc:spChg chg="mod">
          <ac:chgData name="Jaqueline Berghout" userId="1cb4b0b5-16e1-4dc6-b38a-336911e8958f" providerId="ADAL" clId="{F51B482A-9723-402F-8EB5-A831D313CB54}" dt="2021-11-12T11:53:42.004" v="808"/>
          <ac:spMkLst>
            <pc:docMk/>
            <pc:sldMk cId="2515074589" sldId="292"/>
            <ac:spMk id="2" creationId="{5FC0B98A-1D84-4CFA-95C0-D93C6279B3D4}"/>
          </ac:spMkLst>
        </pc:spChg>
        <pc:spChg chg="del mod">
          <ac:chgData name="Jaqueline Berghout" userId="1cb4b0b5-16e1-4dc6-b38a-336911e8958f" providerId="ADAL" clId="{F51B482A-9723-402F-8EB5-A831D313CB54}" dt="2021-11-12T11:53:56.635" v="811" actId="478"/>
          <ac:spMkLst>
            <pc:docMk/>
            <pc:sldMk cId="2515074589" sldId="292"/>
            <ac:spMk id="3" creationId="{8EEA186E-56C0-4EAA-8119-7B5D01DD29F0}"/>
          </ac:spMkLst>
        </pc:spChg>
        <pc:spChg chg="add mod">
          <ac:chgData name="Jaqueline Berghout" userId="1cb4b0b5-16e1-4dc6-b38a-336911e8958f" providerId="ADAL" clId="{F51B482A-9723-402F-8EB5-A831D313CB54}" dt="2021-11-12T11:54:31.872" v="818" actId="255"/>
          <ac:spMkLst>
            <pc:docMk/>
            <pc:sldMk cId="2515074589" sldId="292"/>
            <ac:spMk id="5" creationId="{483CB888-4F8F-4426-AD42-FDE209F77DA0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2:23:21.313" v="850" actId="20577"/>
        <pc:sldMkLst>
          <pc:docMk/>
          <pc:sldMk cId="1965492730" sldId="293"/>
        </pc:sldMkLst>
        <pc:spChg chg="mod">
          <ac:chgData name="Jaqueline Berghout" userId="1cb4b0b5-16e1-4dc6-b38a-336911e8958f" providerId="ADAL" clId="{F51B482A-9723-402F-8EB5-A831D313CB54}" dt="2021-11-12T11:55:02.597" v="820"/>
          <ac:spMkLst>
            <pc:docMk/>
            <pc:sldMk cId="1965492730" sldId="293"/>
            <ac:spMk id="2" creationId="{FD025444-85B3-48FB-A7C8-E4E0DBAB800F}"/>
          </ac:spMkLst>
        </pc:spChg>
        <pc:spChg chg="del">
          <ac:chgData name="Jaqueline Berghout" userId="1cb4b0b5-16e1-4dc6-b38a-336911e8958f" providerId="ADAL" clId="{F51B482A-9723-402F-8EB5-A831D313CB54}" dt="2021-11-12T11:55:16.522" v="821" actId="478"/>
          <ac:spMkLst>
            <pc:docMk/>
            <pc:sldMk cId="1965492730" sldId="293"/>
            <ac:spMk id="3" creationId="{A07DED98-F75C-427F-B4D4-817CD0E48957}"/>
          </ac:spMkLst>
        </pc:spChg>
        <pc:spChg chg="add del mod">
          <ac:chgData name="Jaqueline Berghout" userId="1cb4b0b5-16e1-4dc6-b38a-336911e8958f" providerId="ADAL" clId="{F51B482A-9723-402F-8EB5-A831D313CB54}" dt="2021-11-12T11:55:57.206" v="836"/>
          <ac:spMkLst>
            <pc:docMk/>
            <pc:sldMk cId="1965492730" sldId="293"/>
            <ac:spMk id="4" creationId="{839A19CB-8C3A-4FAD-B608-75E65F10F62E}"/>
          </ac:spMkLst>
        </pc:spChg>
        <pc:spChg chg="add mod">
          <ac:chgData name="Jaqueline Berghout" userId="1cb4b0b5-16e1-4dc6-b38a-336911e8958f" providerId="ADAL" clId="{F51B482A-9723-402F-8EB5-A831D313CB54}" dt="2021-11-12T12:23:21.313" v="850" actId="20577"/>
          <ac:spMkLst>
            <pc:docMk/>
            <pc:sldMk cId="1965492730" sldId="293"/>
            <ac:spMk id="5" creationId="{E504FAD3-48C9-4F03-8028-83D463FFCF38}"/>
          </ac:spMkLst>
        </pc:spChg>
      </pc:sldChg>
      <pc:sldChg chg="addSp delSp modSp new mod modAnim">
        <pc:chgData name="Jaqueline Berghout" userId="1cb4b0b5-16e1-4dc6-b38a-336911e8958f" providerId="ADAL" clId="{F51B482A-9723-402F-8EB5-A831D313CB54}" dt="2021-11-12T12:15:21.410" v="847"/>
        <pc:sldMkLst>
          <pc:docMk/>
          <pc:sldMk cId="1825212104" sldId="294"/>
        </pc:sldMkLst>
        <pc:spChg chg="del">
          <ac:chgData name="Jaqueline Berghout" userId="1cb4b0b5-16e1-4dc6-b38a-336911e8958f" providerId="ADAL" clId="{F51B482A-9723-402F-8EB5-A831D313CB54}" dt="2021-11-12T12:14:35.095" v="839" actId="478"/>
          <ac:spMkLst>
            <pc:docMk/>
            <pc:sldMk cId="1825212104" sldId="294"/>
            <ac:spMk id="2" creationId="{62CC14EF-5069-4D8E-A22A-862C1826E527}"/>
          </ac:spMkLst>
        </pc:spChg>
        <pc:spChg chg="del">
          <ac:chgData name="Jaqueline Berghout" userId="1cb4b0b5-16e1-4dc6-b38a-336911e8958f" providerId="ADAL" clId="{F51B482A-9723-402F-8EB5-A831D313CB54}" dt="2021-11-12T12:14:36.390" v="840" actId="478"/>
          <ac:spMkLst>
            <pc:docMk/>
            <pc:sldMk cId="1825212104" sldId="294"/>
            <ac:spMk id="3" creationId="{F3974BB6-F710-4281-9B72-F592328DCCC6}"/>
          </ac:spMkLst>
        </pc:spChg>
        <pc:spChg chg="add mod">
          <ac:chgData name="Jaqueline Berghout" userId="1cb4b0b5-16e1-4dc6-b38a-336911e8958f" providerId="ADAL" clId="{F51B482A-9723-402F-8EB5-A831D313CB54}" dt="2021-11-12T12:15:05.628" v="846" actId="13822"/>
          <ac:spMkLst>
            <pc:docMk/>
            <pc:sldMk cId="1825212104" sldId="294"/>
            <ac:spMk id="5" creationId="{14305488-BF35-40EF-B6D8-82E43CD3F6FB}"/>
          </ac:spMkLst>
        </pc:spChg>
        <pc:picChg chg="add mod">
          <ac:chgData name="Jaqueline Berghout" userId="1cb4b0b5-16e1-4dc6-b38a-336911e8958f" providerId="ADAL" clId="{F51B482A-9723-402F-8EB5-A831D313CB54}" dt="2021-11-12T12:14:48.432" v="841" actId="1076"/>
          <ac:picMkLst>
            <pc:docMk/>
            <pc:sldMk cId="1825212104" sldId="294"/>
            <ac:picMk id="4" creationId="{13566DB2-FA06-4A6E-981B-484E70C73EAE}"/>
          </ac:picMkLst>
        </pc:picChg>
      </pc:sldChg>
      <pc:sldChg chg="addSp delSp modSp new mod ord">
        <pc:chgData name="Jaqueline Berghout" userId="1cb4b0b5-16e1-4dc6-b38a-336911e8958f" providerId="ADAL" clId="{F51B482A-9723-402F-8EB5-A831D313CB54}" dt="2021-11-12T12:25:05.530" v="891"/>
        <pc:sldMkLst>
          <pc:docMk/>
          <pc:sldMk cId="648596821" sldId="295"/>
        </pc:sldMkLst>
        <pc:spChg chg="mod">
          <ac:chgData name="Jaqueline Berghout" userId="1cb4b0b5-16e1-4dc6-b38a-336911e8958f" providerId="ADAL" clId="{F51B482A-9723-402F-8EB5-A831D313CB54}" dt="2021-11-12T12:24:54.085" v="889" actId="20577"/>
          <ac:spMkLst>
            <pc:docMk/>
            <pc:sldMk cId="648596821" sldId="295"/>
            <ac:spMk id="2" creationId="{8C4664D4-D94E-43D9-B524-A62D94A81B0D}"/>
          </ac:spMkLst>
        </pc:spChg>
        <pc:spChg chg="del">
          <ac:chgData name="Jaqueline Berghout" userId="1cb4b0b5-16e1-4dc6-b38a-336911e8958f" providerId="ADAL" clId="{F51B482A-9723-402F-8EB5-A831D313CB54}" dt="2021-11-12T12:24:25.472" v="852" actId="478"/>
          <ac:spMkLst>
            <pc:docMk/>
            <pc:sldMk cId="648596821" sldId="295"/>
            <ac:spMk id="3" creationId="{61FF5C9F-7BCB-4593-BE2D-6AF9A153A7E3}"/>
          </ac:spMkLst>
        </pc:spChg>
        <pc:picChg chg="add mod">
          <ac:chgData name="Jaqueline Berghout" userId="1cb4b0b5-16e1-4dc6-b38a-336911e8958f" providerId="ADAL" clId="{F51B482A-9723-402F-8EB5-A831D313CB54}" dt="2021-11-12T12:24:31.045" v="854" actId="1076"/>
          <ac:picMkLst>
            <pc:docMk/>
            <pc:sldMk cId="648596821" sldId="295"/>
            <ac:picMk id="4" creationId="{E8C40E4F-ABFA-4539-A84D-00E9982980D5}"/>
          </ac:picMkLst>
        </pc:picChg>
      </pc:sldChg>
      <pc:sldChg chg="new del">
        <pc:chgData name="Jaqueline Berghout" userId="1cb4b0b5-16e1-4dc6-b38a-336911e8958f" providerId="ADAL" clId="{F51B482A-9723-402F-8EB5-A831D313CB54}" dt="2021-11-12T12:30:04.926" v="922" actId="47"/>
        <pc:sldMkLst>
          <pc:docMk/>
          <pc:sldMk cId="659026594" sldId="296"/>
        </pc:sldMkLst>
      </pc:sldChg>
      <pc:sldChg chg="new del">
        <pc:chgData name="Jaqueline Berghout" userId="1cb4b0b5-16e1-4dc6-b38a-336911e8958f" providerId="ADAL" clId="{F51B482A-9723-402F-8EB5-A831D313CB54}" dt="2021-11-12T12:29:25.468" v="917" actId="47"/>
        <pc:sldMkLst>
          <pc:docMk/>
          <pc:sldMk cId="2097600654" sldId="296"/>
        </pc:sldMkLst>
      </pc:sldChg>
      <pc:sldChg chg="addSp delSp modSp new del mod delAnim modAnim">
        <pc:chgData name="Jaqueline Berghout" userId="1cb4b0b5-16e1-4dc6-b38a-336911e8958f" providerId="ADAL" clId="{F51B482A-9723-402F-8EB5-A831D313CB54}" dt="2021-11-12T12:29:14.482" v="915" actId="47"/>
        <pc:sldMkLst>
          <pc:docMk/>
          <pc:sldMk cId="3811806090" sldId="296"/>
        </pc:sldMkLst>
        <pc:spChg chg="mod">
          <ac:chgData name="Jaqueline Berghout" userId="1cb4b0b5-16e1-4dc6-b38a-336911e8958f" providerId="ADAL" clId="{F51B482A-9723-402F-8EB5-A831D313CB54}" dt="2021-11-12T12:27:46.201" v="894"/>
          <ac:spMkLst>
            <pc:docMk/>
            <pc:sldMk cId="3811806090" sldId="296"/>
            <ac:spMk id="2" creationId="{0D9CEF55-266D-4C56-A56C-0065BAFA52CA}"/>
          </ac:spMkLst>
        </pc:spChg>
        <pc:spChg chg="del">
          <ac:chgData name="Jaqueline Berghout" userId="1cb4b0b5-16e1-4dc6-b38a-336911e8958f" providerId="ADAL" clId="{F51B482A-9723-402F-8EB5-A831D313CB54}" dt="2021-11-12T12:27:53.700" v="895" actId="478"/>
          <ac:spMkLst>
            <pc:docMk/>
            <pc:sldMk cId="3811806090" sldId="296"/>
            <ac:spMk id="3" creationId="{5288FFBB-BC19-4746-B3DF-B84A1D8FA835}"/>
          </ac:spMkLst>
        </pc:spChg>
        <pc:spChg chg="add del mod">
          <ac:chgData name="Jaqueline Berghout" userId="1cb4b0b5-16e1-4dc6-b38a-336911e8958f" providerId="ADAL" clId="{F51B482A-9723-402F-8EB5-A831D313CB54}" dt="2021-11-12T12:28:15.520" v="900" actId="478"/>
          <ac:spMkLst>
            <pc:docMk/>
            <pc:sldMk cId="3811806090" sldId="296"/>
            <ac:spMk id="4" creationId="{21FBE5DD-1DDA-4CBB-A9BF-054EA45FE91E}"/>
          </ac:spMkLst>
        </pc:spChg>
        <pc:spChg chg="add del mod">
          <ac:chgData name="Jaqueline Berghout" userId="1cb4b0b5-16e1-4dc6-b38a-336911e8958f" providerId="ADAL" clId="{F51B482A-9723-402F-8EB5-A831D313CB54}" dt="2021-11-12T12:28:23.225" v="902"/>
          <ac:spMkLst>
            <pc:docMk/>
            <pc:sldMk cId="3811806090" sldId="296"/>
            <ac:spMk id="5" creationId="{B14BB2FC-388E-4E54-B002-B7588FC08DCD}"/>
          </ac:spMkLst>
        </pc:spChg>
        <pc:spChg chg="add del mod">
          <ac:chgData name="Jaqueline Berghout" userId="1cb4b0b5-16e1-4dc6-b38a-336911e8958f" providerId="ADAL" clId="{F51B482A-9723-402F-8EB5-A831D313CB54}" dt="2021-11-12T12:28:54.473" v="910"/>
          <ac:spMkLst>
            <pc:docMk/>
            <pc:sldMk cId="3811806090" sldId="296"/>
            <ac:spMk id="6" creationId="{127B5333-D6DC-49E7-87CC-1BC6AA93764E}"/>
          </ac:spMkLst>
        </pc:spChg>
        <pc:spChg chg="add mod">
          <ac:chgData name="Jaqueline Berghout" userId="1cb4b0b5-16e1-4dc6-b38a-336911e8958f" providerId="ADAL" clId="{F51B482A-9723-402F-8EB5-A831D313CB54}" dt="2021-11-12T12:29:07.182" v="914"/>
          <ac:spMkLst>
            <pc:docMk/>
            <pc:sldMk cId="3811806090" sldId="296"/>
            <ac:spMk id="7" creationId="{61674837-F115-495C-8455-856A566496E4}"/>
          </ac:spMkLst>
        </pc:spChg>
        <pc:spChg chg="add del mod">
          <ac:chgData name="Jaqueline Berghout" userId="1cb4b0b5-16e1-4dc6-b38a-336911e8958f" providerId="ADAL" clId="{F51B482A-9723-402F-8EB5-A831D313CB54}" dt="2021-11-12T12:29:01.902" v="913"/>
          <ac:spMkLst>
            <pc:docMk/>
            <pc:sldMk cId="3811806090" sldId="296"/>
            <ac:spMk id="8" creationId="{C361276D-80DF-453F-82D6-BD4E427990C4}"/>
          </ac:spMkLst>
        </pc:spChg>
      </pc:sldChg>
      <pc:sldChg chg="addSp modSp new mod modAnim modNotesTx">
        <pc:chgData name="Jaqueline Berghout" userId="1cb4b0b5-16e1-4dc6-b38a-336911e8958f" providerId="ADAL" clId="{F51B482A-9723-402F-8EB5-A831D313CB54}" dt="2021-11-12T16:25:28.429" v="1807" actId="15"/>
        <pc:sldMkLst>
          <pc:docMk/>
          <pc:sldMk cId="1863367092" sldId="297"/>
        </pc:sldMkLst>
        <pc:spChg chg="mod">
          <ac:chgData name="Jaqueline Berghout" userId="1cb4b0b5-16e1-4dc6-b38a-336911e8958f" providerId="ADAL" clId="{F51B482A-9723-402F-8EB5-A831D313CB54}" dt="2021-11-12T12:30:10.988" v="923"/>
          <ac:spMkLst>
            <pc:docMk/>
            <pc:sldMk cId="1863367092" sldId="297"/>
            <ac:spMk id="2" creationId="{DE6D8CCB-AC5C-4326-92E2-EFDEF8A38B1D}"/>
          </ac:spMkLst>
        </pc:spChg>
        <pc:spChg chg="mod">
          <ac:chgData name="Jaqueline Berghout" userId="1cb4b0b5-16e1-4dc6-b38a-336911e8958f" providerId="ADAL" clId="{F51B482A-9723-402F-8EB5-A831D313CB54}" dt="2021-11-12T16:25:28.429" v="1807" actId="15"/>
          <ac:spMkLst>
            <pc:docMk/>
            <pc:sldMk cId="1863367092" sldId="297"/>
            <ac:spMk id="3" creationId="{5CDF6957-2933-4F0A-AA68-F2F1EE27BF8B}"/>
          </ac:spMkLst>
        </pc:spChg>
        <pc:picChg chg="add mod">
          <ac:chgData name="Jaqueline Berghout" userId="1cb4b0b5-16e1-4dc6-b38a-336911e8958f" providerId="ADAL" clId="{F51B482A-9723-402F-8EB5-A831D313CB54}" dt="2021-11-12T16:24:18.944" v="1798" actId="1076"/>
          <ac:picMkLst>
            <pc:docMk/>
            <pc:sldMk cId="1863367092" sldId="297"/>
            <ac:picMk id="4" creationId="{5C2BCB42-932F-4AF3-A98A-5554013BB8F9}"/>
          </ac:picMkLst>
        </pc:picChg>
      </pc:sldChg>
      <pc:sldChg chg="modSp new mod">
        <pc:chgData name="Jaqueline Berghout" userId="1cb4b0b5-16e1-4dc6-b38a-336911e8958f" providerId="ADAL" clId="{F51B482A-9723-402F-8EB5-A831D313CB54}" dt="2021-11-12T15:46:07.856" v="1670" actId="20577"/>
        <pc:sldMkLst>
          <pc:docMk/>
          <pc:sldMk cId="876576838" sldId="298"/>
        </pc:sldMkLst>
        <pc:spChg chg="mod">
          <ac:chgData name="Jaqueline Berghout" userId="1cb4b0b5-16e1-4dc6-b38a-336911e8958f" providerId="ADAL" clId="{F51B482A-9723-402F-8EB5-A831D313CB54}" dt="2021-11-12T12:31:17.781" v="930"/>
          <ac:spMkLst>
            <pc:docMk/>
            <pc:sldMk cId="876576838" sldId="298"/>
            <ac:spMk id="2" creationId="{E4EDA19A-5427-41D3-AD02-20552190C7C3}"/>
          </ac:spMkLst>
        </pc:spChg>
        <pc:spChg chg="mod">
          <ac:chgData name="Jaqueline Berghout" userId="1cb4b0b5-16e1-4dc6-b38a-336911e8958f" providerId="ADAL" clId="{F51B482A-9723-402F-8EB5-A831D313CB54}" dt="2021-11-12T15:46:07.856" v="1670" actId="20577"/>
          <ac:spMkLst>
            <pc:docMk/>
            <pc:sldMk cId="876576838" sldId="298"/>
            <ac:spMk id="3" creationId="{5B733D8B-6938-4DAA-9C3C-FFC0418832ED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6:23:15.675" v="1766" actId="1076"/>
        <pc:sldMkLst>
          <pc:docMk/>
          <pc:sldMk cId="2584726076" sldId="299"/>
        </pc:sldMkLst>
        <pc:spChg chg="mod">
          <ac:chgData name="Jaqueline Berghout" userId="1cb4b0b5-16e1-4dc6-b38a-336911e8958f" providerId="ADAL" clId="{F51B482A-9723-402F-8EB5-A831D313CB54}" dt="2021-11-12T12:32:46.036" v="956"/>
          <ac:spMkLst>
            <pc:docMk/>
            <pc:sldMk cId="2584726076" sldId="299"/>
            <ac:spMk id="2" creationId="{B23B5AFE-1CBB-4C7E-B53F-1A0091F0BF30}"/>
          </ac:spMkLst>
        </pc:spChg>
        <pc:spChg chg="del">
          <ac:chgData name="Jaqueline Berghout" userId="1cb4b0b5-16e1-4dc6-b38a-336911e8958f" providerId="ADAL" clId="{F51B482A-9723-402F-8EB5-A831D313CB54}" dt="2021-11-12T12:32:56.157" v="958" actId="478"/>
          <ac:spMkLst>
            <pc:docMk/>
            <pc:sldMk cId="2584726076" sldId="299"/>
            <ac:spMk id="3" creationId="{25DDEA54-7FC5-4D4D-B5E3-4E6CA84B2CC7}"/>
          </ac:spMkLst>
        </pc:spChg>
        <pc:spChg chg="add del mod">
          <ac:chgData name="Jaqueline Berghout" userId="1cb4b0b5-16e1-4dc6-b38a-336911e8958f" providerId="ADAL" clId="{F51B482A-9723-402F-8EB5-A831D313CB54}" dt="2021-11-12T16:22:58.140" v="1758" actId="478"/>
          <ac:spMkLst>
            <pc:docMk/>
            <pc:sldMk cId="2584726076" sldId="299"/>
            <ac:spMk id="8" creationId="{763D67D5-A727-47D1-B609-EADC3CB12380}"/>
          </ac:spMkLst>
        </pc:spChg>
        <pc:spChg chg="add del mod">
          <ac:chgData name="Jaqueline Berghout" userId="1cb4b0b5-16e1-4dc6-b38a-336911e8958f" providerId="ADAL" clId="{F51B482A-9723-402F-8EB5-A831D313CB54}" dt="2021-11-12T16:23:01.391" v="1761" actId="478"/>
          <ac:spMkLst>
            <pc:docMk/>
            <pc:sldMk cId="2584726076" sldId="299"/>
            <ac:spMk id="10" creationId="{55C58F40-926E-49DC-A378-9DF4C192B148}"/>
          </ac:spMkLst>
        </pc:spChg>
        <pc:spChg chg="add del mod">
          <ac:chgData name="Jaqueline Berghout" userId="1cb4b0b5-16e1-4dc6-b38a-336911e8958f" providerId="ADAL" clId="{F51B482A-9723-402F-8EB5-A831D313CB54}" dt="2021-11-12T16:23:00.460" v="1760" actId="478"/>
          <ac:spMkLst>
            <pc:docMk/>
            <pc:sldMk cId="2584726076" sldId="299"/>
            <ac:spMk id="12" creationId="{82AACFCA-6966-4772-8EB0-412A7060113C}"/>
          </ac:spMkLst>
        </pc:spChg>
        <pc:picChg chg="add del mod">
          <ac:chgData name="Jaqueline Berghout" userId="1cb4b0b5-16e1-4dc6-b38a-336911e8958f" providerId="ADAL" clId="{F51B482A-9723-402F-8EB5-A831D313CB54}" dt="2021-11-12T16:22:55.498" v="1755" actId="478"/>
          <ac:picMkLst>
            <pc:docMk/>
            <pc:sldMk cId="2584726076" sldId="299"/>
            <ac:picMk id="4" creationId="{4E9B5C7D-8C00-40C2-8130-A04BEC397339}"/>
          </ac:picMkLst>
        </pc:picChg>
        <pc:picChg chg="add del mod">
          <ac:chgData name="Jaqueline Berghout" userId="1cb4b0b5-16e1-4dc6-b38a-336911e8958f" providerId="ADAL" clId="{F51B482A-9723-402F-8EB5-A831D313CB54}" dt="2021-11-12T16:22:55.990" v="1756" actId="478"/>
          <ac:picMkLst>
            <pc:docMk/>
            <pc:sldMk cId="2584726076" sldId="299"/>
            <ac:picMk id="5" creationId="{3F0AC8BA-8C42-49F3-9E04-4A2DB77E0F13}"/>
          </ac:picMkLst>
        </pc:picChg>
        <pc:picChg chg="add del mod">
          <ac:chgData name="Jaqueline Berghout" userId="1cb4b0b5-16e1-4dc6-b38a-336911e8958f" providerId="ADAL" clId="{F51B482A-9723-402F-8EB5-A831D313CB54}" dt="2021-11-12T16:22:56.489" v="1757" actId="478"/>
          <ac:picMkLst>
            <pc:docMk/>
            <pc:sldMk cId="2584726076" sldId="299"/>
            <ac:picMk id="6" creationId="{51011AA5-457A-477F-8C84-AC5D0D055886}"/>
          </ac:picMkLst>
        </pc:picChg>
        <pc:picChg chg="add mod">
          <ac:chgData name="Jaqueline Berghout" userId="1cb4b0b5-16e1-4dc6-b38a-336911e8958f" providerId="ADAL" clId="{F51B482A-9723-402F-8EB5-A831D313CB54}" dt="2021-11-12T16:23:15.675" v="1766" actId="1076"/>
          <ac:picMkLst>
            <pc:docMk/>
            <pc:sldMk cId="2584726076" sldId="299"/>
            <ac:picMk id="4098" creationId="{56FB09FB-FC81-4FBB-A44D-00987A37EA2E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2:34:45.336" v="1000" actId="20577"/>
        <pc:sldMkLst>
          <pc:docMk/>
          <pc:sldMk cId="3005226416" sldId="300"/>
        </pc:sldMkLst>
        <pc:spChg chg="mod">
          <ac:chgData name="Jaqueline Berghout" userId="1cb4b0b5-16e1-4dc6-b38a-336911e8958f" providerId="ADAL" clId="{F51B482A-9723-402F-8EB5-A831D313CB54}" dt="2021-11-12T12:34:28.643" v="995"/>
          <ac:spMkLst>
            <pc:docMk/>
            <pc:sldMk cId="3005226416" sldId="300"/>
            <ac:spMk id="2" creationId="{FBDDF67B-95A9-479C-B914-346FA7B6DE75}"/>
          </ac:spMkLst>
        </pc:spChg>
        <pc:spChg chg="del">
          <ac:chgData name="Jaqueline Berghout" userId="1cb4b0b5-16e1-4dc6-b38a-336911e8958f" providerId="ADAL" clId="{F51B482A-9723-402F-8EB5-A831D313CB54}" dt="2021-11-12T12:34:35.112" v="996" actId="478"/>
          <ac:spMkLst>
            <pc:docMk/>
            <pc:sldMk cId="3005226416" sldId="300"/>
            <ac:spMk id="3" creationId="{BCB3AA16-5B3A-49F6-8DAC-0C8D129635B8}"/>
          </ac:spMkLst>
        </pc:spChg>
        <pc:spChg chg="add mod">
          <ac:chgData name="Jaqueline Berghout" userId="1cb4b0b5-16e1-4dc6-b38a-336911e8958f" providerId="ADAL" clId="{F51B482A-9723-402F-8EB5-A831D313CB54}" dt="2021-11-12T12:34:45.336" v="1000" actId="20577"/>
          <ac:spMkLst>
            <pc:docMk/>
            <pc:sldMk cId="3005226416" sldId="300"/>
            <ac:spMk id="4" creationId="{93E773E0-F6E7-4431-8A67-23A128572418}"/>
          </ac:spMkLst>
        </pc:spChg>
        <pc:picChg chg="add mod">
          <ac:chgData name="Jaqueline Berghout" userId="1cb4b0b5-16e1-4dc6-b38a-336911e8958f" providerId="ADAL" clId="{F51B482A-9723-402F-8EB5-A831D313CB54}" dt="2021-11-12T12:34:43.470" v="999" actId="1076"/>
          <ac:picMkLst>
            <pc:docMk/>
            <pc:sldMk cId="3005226416" sldId="300"/>
            <ac:picMk id="5" creationId="{093E8E87-0501-469A-801E-8AD628B4E646}"/>
          </ac:picMkLst>
        </pc:picChg>
      </pc:sldChg>
      <pc:sldChg chg="addSp delSp modSp new mod modAnim">
        <pc:chgData name="Jaqueline Berghout" userId="1cb4b0b5-16e1-4dc6-b38a-336911e8958f" providerId="ADAL" clId="{F51B482A-9723-402F-8EB5-A831D313CB54}" dt="2021-11-12T15:54:51.533" v="1732" actId="1076"/>
        <pc:sldMkLst>
          <pc:docMk/>
          <pc:sldMk cId="2933922449" sldId="301"/>
        </pc:sldMkLst>
        <pc:spChg chg="mod">
          <ac:chgData name="Jaqueline Berghout" userId="1cb4b0b5-16e1-4dc6-b38a-336911e8958f" providerId="ADAL" clId="{F51B482A-9723-402F-8EB5-A831D313CB54}" dt="2021-11-12T12:35:16.928" v="1002"/>
          <ac:spMkLst>
            <pc:docMk/>
            <pc:sldMk cId="2933922449" sldId="301"/>
            <ac:spMk id="2" creationId="{20278318-46CA-48A5-A636-1AF784AA9127}"/>
          </ac:spMkLst>
        </pc:spChg>
        <pc:spChg chg="del">
          <ac:chgData name="Jaqueline Berghout" userId="1cb4b0b5-16e1-4dc6-b38a-336911e8958f" providerId="ADAL" clId="{F51B482A-9723-402F-8EB5-A831D313CB54}" dt="2021-11-12T12:35:23.188" v="1003" actId="478"/>
          <ac:spMkLst>
            <pc:docMk/>
            <pc:sldMk cId="2933922449" sldId="301"/>
            <ac:spMk id="3" creationId="{9B21C1B5-7188-4FE1-A7F8-F28DA606CA9B}"/>
          </ac:spMkLst>
        </pc:spChg>
        <pc:spChg chg="add del">
          <ac:chgData name="Jaqueline Berghout" userId="1cb4b0b5-16e1-4dc6-b38a-336911e8958f" providerId="ADAL" clId="{F51B482A-9723-402F-8EB5-A831D313CB54}" dt="2021-11-12T12:35:24.338" v="1005" actId="22"/>
          <ac:spMkLst>
            <pc:docMk/>
            <pc:sldMk cId="2933922449" sldId="301"/>
            <ac:spMk id="5" creationId="{0F3C1CB8-9B55-459C-8203-406DCD68B151}"/>
          </ac:spMkLst>
        </pc:spChg>
        <pc:spChg chg="add mod">
          <ac:chgData name="Jaqueline Berghout" userId="1cb4b0b5-16e1-4dc6-b38a-336911e8958f" providerId="ADAL" clId="{F51B482A-9723-402F-8EB5-A831D313CB54}" dt="2021-11-12T12:35:29.988" v="1006"/>
          <ac:spMkLst>
            <pc:docMk/>
            <pc:sldMk cId="2933922449" sldId="301"/>
            <ac:spMk id="6" creationId="{68D40F49-9252-4561-8662-6A370E59B16B}"/>
          </ac:spMkLst>
        </pc:spChg>
        <pc:picChg chg="add mod">
          <ac:chgData name="Jaqueline Berghout" userId="1cb4b0b5-16e1-4dc6-b38a-336911e8958f" providerId="ADAL" clId="{F51B482A-9723-402F-8EB5-A831D313CB54}" dt="2021-11-12T14:04:32.589" v="1362" actId="1076"/>
          <ac:picMkLst>
            <pc:docMk/>
            <pc:sldMk cId="2933922449" sldId="301"/>
            <ac:picMk id="7" creationId="{373F1F90-A0C0-4144-BE24-D85822F259A2}"/>
          </ac:picMkLst>
        </pc:picChg>
        <pc:picChg chg="add mod">
          <ac:chgData name="Jaqueline Berghout" userId="1cb4b0b5-16e1-4dc6-b38a-336911e8958f" providerId="ADAL" clId="{F51B482A-9723-402F-8EB5-A831D313CB54}" dt="2021-11-12T15:54:51.533" v="1732" actId="1076"/>
          <ac:picMkLst>
            <pc:docMk/>
            <pc:sldMk cId="2933922449" sldId="301"/>
            <ac:picMk id="8" creationId="{66263351-DF13-467B-8BBD-A591A31004C0}"/>
          </ac:picMkLst>
        </pc:picChg>
        <pc:picChg chg="add mod">
          <ac:chgData name="Jaqueline Berghout" userId="1cb4b0b5-16e1-4dc6-b38a-336911e8958f" providerId="ADAL" clId="{F51B482A-9723-402F-8EB5-A831D313CB54}" dt="2021-11-12T14:05:09.520" v="1366" actId="1076"/>
          <ac:picMkLst>
            <pc:docMk/>
            <pc:sldMk cId="2933922449" sldId="301"/>
            <ac:picMk id="9" creationId="{3C59CA85-2CC2-46CF-89CB-4AE490DE9305}"/>
          </ac:picMkLst>
        </pc:picChg>
      </pc:sldChg>
      <pc:sldChg chg="addSp delSp modSp new mod modAnim">
        <pc:chgData name="Jaqueline Berghout" userId="1cb4b0b5-16e1-4dc6-b38a-336911e8958f" providerId="ADAL" clId="{F51B482A-9723-402F-8EB5-A831D313CB54}" dt="2021-11-12T16:28:06.293" v="1814"/>
        <pc:sldMkLst>
          <pc:docMk/>
          <pc:sldMk cId="2846802085" sldId="302"/>
        </pc:sldMkLst>
        <pc:spChg chg="mod">
          <ac:chgData name="Jaqueline Berghout" userId="1cb4b0b5-16e1-4dc6-b38a-336911e8958f" providerId="ADAL" clId="{F51B482A-9723-402F-8EB5-A831D313CB54}" dt="2021-11-12T12:36:59.358" v="1010"/>
          <ac:spMkLst>
            <pc:docMk/>
            <pc:sldMk cId="2846802085" sldId="302"/>
            <ac:spMk id="2" creationId="{249873A0-82DA-451A-99F8-485B01EC6775}"/>
          </ac:spMkLst>
        </pc:spChg>
        <pc:spChg chg="del">
          <ac:chgData name="Jaqueline Berghout" userId="1cb4b0b5-16e1-4dc6-b38a-336911e8958f" providerId="ADAL" clId="{F51B482A-9723-402F-8EB5-A831D313CB54}" dt="2021-11-12T12:37:06.380" v="1011" actId="478"/>
          <ac:spMkLst>
            <pc:docMk/>
            <pc:sldMk cId="2846802085" sldId="302"/>
            <ac:spMk id="3" creationId="{84CA37B7-EED1-4C57-81D5-D43856FBEEC3}"/>
          </ac:spMkLst>
        </pc:spChg>
        <pc:spChg chg="add del">
          <ac:chgData name="Jaqueline Berghout" userId="1cb4b0b5-16e1-4dc6-b38a-336911e8958f" providerId="ADAL" clId="{F51B482A-9723-402F-8EB5-A831D313CB54}" dt="2021-11-12T16:27:04.041" v="1809" actId="11529"/>
          <ac:spMkLst>
            <pc:docMk/>
            <pc:sldMk cId="2846802085" sldId="302"/>
            <ac:spMk id="5" creationId="{1B07D7B2-915D-4CF0-A266-4BCBED423959}"/>
          </ac:spMkLst>
        </pc:spChg>
        <pc:spChg chg="add mod">
          <ac:chgData name="Jaqueline Berghout" userId="1cb4b0b5-16e1-4dc6-b38a-336911e8958f" providerId="ADAL" clId="{F51B482A-9723-402F-8EB5-A831D313CB54}" dt="2021-11-12T16:27:50.937" v="1813" actId="208"/>
          <ac:spMkLst>
            <pc:docMk/>
            <pc:sldMk cId="2846802085" sldId="302"/>
            <ac:spMk id="6" creationId="{E8C059F7-0DA8-47D6-A010-F3D3B7F91884}"/>
          </ac:spMkLst>
        </pc:spChg>
        <pc:picChg chg="add mod">
          <ac:chgData name="Jaqueline Berghout" userId="1cb4b0b5-16e1-4dc6-b38a-336911e8958f" providerId="ADAL" clId="{F51B482A-9723-402F-8EB5-A831D313CB54}" dt="2021-11-12T12:37:16.278" v="1015" actId="1076"/>
          <ac:picMkLst>
            <pc:docMk/>
            <pc:sldMk cId="2846802085" sldId="302"/>
            <ac:picMk id="4" creationId="{D9B6E149-6AC9-4688-808A-9176999FAE71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2:37:48.469" v="1020" actId="1076"/>
        <pc:sldMkLst>
          <pc:docMk/>
          <pc:sldMk cId="2230748055" sldId="303"/>
        </pc:sldMkLst>
        <pc:spChg chg="mod">
          <ac:chgData name="Jaqueline Berghout" userId="1cb4b0b5-16e1-4dc6-b38a-336911e8958f" providerId="ADAL" clId="{F51B482A-9723-402F-8EB5-A831D313CB54}" dt="2021-11-12T12:37:39.635" v="1017"/>
          <ac:spMkLst>
            <pc:docMk/>
            <pc:sldMk cId="2230748055" sldId="303"/>
            <ac:spMk id="2" creationId="{69877B40-52A2-4FF4-89BD-BB2D49A92C72}"/>
          </ac:spMkLst>
        </pc:spChg>
        <pc:spChg chg="del">
          <ac:chgData name="Jaqueline Berghout" userId="1cb4b0b5-16e1-4dc6-b38a-336911e8958f" providerId="ADAL" clId="{F51B482A-9723-402F-8EB5-A831D313CB54}" dt="2021-11-12T12:37:45.634" v="1018" actId="478"/>
          <ac:spMkLst>
            <pc:docMk/>
            <pc:sldMk cId="2230748055" sldId="303"/>
            <ac:spMk id="3" creationId="{BB156FBB-04BE-41F7-851A-9EBA82B87A2E}"/>
          </ac:spMkLst>
        </pc:spChg>
        <pc:spChg chg="add mod">
          <ac:chgData name="Jaqueline Berghout" userId="1cb4b0b5-16e1-4dc6-b38a-336911e8958f" providerId="ADAL" clId="{F51B482A-9723-402F-8EB5-A831D313CB54}" dt="2021-11-12T12:37:48.469" v="1020" actId="1076"/>
          <ac:spMkLst>
            <pc:docMk/>
            <pc:sldMk cId="2230748055" sldId="303"/>
            <ac:spMk id="4" creationId="{7692DE79-38CE-4392-B8EC-8F1DA2428DDE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2:38:16.494" v="1025"/>
        <pc:sldMkLst>
          <pc:docMk/>
          <pc:sldMk cId="4219897710" sldId="304"/>
        </pc:sldMkLst>
        <pc:spChg chg="mod">
          <ac:chgData name="Jaqueline Berghout" userId="1cb4b0b5-16e1-4dc6-b38a-336911e8958f" providerId="ADAL" clId="{F51B482A-9723-402F-8EB5-A831D313CB54}" dt="2021-11-12T12:38:16.494" v="1025"/>
          <ac:spMkLst>
            <pc:docMk/>
            <pc:sldMk cId="4219897710" sldId="304"/>
            <ac:spMk id="2" creationId="{FB531131-5B8C-4F49-8876-3ED71AAF40B7}"/>
          </ac:spMkLst>
        </pc:spChg>
        <pc:spChg chg="del">
          <ac:chgData name="Jaqueline Berghout" userId="1cb4b0b5-16e1-4dc6-b38a-336911e8958f" providerId="ADAL" clId="{F51B482A-9723-402F-8EB5-A831D313CB54}" dt="2021-11-12T12:38:07.912" v="1023" actId="478"/>
          <ac:spMkLst>
            <pc:docMk/>
            <pc:sldMk cId="4219897710" sldId="304"/>
            <ac:spMk id="3" creationId="{781A9A3C-478F-4C55-A97C-5E5DDEE31F4A}"/>
          </ac:spMkLst>
        </pc:spChg>
        <pc:picChg chg="add mod">
          <ac:chgData name="Jaqueline Berghout" userId="1cb4b0b5-16e1-4dc6-b38a-336911e8958f" providerId="ADAL" clId="{F51B482A-9723-402F-8EB5-A831D313CB54}" dt="2021-11-12T12:38:11.189" v="1024" actId="1076"/>
          <ac:picMkLst>
            <pc:docMk/>
            <pc:sldMk cId="4219897710" sldId="304"/>
            <ac:picMk id="4" creationId="{7C76E40D-2B84-4116-992A-B4BC714EE2AF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55:06.204" v="1736" actId="20577"/>
        <pc:sldMkLst>
          <pc:docMk/>
          <pc:sldMk cId="1447676158" sldId="305"/>
        </pc:sldMkLst>
        <pc:spChg chg="mod">
          <ac:chgData name="Jaqueline Berghout" userId="1cb4b0b5-16e1-4dc6-b38a-336911e8958f" providerId="ADAL" clId="{F51B482A-9723-402F-8EB5-A831D313CB54}" dt="2021-11-12T12:38:41.991" v="1036" actId="20577"/>
          <ac:spMkLst>
            <pc:docMk/>
            <pc:sldMk cId="1447676158" sldId="305"/>
            <ac:spMk id="2" creationId="{19C3A754-6EC1-4DDA-B41D-61B979CA08E1}"/>
          </ac:spMkLst>
        </pc:spChg>
        <pc:spChg chg="del">
          <ac:chgData name="Jaqueline Berghout" userId="1cb4b0b5-16e1-4dc6-b38a-336911e8958f" providerId="ADAL" clId="{F51B482A-9723-402F-8EB5-A831D313CB54}" dt="2021-11-12T12:39:06.214" v="1037" actId="478"/>
          <ac:spMkLst>
            <pc:docMk/>
            <pc:sldMk cId="1447676158" sldId="305"/>
            <ac:spMk id="3" creationId="{F250354F-C459-4345-860F-FAE1259948B9}"/>
          </ac:spMkLst>
        </pc:spChg>
        <pc:spChg chg="add mod">
          <ac:chgData name="Jaqueline Berghout" userId="1cb4b0b5-16e1-4dc6-b38a-336911e8958f" providerId="ADAL" clId="{F51B482A-9723-402F-8EB5-A831D313CB54}" dt="2021-11-12T15:55:06.204" v="1736" actId="20577"/>
          <ac:spMkLst>
            <pc:docMk/>
            <pc:sldMk cId="1447676158" sldId="305"/>
            <ac:spMk id="4" creationId="{89C68104-1BB7-445A-A924-FE9A640B915C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2:41:14.855" v="1045" actId="1076"/>
        <pc:sldMkLst>
          <pc:docMk/>
          <pc:sldMk cId="1668201894" sldId="306"/>
        </pc:sldMkLst>
        <pc:spChg chg="mod">
          <ac:chgData name="Jaqueline Berghout" userId="1cb4b0b5-16e1-4dc6-b38a-336911e8958f" providerId="ADAL" clId="{F51B482A-9723-402F-8EB5-A831D313CB54}" dt="2021-11-12T12:41:04.826" v="1042"/>
          <ac:spMkLst>
            <pc:docMk/>
            <pc:sldMk cId="1668201894" sldId="306"/>
            <ac:spMk id="2" creationId="{E16FB28F-2168-4A01-A1BA-55E7A8855C1D}"/>
          </ac:spMkLst>
        </pc:spChg>
        <pc:spChg chg="del">
          <ac:chgData name="Jaqueline Berghout" userId="1cb4b0b5-16e1-4dc6-b38a-336911e8958f" providerId="ADAL" clId="{F51B482A-9723-402F-8EB5-A831D313CB54}" dt="2021-11-12T12:41:11.607" v="1043" actId="478"/>
          <ac:spMkLst>
            <pc:docMk/>
            <pc:sldMk cId="1668201894" sldId="306"/>
            <ac:spMk id="3" creationId="{A69C5071-8407-4181-8ADE-99CFC5A59465}"/>
          </ac:spMkLst>
        </pc:spChg>
        <pc:picChg chg="add mod">
          <ac:chgData name="Jaqueline Berghout" userId="1cb4b0b5-16e1-4dc6-b38a-336911e8958f" providerId="ADAL" clId="{F51B482A-9723-402F-8EB5-A831D313CB54}" dt="2021-11-12T12:41:14.855" v="1045" actId="1076"/>
          <ac:picMkLst>
            <pc:docMk/>
            <pc:sldMk cId="1668201894" sldId="306"/>
            <ac:picMk id="4" creationId="{D6423B89-FBE7-46BB-B4D7-BF84B1CE01F8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3:11:21.338" v="1058" actId="1076"/>
        <pc:sldMkLst>
          <pc:docMk/>
          <pc:sldMk cId="2440158000" sldId="307"/>
        </pc:sldMkLst>
        <pc:spChg chg="mod">
          <ac:chgData name="Jaqueline Berghout" userId="1cb4b0b5-16e1-4dc6-b38a-336911e8958f" providerId="ADAL" clId="{F51B482A-9723-402F-8EB5-A831D313CB54}" dt="2021-11-12T13:10:38.475" v="1050"/>
          <ac:spMkLst>
            <pc:docMk/>
            <pc:sldMk cId="2440158000" sldId="307"/>
            <ac:spMk id="2" creationId="{43CF2106-8989-4F85-9A8A-686F3829FAA3}"/>
          </ac:spMkLst>
        </pc:spChg>
        <pc:spChg chg="del">
          <ac:chgData name="Jaqueline Berghout" userId="1cb4b0b5-16e1-4dc6-b38a-336911e8958f" providerId="ADAL" clId="{F51B482A-9723-402F-8EB5-A831D313CB54}" dt="2021-11-12T13:10:57.329" v="1051" actId="478"/>
          <ac:spMkLst>
            <pc:docMk/>
            <pc:sldMk cId="2440158000" sldId="307"/>
            <ac:spMk id="3" creationId="{6FAD3943-C012-489F-8355-BAB4E32E7499}"/>
          </ac:spMkLst>
        </pc:spChg>
        <pc:spChg chg="add del mod">
          <ac:chgData name="Jaqueline Berghout" userId="1cb4b0b5-16e1-4dc6-b38a-336911e8958f" providerId="ADAL" clId="{F51B482A-9723-402F-8EB5-A831D313CB54}" dt="2021-11-12T13:11:01.930" v="1055"/>
          <ac:spMkLst>
            <pc:docMk/>
            <pc:sldMk cId="2440158000" sldId="307"/>
            <ac:spMk id="4" creationId="{B061B661-120C-490E-9746-02AAD0F02190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6" creationId="{06628C82-F421-4313-AAB6-1F98DE03E785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7" creationId="{68C29C38-AC21-4B39-9110-5EF7033C661A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8" creationId="{5E574F21-DBC6-459D-9339-D93503DE54C9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9" creationId="{6460C9E9-3CB6-4B12-8720-690FBB6858BA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0" creationId="{A3E65BC7-7688-43C6-B8DE-F8533AD58AE0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1" creationId="{CA70C472-C1F3-4581-B897-363C1679E726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2" creationId="{E10F4D3F-0570-4BC7-9FD9-CA75E315597D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4" creationId="{FD0D0CEC-5A56-46D0-AD69-E1F893FC604A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5" creationId="{A5D10CAF-557E-48A0-BD6F-814A5A6E13A9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6" creationId="{A697D906-1B2A-4AB5-A650-9F0E6CE8B2E5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7" creationId="{7BC028B4-308A-4302-A308-8BAE0AE3EEAD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8" creationId="{4FAC63DC-2C98-4954-B936-7B497353EE05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19" creationId="{A4209B47-05EF-40DE-8A86-5C2EB775AE7D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20" creationId="{C0540B6F-57D7-4C9B-840A-BB18F38AA857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21" creationId="{752CD894-CACF-4E70-80B2-41377E6648EB}"/>
          </ac:spMkLst>
        </pc:spChg>
        <pc:spChg chg="mod">
          <ac:chgData name="Jaqueline Berghout" userId="1cb4b0b5-16e1-4dc6-b38a-336911e8958f" providerId="ADAL" clId="{F51B482A-9723-402F-8EB5-A831D313CB54}" dt="2021-11-12T13:10:57.727" v="1052"/>
          <ac:spMkLst>
            <pc:docMk/>
            <pc:sldMk cId="2440158000" sldId="307"/>
            <ac:spMk id="22" creationId="{1EA9E320-D9FA-4F7E-B4CF-FDF7EFD72B0B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4" creationId="{E9C38D61-36BF-4E18-9A6E-DFE9117E9825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5" creationId="{9DC34D1C-AA8E-4D3F-B9D8-AF877E6CA3F2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6" creationId="{0F619416-3029-4A40-803D-D534B8A69B6C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7" creationId="{2411BCAE-5A49-40AB-AF7E-F2B5888218D1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28" creationId="{C3170420-85E1-4B56-BC7C-21426198C130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0" creationId="{AE7AAE6D-804D-4572-A1AC-DEA1B8DDA24A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1" creationId="{43D5FC6B-B3F0-4FF7-BC4C-488C50D17424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2" creationId="{7BFD3855-296E-4B1B-9C76-ECA638E5EEA6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3" creationId="{7C71DBD9-FC56-48D3-A71F-60C56459E59E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4" creationId="{D8FF576E-C9C4-4D05-B8B4-F116F441A8CB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5" creationId="{F4B812F5-024F-4E14-9CD4-88B4318B4A46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6" creationId="{BC2D53E1-40BA-4139-B0FF-E7EF387D2BC6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8" creationId="{6C730491-BCC3-474D-AA45-CC7F02A30C15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39" creationId="{82BBD3A8-7BB0-4846-8472-D5F119D2536D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0" creationId="{F437503E-4659-4556-ACB4-237D25A0A805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1" creationId="{F7BDB417-702E-41D9-B869-72ED7BB61157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2" creationId="{4F859799-30AD-4821-A25E-98CA5B87F0C1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3" creationId="{3D1B99E9-4646-4600-A503-76E55343B7F1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4" creationId="{803BF9FE-539E-41ED-8E6D-FA3A42B056BB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5" creationId="{9B6D5184-3ACE-4F92-8D9B-598CA64980D3}"/>
          </ac:spMkLst>
        </pc:spChg>
        <pc:spChg chg="mod">
          <ac:chgData name="Jaqueline Berghout" userId="1cb4b0b5-16e1-4dc6-b38a-336911e8958f" providerId="ADAL" clId="{F51B482A-9723-402F-8EB5-A831D313CB54}" dt="2021-11-12T13:11:12.135" v="1056"/>
          <ac:spMkLst>
            <pc:docMk/>
            <pc:sldMk cId="2440158000" sldId="307"/>
            <ac:spMk id="46" creationId="{D54F6A86-FED8-4921-8B14-25A160ED07E5}"/>
          </ac:spMkLst>
        </pc:spChg>
        <pc:grpChg chg="add del mod">
          <ac:chgData name="Jaqueline Berghout" userId="1cb4b0b5-16e1-4dc6-b38a-336911e8958f" providerId="ADAL" clId="{F51B482A-9723-402F-8EB5-A831D313CB54}" dt="2021-11-12T13:11:01.930" v="1055"/>
          <ac:grpSpMkLst>
            <pc:docMk/>
            <pc:sldMk cId="2440158000" sldId="307"/>
            <ac:grpSpMk id="5" creationId="{B90220B0-F2E6-4C21-A96C-886C22018DA8}"/>
          </ac:grpSpMkLst>
        </pc:grpChg>
        <pc:grpChg chg="add del mod">
          <ac:chgData name="Jaqueline Berghout" userId="1cb4b0b5-16e1-4dc6-b38a-336911e8958f" providerId="ADAL" clId="{F51B482A-9723-402F-8EB5-A831D313CB54}" dt="2021-11-12T13:11:01.930" v="1055"/>
          <ac:grpSpMkLst>
            <pc:docMk/>
            <pc:sldMk cId="2440158000" sldId="307"/>
            <ac:grpSpMk id="13" creationId="{92FA32CC-A181-4A40-8556-3DFD129B4D0F}"/>
          </ac:grpSpMkLst>
        </pc:grpChg>
        <pc:grpChg chg="add mod">
          <ac:chgData name="Jaqueline Berghout" userId="1cb4b0b5-16e1-4dc6-b38a-336911e8958f" providerId="ADAL" clId="{F51B482A-9723-402F-8EB5-A831D313CB54}" dt="2021-11-12T13:11:21.338" v="1058" actId="1076"/>
          <ac:grpSpMkLst>
            <pc:docMk/>
            <pc:sldMk cId="2440158000" sldId="307"/>
            <ac:grpSpMk id="23" creationId="{FF02DF41-EE55-424E-9E92-A17E7B2CDDAE}"/>
          </ac:grpSpMkLst>
        </pc:grpChg>
        <pc:grpChg chg="add mod">
          <ac:chgData name="Jaqueline Berghout" userId="1cb4b0b5-16e1-4dc6-b38a-336911e8958f" providerId="ADAL" clId="{F51B482A-9723-402F-8EB5-A831D313CB54}" dt="2021-11-12T13:11:21.338" v="1058" actId="1076"/>
          <ac:grpSpMkLst>
            <pc:docMk/>
            <pc:sldMk cId="2440158000" sldId="307"/>
            <ac:grpSpMk id="29" creationId="{2D1F3D23-53C9-4FE4-95C1-C066176BC7FC}"/>
          </ac:grpSpMkLst>
        </pc:grpChg>
        <pc:grpChg chg="add mod">
          <ac:chgData name="Jaqueline Berghout" userId="1cb4b0b5-16e1-4dc6-b38a-336911e8958f" providerId="ADAL" clId="{F51B482A-9723-402F-8EB5-A831D313CB54}" dt="2021-11-12T13:11:21.338" v="1058" actId="1076"/>
          <ac:grpSpMkLst>
            <pc:docMk/>
            <pc:sldMk cId="2440158000" sldId="307"/>
            <ac:grpSpMk id="37" creationId="{43E41D3B-29BA-49EA-8EF8-D0BE89E2688A}"/>
          </ac:grpSpMkLst>
        </pc:grpChg>
      </pc:sldChg>
      <pc:sldChg chg="modSp new mod">
        <pc:chgData name="Jaqueline Berghout" userId="1cb4b0b5-16e1-4dc6-b38a-336911e8958f" providerId="ADAL" clId="{F51B482A-9723-402F-8EB5-A831D313CB54}" dt="2021-11-12T13:24:57.715" v="1355" actId="20577"/>
        <pc:sldMkLst>
          <pc:docMk/>
          <pc:sldMk cId="1655149597" sldId="308"/>
        </pc:sldMkLst>
        <pc:spChg chg="mod">
          <ac:chgData name="Jaqueline Berghout" userId="1cb4b0b5-16e1-4dc6-b38a-336911e8958f" providerId="ADAL" clId="{F51B482A-9723-402F-8EB5-A831D313CB54}" dt="2021-11-12T13:24:57.715" v="1355" actId="20577"/>
          <ac:spMkLst>
            <pc:docMk/>
            <pc:sldMk cId="1655149597" sldId="308"/>
            <ac:spMk id="2" creationId="{F7237D33-7907-445D-8067-025FADC761B0}"/>
          </ac:spMkLst>
        </pc:spChg>
      </pc:sldChg>
      <pc:sldChg chg="addSp delSp modSp new mod">
        <pc:chgData name="Jaqueline Berghout" userId="1cb4b0b5-16e1-4dc6-b38a-336911e8958f" providerId="ADAL" clId="{F51B482A-9723-402F-8EB5-A831D313CB54}" dt="2021-11-12T13:58:17.329" v="1356" actId="1076"/>
        <pc:sldMkLst>
          <pc:docMk/>
          <pc:sldMk cId="1163652483" sldId="309"/>
        </pc:sldMkLst>
        <pc:spChg chg="mod">
          <ac:chgData name="Jaqueline Berghout" userId="1cb4b0b5-16e1-4dc6-b38a-336911e8958f" providerId="ADAL" clId="{F51B482A-9723-402F-8EB5-A831D313CB54}" dt="2021-11-12T13:24:43.660" v="1334" actId="20577"/>
          <ac:spMkLst>
            <pc:docMk/>
            <pc:sldMk cId="1163652483" sldId="309"/>
            <ac:spMk id="2" creationId="{B0FD8C91-0B2E-43BE-9645-1EC6937D781D}"/>
          </ac:spMkLst>
        </pc:spChg>
        <pc:spChg chg="del">
          <ac:chgData name="Jaqueline Berghout" userId="1cb4b0b5-16e1-4dc6-b38a-336911e8958f" providerId="ADAL" clId="{F51B482A-9723-402F-8EB5-A831D313CB54}" dt="2021-11-12T13:24:46.601" v="1335" actId="478"/>
          <ac:spMkLst>
            <pc:docMk/>
            <pc:sldMk cId="1163652483" sldId="309"/>
            <ac:spMk id="3" creationId="{C9884635-7937-4157-8C05-BBB474240A7C}"/>
          </ac:spMkLst>
        </pc:spChg>
        <pc:picChg chg="add mod">
          <ac:chgData name="Jaqueline Berghout" userId="1cb4b0b5-16e1-4dc6-b38a-336911e8958f" providerId="ADAL" clId="{F51B482A-9723-402F-8EB5-A831D313CB54}" dt="2021-11-12T13:58:17.329" v="1356" actId="1076"/>
          <ac:picMkLst>
            <pc:docMk/>
            <pc:sldMk cId="1163652483" sldId="309"/>
            <ac:picMk id="5" creationId="{D63A4102-5588-4E1E-A520-B19D58033AF6}"/>
          </ac:picMkLst>
        </pc:picChg>
      </pc:sldChg>
      <pc:sldChg chg="addSp delSp modSp new mod">
        <pc:chgData name="Jaqueline Berghout" userId="1cb4b0b5-16e1-4dc6-b38a-336911e8958f" providerId="ADAL" clId="{F51B482A-9723-402F-8EB5-A831D313CB54}" dt="2021-11-12T15:53:48.452" v="1722" actId="20577"/>
        <pc:sldMkLst>
          <pc:docMk/>
          <pc:sldMk cId="1525108989" sldId="310"/>
        </pc:sldMkLst>
        <pc:spChg chg="mod">
          <ac:chgData name="Jaqueline Berghout" userId="1cb4b0b5-16e1-4dc6-b38a-336911e8958f" providerId="ADAL" clId="{F51B482A-9723-402F-8EB5-A831D313CB54}" dt="2021-11-12T15:52:13.508" v="1672"/>
          <ac:spMkLst>
            <pc:docMk/>
            <pc:sldMk cId="1525108989" sldId="310"/>
            <ac:spMk id="2" creationId="{B89DF742-6DD5-4EBF-809C-B0036C29A872}"/>
          </ac:spMkLst>
        </pc:spChg>
        <pc:spChg chg="del">
          <ac:chgData name="Jaqueline Berghout" userId="1cb4b0b5-16e1-4dc6-b38a-336911e8958f" providerId="ADAL" clId="{F51B482A-9723-402F-8EB5-A831D313CB54}" dt="2021-11-12T15:52:23.182" v="1673" actId="478"/>
          <ac:spMkLst>
            <pc:docMk/>
            <pc:sldMk cId="1525108989" sldId="310"/>
            <ac:spMk id="3" creationId="{8FDA5EBD-EEDD-48DF-A3C8-86202BABBA60}"/>
          </ac:spMkLst>
        </pc:spChg>
        <pc:spChg chg="add mod">
          <ac:chgData name="Jaqueline Berghout" userId="1cb4b0b5-16e1-4dc6-b38a-336911e8958f" providerId="ADAL" clId="{F51B482A-9723-402F-8EB5-A831D313CB54}" dt="2021-11-12T15:53:48.452" v="1722" actId="20577"/>
          <ac:spMkLst>
            <pc:docMk/>
            <pc:sldMk cId="1525108989" sldId="310"/>
            <ac:spMk id="4" creationId="{2DEAEFDC-1EC0-4E1F-A518-806BC38DC980}"/>
          </ac:spMkLst>
        </pc:spChg>
      </pc:sldChg>
      <pc:sldChg chg="modSp add mod">
        <pc:chgData name="Jaqueline Berghout" userId="1cb4b0b5-16e1-4dc6-b38a-336911e8958f" providerId="ADAL" clId="{F51B482A-9723-402F-8EB5-A831D313CB54}" dt="2021-11-12T15:54:13.218" v="1731" actId="115"/>
        <pc:sldMkLst>
          <pc:docMk/>
          <pc:sldMk cId="3019329577" sldId="311"/>
        </pc:sldMkLst>
        <pc:spChg chg="mod">
          <ac:chgData name="Jaqueline Berghout" userId="1cb4b0b5-16e1-4dc6-b38a-336911e8958f" providerId="ADAL" clId="{F51B482A-9723-402F-8EB5-A831D313CB54}" dt="2021-11-12T15:54:13.218" v="1731" actId="115"/>
          <ac:spMkLst>
            <pc:docMk/>
            <pc:sldMk cId="3019329577" sldId="311"/>
            <ac:spMk id="4" creationId="{2DEAEFDC-1EC0-4E1F-A518-806BC38DC980}"/>
          </ac:spMkLst>
        </pc:spChg>
      </pc:sldChg>
    </pc:docChg>
  </pc:docChgLst>
  <pc:docChgLst>
    <pc:chgData name="Jaqueline Berghout" userId="1cb4b0b5-16e1-4dc6-b38a-336911e8958f" providerId="ADAL" clId="{7365F864-A111-4243-B443-FA042F3B4A36}"/>
    <pc:docChg chg="custSel addSld delSld modSld delMainMaster">
      <pc:chgData name="Jaqueline Berghout" userId="1cb4b0b5-16e1-4dc6-b38a-336911e8958f" providerId="ADAL" clId="{7365F864-A111-4243-B443-FA042F3B4A36}" dt="2022-11-09T11:54:23.312" v="149" actId="478"/>
      <pc:docMkLst>
        <pc:docMk/>
      </pc:docMkLst>
      <pc:sldChg chg="addSp delSp modSp mod modClrScheme chgLayout">
        <pc:chgData name="Jaqueline Berghout" userId="1cb4b0b5-16e1-4dc6-b38a-336911e8958f" providerId="ADAL" clId="{7365F864-A111-4243-B443-FA042F3B4A36}" dt="2022-11-09T11:51:26.367" v="125" actId="478"/>
        <pc:sldMkLst>
          <pc:docMk/>
          <pc:sldMk cId="144309968" sldId="257"/>
        </pc:sldMkLst>
        <pc:spChg chg="mod">
          <ac:chgData name="Jaqueline Berghout" userId="1cb4b0b5-16e1-4dc6-b38a-336911e8958f" providerId="ADAL" clId="{7365F864-A111-4243-B443-FA042F3B4A36}" dt="2022-11-09T11:50:57.938" v="119" actId="20577"/>
          <ac:spMkLst>
            <pc:docMk/>
            <pc:sldMk cId="144309968" sldId="257"/>
            <ac:spMk id="2" creationId="{0590F729-07F6-4EF8-9719-ACFA8B407A95}"/>
          </ac:spMkLst>
        </pc:spChg>
        <pc:spChg chg="add del mod ord">
          <ac:chgData name="Jaqueline Berghout" userId="1cb4b0b5-16e1-4dc6-b38a-336911e8958f" providerId="ADAL" clId="{7365F864-A111-4243-B443-FA042F3B4A36}" dt="2022-11-09T11:51:15.213" v="122" actId="478"/>
          <ac:spMkLst>
            <pc:docMk/>
            <pc:sldMk cId="144309968" sldId="257"/>
            <ac:spMk id="3" creationId="{084FAE82-C044-D895-135F-2C8DBC22275B}"/>
          </ac:spMkLst>
        </pc:spChg>
        <pc:spChg chg="add del mod">
          <ac:chgData name="Jaqueline Berghout" userId="1cb4b0b5-16e1-4dc6-b38a-336911e8958f" providerId="ADAL" clId="{7365F864-A111-4243-B443-FA042F3B4A36}" dt="2022-11-09T11:51:22.616" v="123"/>
          <ac:spMkLst>
            <pc:docMk/>
            <pc:sldMk cId="144309968" sldId="257"/>
            <ac:spMk id="4" creationId="{7D6CDD80-2FD0-736D-DF5A-D4F947F465EC}"/>
          </ac:spMkLst>
        </pc:spChg>
        <pc:spChg chg="add del mod">
          <ac:chgData name="Jaqueline Berghout" userId="1cb4b0b5-16e1-4dc6-b38a-336911e8958f" providerId="ADAL" clId="{7365F864-A111-4243-B443-FA042F3B4A36}" dt="2022-11-09T11:51:26.367" v="125" actId="478"/>
          <ac:spMkLst>
            <pc:docMk/>
            <pc:sldMk cId="144309968" sldId="257"/>
            <ac:spMk id="5" creationId="{B0FBB425-6C70-6E65-1F47-57843C15720F}"/>
          </ac:spMkLst>
        </pc:spChg>
        <pc:spChg chg="mod ord">
          <ac:chgData name="Jaqueline Berghout" userId="1cb4b0b5-16e1-4dc6-b38a-336911e8958f" providerId="ADAL" clId="{7365F864-A111-4243-B443-FA042F3B4A36}" dt="2022-11-09T11:51:22.640" v="124" actId="27636"/>
          <ac:spMkLst>
            <pc:docMk/>
            <pc:sldMk cId="144309968" sldId="257"/>
            <ac:spMk id="10" creationId="{3B50342D-72B9-471D-8F9D-02924EACDF9D}"/>
          </ac:spMkLst>
        </pc:spChg>
      </pc:sldChg>
      <pc:sldChg chg="del">
        <pc:chgData name="Jaqueline Berghout" userId="1cb4b0b5-16e1-4dc6-b38a-336911e8958f" providerId="ADAL" clId="{7365F864-A111-4243-B443-FA042F3B4A36}" dt="2022-11-09T11:47:30.891" v="3" actId="47"/>
        <pc:sldMkLst>
          <pc:docMk/>
          <pc:sldMk cId="699946002" sldId="286"/>
        </pc:sldMkLst>
      </pc:sldChg>
      <pc:sldChg chg="del">
        <pc:chgData name="Jaqueline Berghout" userId="1cb4b0b5-16e1-4dc6-b38a-336911e8958f" providerId="ADAL" clId="{7365F864-A111-4243-B443-FA042F3B4A36}" dt="2022-11-09T11:51:31.055" v="126" actId="47"/>
        <pc:sldMkLst>
          <pc:docMk/>
          <pc:sldMk cId="2158449072" sldId="287"/>
        </pc:sldMkLst>
      </pc:sldChg>
      <pc:sldChg chg="del">
        <pc:chgData name="Jaqueline Berghout" userId="1cb4b0b5-16e1-4dc6-b38a-336911e8958f" providerId="ADAL" clId="{7365F864-A111-4243-B443-FA042F3B4A36}" dt="2022-11-09T11:43:50.730" v="1" actId="47"/>
        <pc:sldMkLst>
          <pc:docMk/>
          <pc:sldMk cId="4051949482" sldId="288"/>
        </pc:sldMkLst>
      </pc:sldChg>
      <pc:sldChg chg="del">
        <pc:chgData name="Jaqueline Berghout" userId="1cb4b0b5-16e1-4dc6-b38a-336911e8958f" providerId="ADAL" clId="{7365F864-A111-4243-B443-FA042F3B4A36}" dt="2022-11-09T11:43:51.496" v="2" actId="47"/>
        <pc:sldMkLst>
          <pc:docMk/>
          <pc:sldMk cId="460363073" sldId="289"/>
        </pc:sldMkLst>
      </pc:sldChg>
      <pc:sldChg chg="addSp delSp modSp mod modClrScheme chgLayout">
        <pc:chgData name="Jaqueline Berghout" userId="1cb4b0b5-16e1-4dc6-b38a-336911e8958f" providerId="ADAL" clId="{7365F864-A111-4243-B443-FA042F3B4A36}" dt="2022-11-09T11:52:39.640" v="140" actId="478"/>
        <pc:sldMkLst>
          <pc:docMk/>
          <pc:sldMk cId="3591912052" sldId="290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91912052" sldId="290"/>
            <ac:spMk id="2" creationId="{0C9FABAC-6E29-4912-851E-C3A43DDEECAF}"/>
          </ac:spMkLst>
        </pc:spChg>
        <pc:spChg chg="add del mod ord">
          <ac:chgData name="Jaqueline Berghout" userId="1cb4b0b5-16e1-4dc6-b38a-336911e8958f" providerId="ADAL" clId="{7365F864-A111-4243-B443-FA042F3B4A36}" dt="2022-11-09T11:52:39.640" v="140" actId="478"/>
          <ac:spMkLst>
            <pc:docMk/>
            <pc:sldMk cId="3591912052" sldId="290"/>
            <ac:spMk id="3" creationId="{ABA5E3C6-9491-53C8-7309-ADB0D84ADFC3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45.640" v="141" actId="478"/>
        <pc:sldMkLst>
          <pc:docMk/>
          <pc:sldMk cId="1913119901" sldId="29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13119901" sldId="291"/>
            <ac:spMk id="2" creationId="{CDEEDF9E-D2D1-494E-AB5E-C8CB8972B372}"/>
          </ac:spMkLst>
        </pc:spChg>
        <pc:spChg chg="add del mod ord">
          <ac:chgData name="Jaqueline Berghout" userId="1cb4b0b5-16e1-4dc6-b38a-336911e8958f" providerId="ADAL" clId="{7365F864-A111-4243-B443-FA042F3B4A36}" dt="2022-11-09T11:52:45.640" v="141" actId="478"/>
          <ac:spMkLst>
            <pc:docMk/>
            <pc:sldMk cId="1913119901" sldId="291"/>
            <ac:spMk id="3" creationId="{3BF78621-F46A-D67B-82C9-A52A925EDD19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53.187" v="142" actId="478"/>
        <pc:sldMkLst>
          <pc:docMk/>
          <pc:sldMk cId="2515074589" sldId="292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515074589" sldId="292"/>
            <ac:spMk id="2" creationId="{5FC0B98A-1D84-4CFA-95C0-D93C6279B3D4}"/>
          </ac:spMkLst>
        </pc:spChg>
        <pc:spChg chg="add del mod ord">
          <ac:chgData name="Jaqueline Berghout" userId="1cb4b0b5-16e1-4dc6-b38a-336911e8958f" providerId="ADAL" clId="{7365F864-A111-4243-B443-FA042F3B4A36}" dt="2022-11-09T11:52:53.187" v="142" actId="478"/>
          <ac:spMkLst>
            <pc:docMk/>
            <pc:sldMk cId="2515074589" sldId="292"/>
            <ac:spMk id="3" creationId="{115DBD55-80EB-253C-479B-D54165258A2F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58.054" v="143" actId="478"/>
        <pc:sldMkLst>
          <pc:docMk/>
          <pc:sldMk cId="1965492730" sldId="293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65492730" sldId="293"/>
            <ac:spMk id="2" creationId="{FD025444-85B3-48FB-A7C8-E4E0DBAB800F}"/>
          </ac:spMkLst>
        </pc:spChg>
        <pc:spChg chg="add del mod ord">
          <ac:chgData name="Jaqueline Berghout" userId="1cb4b0b5-16e1-4dc6-b38a-336911e8958f" providerId="ADAL" clId="{7365F864-A111-4243-B443-FA042F3B4A36}" dt="2022-11-09T11:52:58.054" v="143" actId="478"/>
          <ac:spMkLst>
            <pc:docMk/>
            <pc:sldMk cId="1965492730" sldId="293"/>
            <ac:spMk id="3" creationId="{11CD0CBB-B83F-34D1-31EF-D56424433123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3:05.464" v="145" actId="478"/>
        <pc:sldMkLst>
          <pc:docMk/>
          <pc:sldMk cId="1825212104" sldId="294"/>
        </pc:sldMkLst>
        <pc:spChg chg="add del mod ord">
          <ac:chgData name="Jaqueline Berghout" userId="1cb4b0b5-16e1-4dc6-b38a-336911e8958f" providerId="ADAL" clId="{7365F864-A111-4243-B443-FA042F3B4A36}" dt="2022-11-09T11:53:01.933" v="144" actId="478"/>
          <ac:spMkLst>
            <pc:docMk/>
            <pc:sldMk cId="1825212104" sldId="294"/>
            <ac:spMk id="2" creationId="{4DF5912E-6D02-9C19-0D76-6EE312249B03}"/>
          </ac:spMkLst>
        </pc:spChg>
        <pc:spChg chg="add del mod ord">
          <ac:chgData name="Jaqueline Berghout" userId="1cb4b0b5-16e1-4dc6-b38a-336911e8958f" providerId="ADAL" clId="{7365F864-A111-4243-B443-FA042F3B4A36}" dt="2022-11-09T11:53:05.464" v="145" actId="478"/>
          <ac:spMkLst>
            <pc:docMk/>
            <pc:sldMk cId="1825212104" sldId="294"/>
            <ac:spMk id="3" creationId="{50CBA108-4A39-14BC-BA3E-F2020C14CB0E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3:11.682" v="146" actId="478"/>
        <pc:sldMkLst>
          <pc:docMk/>
          <pc:sldMk cId="648596821" sldId="295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648596821" sldId="295"/>
            <ac:spMk id="2" creationId="{8C4664D4-D94E-43D9-B524-A62D94A81B0D}"/>
          </ac:spMkLst>
        </pc:spChg>
        <pc:spChg chg="add del mod ord">
          <ac:chgData name="Jaqueline Berghout" userId="1cb4b0b5-16e1-4dc6-b38a-336911e8958f" providerId="ADAL" clId="{7365F864-A111-4243-B443-FA042F3B4A36}" dt="2022-11-09T11:53:11.682" v="146" actId="478"/>
          <ac:spMkLst>
            <pc:docMk/>
            <pc:sldMk cId="648596821" sldId="295"/>
            <ac:spMk id="3" creationId="{FE754885-CF98-0E99-1859-BA1D7FE98F18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863367092" sldId="297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863367092" sldId="297"/>
            <ac:spMk id="2" creationId="{DE6D8CCB-AC5C-4326-92E2-EFDEF8A38B1D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863367092" sldId="297"/>
            <ac:spMk id="3" creationId="{5CDF6957-2933-4F0A-AA68-F2F1EE27BF8B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876576838" sldId="298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876576838" sldId="298"/>
            <ac:spMk id="2" creationId="{E4EDA19A-5427-41D3-AD02-20552190C7C3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876576838" sldId="298"/>
            <ac:spMk id="3" creationId="{5B733D8B-6938-4DAA-9C3C-FFC0418832ED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3:49.657" v="147" actId="478"/>
        <pc:sldMkLst>
          <pc:docMk/>
          <pc:sldMk cId="2584726076" sldId="299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584726076" sldId="299"/>
            <ac:spMk id="2" creationId="{B23B5AFE-1CBB-4C7E-B53F-1A0091F0BF30}"/>
          </ac:spMkLst>
        </pc:spChg>
        <pc:spChg chg="add del mod ord">
          <ac:chgData name="Jaqueline Berghout" userId="1cb4b0b5-16e1-4dc6-b38a-336911e8958f" providerId="ADAL" clId="{7365F864-A111-4243-B443-FA042F3B4A36}" dt="2022-11-09T11:53:49.657" v="147" actId="478"/>
          <ac:spMkLst>
            <pc:docMk/>
            <pc:sldMk cId="2584726076" sldId="299"/>
            <ac:spMk id="3" creationId="{6D20AB8C-5B41-E404-5390-4FFEAC0C1494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4:00.555" v="148" actId="1076"/>
        <pc:sldMkLst>
          <pc:docMk/>
          <pc:sldMk cId="3005226416" sldId="300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05226416" sldId="300"/>
            <ac:spMk id="2" creationId="{FBDDF67B-95A9-479C-B914-346FA7B6DE75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05226416" sldId="300"/>
            <ac:spMk id="4" creationId="{93E773E0-F6E7-4431-8A67-23A128572418}"/>
          </ac:spMkLst>
        </pc:spChg>
        <pc:picChg chg="mod">
          <ac:chgData name="Jaqueline Berghout" userId="1cb4b0b5-16e1-4dc6-b38a-336911e8958f" providerId="ADAL" clId="{7365F864-A111-4243-B443-FA042F3B4A36}" dt="2022-11-09T11:54:00.555" v="148" actId="1076"/>
          <ac:picMkLst>
            <pc:docMk/>
            <pc:sldMk cId="3005226416" sldId="300"/>
            <ac:picMk id="5" creationId="{093E8E87-0501-469A-801E-8AD628B4E646}"/>
          </ac:picMkLst>
        </pc:pic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933922449" sldId="30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933922449" sldId="301"/>
            <ac:spMk id="2" creationId="{20278318-46CA-48A5-A636-1AF784AA9127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933922449" sldId="301"/>
            <ac:spMk id="6" creationId="{68D40F49-9252-4561-8662-6A370E59B16B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230748055" sldId="303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230748055" sldId="303"/>
            <ac:spMk id="2" creationId="{69877B40-52A2-4FF4-89BD-BB2D49A92C72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230748055" sldId="303"/>
            <ac:spMk id="4" creationId="{7692DE79-38CE-4392-B8EC-8F1DA2428DDE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4:23.312" v="149" actId="478"/>
        <pc:sldMkLst>
          <pc:docMk/>
          <pc:sldMk cId="4219897710" sldId="304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4219897710" sldId="304"/>
            <ac:spMk id="2" creationId="{FB531131-5B8C-4F49-8876-3ED71AAF40B7}"/>
          </ac:spMkLst>
        </pc:spChg>
        <pc:spChg chg="add del mod ord">
          <ac:chgData name="Jaqueline Berghout" userId="1cb4b0b5-16e1-4dc6-b38a-336911e8958f" providerId="ADAL" clId="{7365F864-A111-4243-B443-FA042F3B4A36}" dt="2022-11-09T11:54:23.312" v="149" actId="478"/>
          <ac:spMkLst>
            <pc:docMk/>
            <pc:sldMk cId="4219897710" sldId="304"/>
            <ac:spMk id="3" creationId="{ADCCC643-3974-ACB4-B358-ACE62534A6E4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447676158" sldId="305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447676158" sldId="305"/>
            <ac:spMk id="2" creationId="{19C3A754-6EC1-4DDA-B41D-61B979CA08E1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447676158" sldId="305"/>
            <ac:spMk id="4" creationId="{89C68104-1BB7-445A-A924-FE9A640B915C}"/>
          </ac:spMkLst>
        </pc:spChg>
      </pc:sldChg>
      <pc:sldChg chg="addSp del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655149597" sldId="308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655149597" sldId="308"/>
            <ac:spMk id="2" creationId="{F7237D33-7907-445D-8067-025FADC761B0}"/>
          </ac:spMkLst>
        </pc:spChg>
        <pc:spChg chg="del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655149597" sldId="308"/>
            <ac:spMk id="3" creationId="{C03FD81A-9D6D-420D-B5EF-B9547023468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655149597" sldId="308"/>
            <ac:spMk id="4" creationId="{DE510DB8-6681-E448-B745-32337198C79D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525108989" sldId="310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25108989" sldId="310"/>
            <ac:spMk id="2" creationId="{B89DF742-6DD5-4EBF-809C-B0036C29A872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25108989" sldId="310"/>
            <ac:spMk id="4" creationId="{2DEAEFDC-1EC0-4E1F-A518-806BC38DC980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3019329577" sldId="31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19329577" sldId="311"/>
            <ac:spMk id="2" creationId="{B89DF742-6DD5-4EBF-809C-B0036C29A872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019329577" sldId="311"/>
            <ac:spMk id="4" creationId="{2DEAEFDC-1EC0-4E1F-A518-806BC38DC980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658168795" sldId="312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8168795" sldId="312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8168795" sldId="312"/>
            <ac:spMk id="4" creationId="{BEB94C94-699E-45E3-5563-21A0E8F47E97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4100637450" sldId="313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4100637450" sldId="313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4100637450" sldId="313"/>
            <ac:spMk id="4" creationId="{BDD07B64-80A9-1190-9E67-9FB45C142164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558888358" sldId="314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58888358" sldId="314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558888358" sldId="314"/>
            <ac:spMk id="4" creationId="{342ED241-B94E-226A-6035-040945CA130A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922292785" sldId="315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22292785" sldId="315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22292785" sldId="315"/>
            <ac:spMk id="4" creationId="{3529B774-F89A-945E-92DC-B978DB9A0332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3585455973" sldId="316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5455973" sldId="316"/>
            <ac:spMk id="2" creationId="{E16FB28F-2168-4A01-A1BA-55E7A8855C1D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5455973" sldId="316"/>
            <ac:spMk id="4" creationId="{203E633E-F9BD-6E22-FBFA-8496DC16C365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1912087114" sldId="317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12087114" sldId="317"/>
            <ac:spMk id="2" creationId="{249873A0-82DA-451A-99F8-485B01EC6775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1912087114" sldId="317"/>
            <ac:spMk id="3" creationId="{2F4CA707-52C4-5448-E0BA-B422011DF0A1}"/>
          </ac:spMkLst>
        </pc:spChg>
      </pc:sldChg>
      <pc:sldChg chg="addSp 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3580285150" sldId="318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0285150" sldId="318"/>
            <ac:spMk id="2" creationId="{249873A0-82DA-451A-99F8-485B01EC6775}"/>
          </ac:spMkLst>
        </pc:spChg>
        <pc:spChg chg="add 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3580285150" sldId="318"/>
            <ac:spMk id="3" creationId="{4FB40B51-5461-8858-5FA5-66FFEB22F869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414981312" sldId="319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414981312" sldId="319"/>
            <ac:spMk id="2" creationId="{A30CBF89-959E-4C48-BA68-90F2BE1028F1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414981312" sldId="319"/>
            <ac:spMk id="3" creationId="{A81B722B-5F24-4EB6-AF3F-4B593965D83D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22.431" v="138" actId="700"/>
        <pc:sldMkLst>
          <pc:docMk/>
          <pc:sldMk cId="372357312" sldId="320"/>
        </pc:sldMkLst>
        <pc:spChg chg="mod ord">
          <ac:chgData name="Jaqueline Berghout" userId="1cb4b0b5-16e1-4dc6-b38a-336911e8958f" providerId="ADAL" clId="{7365F864-A111-4243-B443-FA042F3B4A36}" dt="2022-11-09T11:52:22.431" v="138" actId="700"/>
          <ac:spMkLst>
            <pc:docMk/>
            <pc:sldMk cId="372357312" sldId="320"/>
            <ac:spMk id="2" creationId="{85BA6579-08C0-6FD8-9F59-1DE458844479}"/>
          </ac:spMkLst>
        </pc:spChg>
        <pc:spChg chg="mod ord">
          <ac:chgData name="Jaqueline Berghout" userId="1cb4b0b5-16e1-4dc6-b38a-336911e8958f" providerId="ADAL" clId="{7365F864-A111-4243-B443-FA042F3B4A36}" dt="2022-11-09T11:52:22.431" v="138" actId="700"/>
          <ac:spMkLst>
            <pc:docMk/>
            <pc:sldMk cId="372357312" sldId="320"/>
            <ac:spMk id="5" creationId="{9D48BE67-CC19-2DCA-28F2-246E5DCC1216}"/>
          </ac:spMkLst>
        </pc:spChg>
      </pc:sldChg>
      <pc:sldChg chg="modSp mod modClrScheme chgLayout">
        <pc:chgData name="Jaqueline Berghout" userId="1cb4b0b5-16e1-4dc6-b38a-336911e8958f" providerId="ADAL" clId="{7365F864-A111-4243-B443-FA042F3B4A36}" dt="2022-11-09T11:52:32.789" v="139" actId="700"/>
        <pc:sldMkLst>
          <pc:docMk/>
          <pc:sldMk cId="2655105996" sldId="321"/>
        </pc:sldMkLst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5105996" sldId="321"/>
            <ac:spMk id="2" creationId="{EBB11A5B-6C8F-2790-5AFF-665C68E60FFA}"/>
          </ac:spMkLst>
        </pc:spChg>
        <pc:spChg chg="mod ord">
          <ac:chgData name="Jaqueline Berghout" userId="1cb4b0b5-16e1-4dc6-b38a-336911e8958f" providerId="ADAL" clId="{7365F864-A111-4243-B443-FA042F3B4A36}" dt="2022-11-09T11:52:32.789" v="139" actId="700"/>
          <ac:spMkLst>
            <pc:docMk/>
            <pc:sldMk cId="2655105996" sldId="321"/>
            <ac:spMk id="6" creationId="{CBCB56F3-1154-6F29-366E-3A69CEDC668F}"/>
          </ac:spMkLst>
        </pc:spChg>
      </pc:sldChg>
      <pc:sldChg chg="addSp delSp modSp add mod modClrScheme chgLayout">
        <pc:chgData name="Jaqueline Berghout" userId="1cb4b0b5-16e1-4dc6-b38a-336911e8958f" providerId="ADAL" clId="{7365F864-A111-4243-B443-FA042F3B4A36}" dt="2022-11-09T11:52:13.947" v="137" actId="122"/>
        <pc:sldMkLst>
          <pc:docMk/>
          <pc:sldMk cId="4052061992" sldId="322"/>
        </pc:sldMkLst>
        <pc:spChg chg="mod ord">
          <ac:chgData name="Jaqueline Berghout" userId="1cb4b0b5-16e1-4dc6-b38a-336911e8958f" providerId="ADAL" clId="{7365F864-A111-4243-B443-FA042F3B4A36}" dt="2022-11-09T11:52:04.181" v="131" actId="700"/>
          <ac:spMkLst>
            <pc:docMk/>
            <pc:sldMk cId="4052061992" sldId="322"/>
            <ac:spMk id="2" creationId="{85BA6579-08C0-6FD8-9F59-1DE458844479}"/>
          </ac:spMkLst>
        </pc:spChg>
        <pc:spChg chg="add del mod">
          <ac:chgData name="Jaqueline Berghout" userId="1cb4b0b5-16e1-4dc6-b38a-336911e8958f" providerId="ADAL" clId="{7365F864-A111-4243-B443-FA042F3B4A36}" dt="2022-11-09T11:51:54.458" v="129"/>
          <ac:spMkLst>
            <pc:docMk/>
            <pc:sldMk cId="4052061992" sldId="322"/>
            <ac:spMk id="3" creationId="{654B6DDD-303C-AB13-A838-A8B35D62219D}"/>
          </ac:spMkLst>
        </pc:spChg>
        <pc:spChg chg="add del mod">
          <ac:chgData name="Jaqueline Berghout" userId="1cb4b0b5-16e1-4dc6-b38a-336911e8958f" providerId="ADAL" clId="{7365F864-A111-4243-B443-FA042F3B4A36}" dt="2022-11-09T11:51:54.458" v="129"/>
          <ac:spMkLst>
            <pc:docMk/>
            <pc:sldMk cId="4052061992" sldId="322"/>
            <ac:spMk id="4" creationId="{FA8DF2E1-89E5-1BEB-6FBC-4CCEC1A61562}"/>
          </ac:spMkLst>
        </pc:spChg>
        <pc:spChg chg="mod ord">
          <ac:chgData name="Jaqueline Berghout" userId="1cb4b0b5-16e1-4dc6-b38a-336911e8958f" providerId="ADAL" clId="{7365F864-A111-4243-B443-FA042F3B4A36}" dt="2022-11-09T11:52:13.947" v="137" actId="122"/>
          <ac:spMkLst>
            <pc:docMk/>
            <pc:sldMk cId="4052061992" sldId="322"/>
            <ac:spMk id="5" creationId="{9D48BE67-CC19-2DCA-28F2-246E5DCC1216}"/>
          </ac:spMkLst>
        </pc:spChg>
      </pc:sldChg>
      <pc:sldMasterChg chg="del delSldLayout">
        <pc:chgData name="Jaqueline Berghout" userId="1cb4b0b5-16e1-4dc6-b38a-336911e8958f" providerId="ADAL" clId="{7365F864-A111-4243-B443-FA042F3B4A36}" dt="2022-11-09T11:52:32.789" v="139" actId="700"/>
        <pc:sldMasterMkLst>
          <pc:docMk/>
          <pc:sldMasterMk cId="1789183714" sldId="2147483660"/>
        </pc:sldMasterMkLst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702353992" sldId="2147483661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2263169439" sldId="2147483662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997044057" sldId="2147483663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705005534" sldId="2147483664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95360265" sldId="2147483665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80822137" sldId="2147483666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671852380" sldId="2147483667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89849763" sldId="2147483668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1877840682" sldId="2147483669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248227083" sldId="2147483670"/>
          </pc:sldLayoutMkLst>
        </pc:sldLayoutChg>
        <pc:sldLayoutChg chg="del">
          <pc:chgData name="Jaqueline Berghout" userId="1cb4b0b5-16e1-4dc6-b38a-336911e8958f" providerId="ADAL" clId="{7365F864-A111-4243-B443-FA042F3B4A36}" dt="2022-11-09T11:52:32.789" v="139" actId="700"/>
          <pc:sldLayoutMkLst>
            <pc:docMk/>
            <pc:sldMasterMk cId="1789183714" sldId="2147483660"/>
            <pc:sldLayoutMk cId="3400020503" sldId="2147483671"/>
          </pc:sldLayoutMkLst>
        </pc:sldLayoutChg>
      </pc:sldMasterChg>
    </pc:docChg>
  </pc:docChgLst>
  <pc:docChgLst>
    <pc:chgData name="Jaqueline Berghout" userId="1cb4b0b5-16e1-4dc6-b38a-336911e8958f" providerId="ADAL" clId="{DAAD58AC-2B3D-4FC1-A2FE-C282B793E586}"/>
    <pc:docChg chg="modSld">
      <pc:chgData name="Jaqueline Berghout" userId="1cb4b0b5-16e1-4dc6-b38a-336911e8958f" providerId="ADAL" clId="{DAAD58AC-2B3D-4FC1-A2FE-C282B793E586}" dt="2022-10-29T11:28:59.343" v="1" actId="1076"/>
      <pc:docMkLst>
        <pc:docMk/>
      </pc:docMkLst>
      <pc:sldChg chg="modSp mod">
        <pc:chgData name="Jaqueline Berghout" userId="1cb4b0b5-16e1-4dc6-b38a-336911e8958f" providerId="ADAL" clId="{DAAD58AC-2B3D-4FC1-A2FE-C282B793E586}" dt="2022-10-29T11:28:59.343" v="1" actId="1076"/>
        <pc:sldMkLst>
          <pc:docMk/>
          <pc:sldMk cId="2933922449" sldId="301"/>
        </pc:sldMkLst>
        <pc:picChg chg="mod">
          <ac:chgData name="Jaqueline Berghout" userId="1cb4b0b5-16e1-4dc6-b38a-336911e8958f" providerId="ADAL" clId="{DAAD58AC-2B3D-4FC1-A2FE-C282B793E586}" dt="2022-10-29T11:28:59.343" v="1" actId="1076"/>
          <ac:picMkLst>
            <pc:docMk/>
            <pc:sldMk cId="2933922449" sldId="301"/>
            <ac:picMk id="8" creationId="{66263351-DF13-467B-8BBD-A591A31004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D4D8-66E2-4041-9F91-0A28BB524C9E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BB4AD-BE54-449E-810E-F794CC3B95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42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INSERT INTO songs (</a:t>
            </a:r>
            <a:r>
              <a:rPr lang="nl-NL" dirty="0" err="1"/>
              <a:t>id</a:t>
            </a:r>
            <a:r>
              <a:rPr lang="nl-NL" dirty="0"/>
              <a:t>, </a:t>
            </a:r>
            <a:r>
              <a:rPr lang="nl-NL" dirty="0" err="1"/>
              <a:t>artist_id</a:t>
            </a:r>
            <a:r>
              <a:rPr lang="nl-NL" dirty="0"/>
              <a:t>, name)</a:t>
            </a:r>
          </a:p>
          <a:p>
            <a:r>
              <a:rPr lang="nl-NL" dirty="0"/>
              <a:t>VALUES </a:t>
            </a:r>
          </a:p>
          <a:p>
            <a:r>
              <a:rPr lang="nl-NL" dirty="0"/>
              <a:t>	(101, 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62, “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Ordinary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life”), </a:t>
            </a:r>
          </a:p>
          <a:p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(102, 62, “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Starboy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”)</a:t>
            </a:r>
          </a:p>
          <a:p>
            <a:endParaRPr lang="nl-N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 INTO artists VALUES (71, "Jaqueline");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32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71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UPDATE </a:t>
            </a:r>
            <a:r>
              <a:rPr lang="nl-NL" dirty="0" err="1"/>
              <a:t>artists</a:t>
            </a:r>
            <a:endParaRPr lang="nl-NL" dirty="0"/>
          </a:p>
          <a:p>
            <a:r>
              <a:rPr lang="nl-NL" dirty="0"/>
              <a:t>SET name = “</a:t>
            </a:r>
            <a:r>
              <a:rPr lang="nl-NL" dirty="0" err="1"/>
              <a:t>Jaxx</a:t>
            </a:r>
            <a:r>
              <a:rPr lang="nl-NL" dirty="0"/>
              <a:t>”</a:t>
            </a:r>
          </a:p>
          <a:p>
            <a:r>
              <a:rPr lang="nl-NL" dirty="0"/>
              <a:t>WHERE </a:t>
            </a:r>
            <a:r>
              <a:rPr lang="nl-NL" dirty="0" err="1"/>
              <a:t>id</a:t>
            </a:r>
            <a:r>
              <a:rPr lang="nl-NL" dirty="0"/>
              <a:t> = 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47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06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Entities</a:t>
            </a:r>
            <a:r>
              <a:rPr lang="nl-NL" dirty="0"/>
              <a:t> are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track. F.E. EMPLOYEE, CUSTOMER, PRODUCT etc.</a:t>
            </a:r>
          </a:p>
          <a:p>
            <a:r>
              <a:rPr lang="nl-NL" dirty="0" err="1"/>
              <a:t>Attributes</a:t>
            </a:r>
            <a:r>
              <a:rPr lang="nl-NL" dirty="0"/>
              <a:t> are </a:t>
            </a:r>
            <a:r>
              <a:rPr lang="nl-NL" dirty="0" err="1"/>
              <a:t>parts</a:t>
            </a:r>
            <a:r>
              <a:rPr lang="nl-NL" dirty="0"/>
              <a:t> of </a:t>
            </a:r>
            <a:r>
              <a:rPr lang="nl-NL" dirty="0" err="1"/>
              <a:t>entities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characteristics</a:t>
            </a:r>
            <a:r>
              <a:rPr lang="nl-NL" dirty="0"/>
              <a:t>. F.E. </a:t>
            </a:r>
            <a:r>
              <a:rPr lang="nl-NL" dirty="0" err="1"/>
              <a:t>EmployeeName</a:t>
            </a:r>
            <a:r>
              <a:rPr lang="nl-NL" dirty="0"/>
              <a:t>, Phone, Email.</a:t>
            </a:r>
          </a:p>
          <a:p>
            <a:r>
              <a:rPr lang="nl-NL" dirty="0" err="1"/>
              <a:t>Identifiers</a:t>
            </a:r>
            <a:r>
              <a:rPr lang="nl-NL" dirty="0"/>
              <a:t> are </a:t>
            </a:r>
            <a:r>
              <a:rPr lang="nl-NL" dirty="0" err="1"/>
              <a:t>attributes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name/</a:t>
            </a: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enitity</a:t>
            </a:r>
            <a:r>
              <a:rPr lang="nl-NL" dirty="0"/>
              <a:t>.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.</a:t>
            </a:r>
          </a:p>
          <a:p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. </a:t>
            </a:r>
            <a:r>
              <a:rPr lang="nl-NL" dirty="0" err="1"/>
              <a:t>PK’s</a:t>
            </a:r>
            <a:r>
              <a:rPr lang="nl-NL" dirty="0"/>
              <a:t> in a different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relations,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FK’s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non-</a:t>
            </a:r>
            <a:r>
              <a:rPr lang="nl-NL" dirty="0" err="1"/>
              <a:t>originating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.</a:t>
            </a:r>
          </a:p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96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29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51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64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80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BB4AD-BE54-449E-810E-F794CC3B95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0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7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6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270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4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965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1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21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104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09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5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065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763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138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368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029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605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073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423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008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39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8940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4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052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047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88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187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334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986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726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271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28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247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883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488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007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0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74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37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5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6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36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3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055F56-36E1-ABD5-8D40-777A256FB13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44" y="-336808"/>
            <a:ext cx="2162432" cy="21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O4PXqpv8TAw?feature=oembed" TargetMode="Externa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B50342D-72B9-471D-8F9D-02924EACD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nl-NL" dirty="0"/>
            </a:br>
            <a:r>
              <a:rPr lang="nl-NL" dirty="0" err="1"/>
              <a:t>Entity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Diagram + DML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0590F729-07F6-4EF8-9719-ACFA8B407A95}"/>
              </a:ext>
            </a:extLst>
          </p:cNvPr>
          <p:cNvSpPr txBox="1"/>
          <p:nvPr/>
        </p:nvSpPr>
        <p:spPr>
          <a:xfrm>
            <a:off x="4577134" y="3887019"/>
            <a:ext cx="222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Database Engineering</a:t>
            </a:r>
          </a:p>
          <a:p>
            <a:endParaRPr lang="nl-NL" dirty="0"/>
          </a:p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43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D8CCB-AC5C-4326-92E2-EFDEF8A3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ERD - Entities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F6957-2933-4F0A-AA68-F2F1EE27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Entity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STUDENT, COURSE, PRODUCT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Attributes</a:t>
            </a:r>
            <a:endParaRPr lang="nl-NL" dirty="0"/>
          </a:p>
          <a:p>
            <a:pPr lvl="1"/>
            <a:r>
              <a:rPr lang="nl-NL" dirty="0" err="1"/>
              <a:t>StudentName</a:t>
            </a:r>
            <a:r>
              <a:rPr lang="nl-NL" dirty="0"/>
              <a:t>, Phone, Email, </a:t>
            </a:r>
            <a:r>
              <a:rPr lang="nl-NL" dirty="0" err="1"/>
              <a:t>CourseName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Determinants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Unique </a:t>
            </a:r>
            <a:r>
              <a:rPr lang="nl-NL" dirty="0" err="1"/>
              <a:t>numbers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Relations</a:t>
            </a:r>
          </a:p>
          <a:p>
            <a:pPr lvl="1"/>
            <a:r>
              <a:rPr lang="nl-NL" dirty="0"/>
              <a:t>Lines</a:t>
            </a:r>
          </a:p>
          <a:p>
            <a:endParaRPr lang="nl-NL" dirty="0"/>
          </a:p>
          <a:p>
            <a:r>
              <a:rPr lang="nl-NL" dirty="0" err="1"/>
              <a:t>Cardinality</a:t>
            </a:r>
            <a:endParaRPr lang="nl-NL" dirty="0"/>
          </a:p>
          <a:p>
            <a:pPr lvl="1"/>
            <a:r>
              <a:rPr lang="nl-NL" dirty="0" err="1"/>
              <a:t>Crow’s</a:t>
            </a:r>
            <a:r>
              <a:rPr lang="nl-NL" dirty="0"/>
              <a:t> </a:t>
            </a:r>
            <a:r>
              <a:rPr lang="nl-NL" dirty="0" err="1"/>
              <a:t>foot</a:t>
            </a:r>
            <a:r>
              <a:rPr lang="nl-NL" dirty="0"/>
              <a:t> </a:t>
            </a:r>
            <a:r>
              <a:rPr lang="nl-NL" dirty="0" err="1"/>
              <a:t>notation</a:t>
            </a:r>
            <a:endParaRPr lang="en-NL" dirty="0"/>
          </a:p>
        </p:txBody>
      </p:sp>
      <p:pic>
        <p:nvPicPr>
          <p:cNvPr id="4" name="Picture 2" descr="Image result for entity example data model">
            <a:extLst>
              <a:ext uri="{FF2B5EF4-FFF2-40B4-BE49-F238E27FC236}">
                <a16:creationId xmlns:a16="http://schemas.microsoft.com/office/drawing/2014/main" id="{5C2BCB42-932F-4AF3-A98A-5554013B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99" y="3663258"/>
            <a:ext cx="3975645" cy="231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A19A-5427-41D3-AD02-2055219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ERD: RELATIONS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733D8B-6938-4DAA-9C3C-FFC04188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indicated </a:t>
            </a:r>
          </a:p>
          <a:p>
            <a:endParaRPr lang="en-US" dirty="0"/>
          </a:p>
          <a:p>
            <a:r>
              <a:rPr lang="en-US" dirty="0"/>
              <a:t>Forms of relationships</a:t>
            </a:r>
          </a:p>
          <a:p>
            <a:pPr lvl="1"/>
            <a:r>
              <a:rPr lang="en-US" dirty="0"/>
              <a:t>1 : 1     A student is assigned a pass; this pass can be traced back to a unique student.</a:t>
            </a:r>
          </a:p>
          <a:p>
            <a:pPr lvl="1"/>
            <a:r>
              <a:rPr lang="en-US" dirty="0"/>
              <a:t>1 : N     A student (!!!) may have several cars registered in his name, but the car is only registered to one person.</a:t>
            </a:r>
          </a:p>
          <a:p>
            <a:pPr lvl="1"/>
            <a:r>
              <a:rPr lang="en-US" dirty="0"/>
              <a:t>N : M    A student can purchase multiple games and a game can be purchased by multiple customers.</a:t>
            </a:r>
          </a:p>
          <a:p>
            <a:endParaRPr lang="en-US" dirty="0"/>
          </a:p>
          <a:p>
            <a:r>
              <a:rPr lang="en-US" dirty="0"/>
              <a:t>Cardinality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65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B5AFE-1CBB-4C7E-B53F-1A0091F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model typen</a:t>
            </a:r>
            <a:endParaRPr lang="en-NL" dirty="0"/>
          </a:p>
        </p:txBody>
      </p:sp>
      <p:pic>
        <p:nvPicPr>
          <p:cNvPr id="4098" name="Picture 2" descr="Types of Data Models : The three main types of Data Models are - Conceptual  Data Model, Logical Data Mod… | Logical data model, Database design,  Computer programmer">
            <a:extLst>
              <a:ext uri="{FF2B5EF4-FFF2-40B4-BE49-F238E27FC236}">
                <a16:creationId xmlns:a16="http://schemas.microsoft.com/office/drawing/2014/main" id="{56FB09FB-FC81-4FBB-A44D-00987A37E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31" y="1250849"/>
            <a:ext cx="6497639" cy="548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2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F67B-95A9-479C-B914-346FA7B6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a database</a:t>
            </a:r>
            <a:endParaRPr lang="en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3E773E0-F6E7-4431-8A67-23A12857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to draw a design</a:t>
            </a:r>
          </a:p>
          <a:p>
            <a:pPr lvl="1"/>
            <a:r>
              <a:rPr lang="en-US" dirty="0"/>
              <a:t>Each with their own lines and symbols</a:t>
            </a:r>
          </a:p>
          <a:p>
            <a:endParaRPr lang="en-US" dirty="0"/>
          </a:p>
          <a:p>
            <a:r>
              <a:rPr lang="en-US" dirty="0"/>
              <a:t>We will use the crow's foot notation as invented by James Martin (1990)</a:t>
            </a:r>
          </a:p>
          <a:p>
            <a:pPr lvl="1"/>
            <a:r>
              <a:rPr lang="en-US" dirty="0"/>
              <a:t>Other styles include UML and IDEF1X</a:t>
            </a:r>
          </a:p>
          <a:p>
            <a:endParaRPr lang="en-US" dirty="0"/>
          </a:p>
          <a:p>
            <a:r>
              <a:rPr lang="en-US" dirty="0"/>
              <a:t>Example: 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2" descr="One-to-many">
            <a:extLst>
              <a:ext uri="{FF2B5EF4-FFF2-40B4-BE49-F238E27FC236}">
                <a16:creationId xmlns:a16="http://schemas.microsoft.com/office/drawing/2014/main" id="{093E8E87-0501-469A-801E-8AD628B4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04" y="4933803"/>
            <a:ext cx="6667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2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FB28F-2168-4A01-A1BA-55E7A885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Modeling Notation:</a:t>
            </a:r>
            <a:br>
              <a:rPr lang="en-US" sz="3200" dirty="0"/>
            </a:br>
            <a:r>
              <a:rPr lang="en-US" sz="3200" dirty="0"/>
              <a:t>Crow’s Foot 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94C94-699E-45E3-5563-21A0E8F4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33374F1B-4536-4C72-A549-5B5DC0C26BA0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1792088"/>
          <a:ext cx="81279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403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2341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87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Symbol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5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9464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537D8E55-9D1F-4A0D-9C80-A190BAB3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7" y="2327707"/>
            <a:ext cx="1876687" cy="58110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1264C05-EAA3-408E-9168-E2B0C8C3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14" y="3270801"/>
            <a:ext cx="1762371" cy="5715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43EF7EF-B4E1-4439-B45E-6BADCE26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9" y="4262695"/>
            <a:ext cx="1800476" cy="56205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D8151F76-BA71-45FD-9778-8B3CD5D7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214" y="5435079"/>
            <a:ext cx="180047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6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FB28F-2168-4A01-A1BA-55E7A885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Modeling Notation:</a:t>
            </a:r>
            <a:br>
              <a:rPr lang="en-US" sz="3200" dirty="0"/>
            </a:br>
            <a:r>
              <a:rPr lang="en-US" sz="3200" dirty="0"/>
              <a:t>Crow’s Foot 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7B64-80A9-1190-9E67-9FB45C14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33374F1B-4536-4C72-A549-5B5DC0C26BA0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1792088"/>
          <a:ext cx="81279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403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2341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87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Symbol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5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Mandatory-One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Exactly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9464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537D8E55-9D1F-4A0D-9C80-A190BAB3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7" y="2327707"/>
            <a:ext cx="1876687" cy="58110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1264C05-EAA3-408E-9168-E2B0C8C3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14" y="3270801"/>
            <a:ext cx="1762371" cy="5715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43EF7EF-B4E1-4439-B45E-6BADCE26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9" y="4262695"/>
            <a:ext cx="1800476" cy="56205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D8151F76-BA71-45FD-9778-8B3CD5D7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214" y="5435079"/>
            <a:ext cx="180047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3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FB28F-2168-4A01-A1BA-55E7A885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Modeling Notation:</a:t>
            </a:r>
            <a:br>
              <a:rPr lang="en-US" sz="3200" dirty="0"/>
            </a:br>
            <a:r>
              <a:rPr lang="en-US" sz="3200" dirty="0"/>
              <a:t>Crow’s Foot 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D241-B94E-226A-6035-040945CA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33374F1B-4536-4C72-A549-5B5DC0C26BA0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1792088"/>
          <a:ext cx="81279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403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2341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87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Symbol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5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Mandatory-One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Exactly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Mandatory-Many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One</a:t>
                      </a:r>
                      <a:r>
                        <a:rPr lang="nl-NL" dirty="0"/>
                        <a:t> or more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9464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537D8E55-9D1F-4A0D-9C80-A190BAB3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7" y="2327707"/>
            <a:ext cx="1876687" cy="58110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1264C05-EAA3-408E-9168-E2B0C8C3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14" y="3270801"/>
            <a:ext cx="1762371" cy="5715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43EF7EF-B4E1-4439-B45E-6BADCE26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9" y="4262695"/>
            <a:ext cx="1800476" cy="56205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D8151F76-BA71-45FD-9778-8B3CD5D7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214" y="5435079"/>
            <a:ext cx="180047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8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FB28F-2168-4A01-A1BA-55E7A885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Modeling Notation:</a:t>
            </a:r>
            <a:br>
              <a:rPr lang="en-US" sz="3200" dirty="0"/>
            </a:br>
            <a:r>
              <a:rPr lang="en-US" sz="3200" dirty="0"/>
              <a:t>Crow’s Foot 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9B774-F89A-945E-92DC-B978DB9A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33374F1B-4536-4C72-A549-5B5DC0C26BA0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1792088"/>
          <a:ext cx="81279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403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2341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87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Symbol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5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Mandatory-One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Exactly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Mandatory-Many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One</a:t>
                      </a:r>
                      <a:r>
                        <a:rPr lang="nl-NL" dirty="0"/>
                        <a:t> or more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Optional-One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/>
                        <a:t>Zero or </a:t>
                      </a:r>
                      <a:r>
                        <a:rPr lang="nl-NL" dirty="0" err="1"/>
                        <a:t>one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9464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537D8E55-9D1F-4A0D-9C80-A190BAB3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7" y="2327707"/>
            <a:ext cx="1876687" cy="58110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1264C05-EAA3-408E-9168-E2B0C8C3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14" y="3270801"/>
            <a:ext cx="1762371" cy="5715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43EF7EF-B4E1-4439-B45E-6BADCE26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9" y="4262695"/>
            <a:ext cx="1800476" cy="56205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D8151F76-BA71-45FD-9778-8B3CD5D7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214" y="5435079"/>
            <a:ext cx="180047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FB28F-2168-4A01-A1BA-55E7A885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Modeling Notation:</a:t>
            </a:r>
            <a:br>
              <a:rPr lang="en-US" sz="3200" dirty="0"/>
            </a:br>
            <a:r>
              <a:rPr lang="en-US" sz="3200" dirty="0"/>
              <a:t>Crow’s Foot 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633E-F9BD-6E22-FBFA-8496DC16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33374F1B-4536-4C72-A549-5B5DC0C26BA0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1792088"/>
          <a:ext cx="81279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403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2341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87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Symbol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Meaning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5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Mandatory-One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Exactly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Mandatory-Many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One</a:t>
                      </a:r>
                      <a:r>
                        <a:rPr lang="nl-NL" dirty="0"/>
                        <a:t> or more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Optional-One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/>
                        <a:t>Zero or </a:t>
                      </a:r>
                      <a:r>
                        <a:rPr lang="nl-NL" dirty="0" err="1"/>
                        <a:t>one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 err="1"/>
                        <a:t>Optional-Many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  <a:p>
                      <a:r>
                        <a:rPr lang="nl-NL" dirty="0"/>
                        <a:t>Zero or more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9464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537D8E55-9D1F-4A0D-9C80-A190BAB3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7" y="2327707"/>
            <a:ext cx="1876687" cy="58110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1264C05-EAA3-408E-9168-E2B0C8C3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14" y="3270801"/>
            <a:ext cx="1762371" cy="5715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43EF7EF-B4E1-4439-B45E-6BADCE26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9" y="4262695"/>
            <a:ext cx="1800476" cy="56205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D8151F76-BA71-45FD-9778-8B3CD5D7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214" y="5435079"/>
            <a:ext cx="180047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873A0-82DA-451A-99F8-485B01EC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Entity Relationship </a:t>
            </a:r>
            <a:br>
              <a:rPr lang="en-US" sz="3200" dirty="0"/>
            </a:br>
            <a:r>
              <a:rPr lang="en-US" sz="3200" dirty="0"/>
              <a:t>Modeling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A707-52C4-5448-E0BA-B422011D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B6E149-6AC9-4688-808A-9176999F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790" y="1834117"/>
            <a:ext cx="8912957" cy="4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8C059F7-0DA8-47D6-A010-F3D3B7F91884}"/>
              </a:ext>
            </a:extLst>
          </p:cNvPr>
          <p:cNvSpPr/>
          <p:nvPr/>
        </p:nvSpPr>
        <p:spPr>
          <a:xfrm>
            <a:off x="838200" y="4034118"/>
            <a:ext cx="9209442" cy="2458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20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6579-08C0-6FD8-9F59-1DE45884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8BE67-CC19-2DCA-28F2-246E5DCC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INSERT</a:t>
            </a:r>
          </a:p>
          <a:p>
            <a:r>
              <a:rPr lang="nl-NL" dirty="0"/>
              <a:t>UPDATE</a:t>
            </a:r>
          </a:p>
          <a:p>
            <a:r>
              <a:rPr lang="nl-NL" dirty="0"/>
              <a:t>ERD</a:t>
            </a:r>
          </a:p>
          <a:p>
            <a:r>
              <a:rPr lang="nl-NL" dirty="0" err="1"/>
              <a:t>Components</a:t>
            </a:r>
            <a:r>
              <a:rPr lang="nl-NL" dirty="0"/>
              <a:t> ERD</a:t>
            </a:r>
          </a:p>
          <a:p>
            <a:r>
              <a:rPr lang="nl-NL" dirty="0" err="1"/>
              <a:t>crow’s</a:t>
            </a:r>
            <a:r>
              <a:rPr lang="nl-NL" dirty="0"/>
              <a:t> </a:t>
            </a:r>
            <a:r>
              <a:rPr lang="nl-NL" dirty="0" err="1"/>
              <a:t>foot</a:t>
            </a:r>
            <a:r>
              <a:rPr lang="nl-NL" dirty="0"/>
              <a:t> </a:t>
            </a:r>
            <a:r>
              <a:rPr lang="nl-NL" dirty="0" err="1"/>
              <a:t>notation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 algn="ctr">
              <a:buNone/>
            </a:pPr>
            <a:r>
              <a:rPr lang="en-US" b="1" i="1" dirty="0"/>
              <a:t>You gained inspiration for your project (functional design) for an ERD beginning.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6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873A0-82DA-451A-99F8-485B01EC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Entity Relationship </a:t>
            </a:r>
            <a:br>
              <a:rPr lang="en-US" sz="3200" dirty="0"/>
            </a:br>
            <a:r>
              <a:rPr lang="en-US" sz="3200" dirty="0"/>
              <a:t>Modeling and Normalization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0B51-5461-8858-5FA5-66FFEB22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B6E149-6AC9-4688-808A-9176999F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790" y="1834117"/>
            <a:ext cx="8912957" cy="4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028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77B40-52A2-4FF4-89BD-BB2D49A9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DB Design Strategies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2DE79-38CE-4392-B8EC-8F1DA2428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</a:t>
            </a:r>
          </a:p>
          <a:p>
            <a:pPr lvl="1"/>
            <a:r>
              <a:rPr lang="en-US" sz="2000" dirty="0"/>
              <a:t>Identify data sets (search for entities)</a:t>
            </a:r>
          </a:p>
          <a:p>
            <a:pPr lvl="1"/>
            <a:r>
              <a:rPr lang="en-US" sz="2000" dirty="0"/>
              <a:t>Relationships</a:t>
            </a:r>
          </a:p>
          <a:p>
            <a:pPr lvl="1"/>
            <a:r>
              <a:rPr lang="en-US" sz="2000" dirty="0"/>
              <a:t>Define data elements (search for attributes)</a:t>
            </a:r>
          </a:p>
          <a:p>
            <a:r>
              <a:rPr lang="en-US" dirty="0"/>
              <a:t>Bottom-up (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factuur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Identify data elements (search for attributes)</a:t>
            </a:r>
          </a:p>
          <a:p>
            <a:pPr lvl="1"/>
            <a:r>
              <a:rPr lang="en-US" sz="2000" dirty="0"/>
              <a:t>Group them into data sets</a:t>
            </a:r>
          </a:p>
        </p:txBody>
      </p:sp>
    </p:spTree>
    <p:extLst>
      <p:ext uri="{BB962C8B-B14F-4D97-AF65-F5344CB8AC3E}">
        <p14:creationId xmlns:p14="http://schemas.microsoft.com/office/powerpoint/2010/main" val="223074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31131-5B8C-4F49-8876-3ED71AAF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vs. Bottom-Up</a:t>
            </a:r>
            <a:endParaRPr lang="en-N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76E40D-2B84-4116-992A-B4BC714E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679" y="2346251"/>
            <a:ext cx="80772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989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DF742-6DD5-4EBF-809C-B0036C29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EFDC-1EC0-4E1F-A518-806BC38DC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nouns</a:t>
            </a:r>
          </a:p>
          <a:p>
            <a:endParaRPr lang="en-US" dirty="0"/>
          </a:p>
          <a:p>
            <a:r>
              <a:rPr lang="en-US" dirty="0"/>
              <a:t>Example 1: A school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Students follow different courses. A course is given by teachers. </a:t>
            </a:r>
          </a:p>
          <a:p>
            <a:pPr>
              <a:buFontTx/>
              <a:buNone/>
            </a:pPr>
            <a:r>
              <a:rPr lang="en-US" dirty="0"/>
              <a:t>Each teacher gives one or more courses. A course is given by one teacher.</a:t>
            </a:r>
          </a:p>
        </p:txBody>
      </p:sp>
    </p:spTree>
    <p:extLst>
      <p:ext uri="{BB962C8B-B14F-4D97-AF65-F5344CB8AC3E}">
        <p14:creationId xmlns:p14="http://schemas.microsoft.com/office/powerpoint/2010/main" val="152510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DF742-6DD5-4EBF-809C-B0036C29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EFDC-1EC0-4E1F-A518-806BC38DC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nouns</a:t>
            </a:r>
          </a:p>
          <a:p>
            <a:endParaRPr lang="en-US" dirty="0"/>
          </a:p>
          <a:p>
            <a:r>
              <a:rPr lang="en-US" dirty="0"/>
              <a:t>Example 1: A school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u="sng" dirty="0"/>
              <a:t>Students</a:t>
            </a:r>
            <a:r>
              <a:rPr lang="en-US" dirty="0"/>
              <a:t> follow different </a:t>
            </a:r>
            <a:r>
              <a:rPr lang="en-US" u="sng" dirty="0"/>
              <a:t>courses</a:t>
            </a:r>
            <a:r>
              <a:rPr lang="en-US" dirty="0"/>
              <a:t>. A </a:t>
            </a:r>
            <a:r>
              <a:rPr lang="en-US" u="sng" dirty="0"/>
              <a:t>course</a:t>
            </a:r>
            <a:r>
              <a:rPr lang="en-US" dirty="0"/>
              <a:t> is given by </a:t>
            </a:r>
            <a:r>
              <a:rPr lang="en-US" u="sng" dirty="0"/>
              <a:t>teachers</a:t>
            </a:r>
            <a:r>
              <a:rPr lang="en-US" dirty="0"/>
              <a:t>. </a:t>
            </a:r>
          </a:p>
          <a:p>
            <a:pPr>
              <a:buFontTx/>
              <a:buNone/>
            </a:pPr>
            <a:r>
              <a:rPr lang="en-US" dirty="0"/>
              <a:t>Each </a:t>
            </a:r>
            <a:r>
              <a:rPr lang="en-US" u="sng" dirty="0"/>
              <a:t>teacher</a:t>
            </a:r>
            <a:r>
              <a:rPr lang="en-US" dirty="0"/>
              <a:t> gives one or more </a:t>
            </a:r>
            <a:r>
              <a:rPr lang="en-US" u="sng" dirty="0"/>
              <a:t>courses</a:t>
            </a:r>
            <a:r>
              <a:rPr lang="en-US" dirty="0"/>
              <a:t>. A </a:t>
            </a:r>
            <a:r>
              <a:rPr lang="en-US" u="sng" dirty="0"/>
              <a:t>course</a:t>
            </a:r>
            <a:r>
              <a:rPr lang="en-US" dirty="0"/>
              <a:t> is given by one </a:t>
            </a:r>
            <a:r>
              <a:rPr lang="en-US" u="sng" dirty="0"/>
              <a:t>teacher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32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8318-46CA-48A5-A636-1AF784A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'basic' steps to design an ERD</a:t>
            </a:r>
            <a:endParaRPr lang="en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8D40F49-9252-4561-8662-6A370E59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entities</a:t>
            </a:r>
          </a:p>
          <a:p>
            <a:pPr lvl="1"/>
            <a:r>
              <a:rPr lang="en-US" dirty="0"/>
              <a:t>Nouns</a:t>
            </a:r>
          </a:p>
          <a:p>
            <a:pPr lvl="1"/>
            <a:r>
              <a:rPr lang="en-US" dirty="0"/>
              <a:t>Items we want to track (track)</a:t>
            </a:r>
          </a:p>
          <a:p>
            <a:pPr lvl="1"/>
            <a:r>
              <a:rPr lang="en-US" dirty="0"/>
              <a:t>Rule: 1 instance/record does not deserve a table</a:t>
            </a:r>
            <a:endParaRPr lang="nl-NL" dirty="0"/>
          </a:p>
          <a:p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relationships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entities</a:t>
            </a:r>
            <a:endParaRPr lang="nl-NL" dirty="0"/>
          </a:p>
          <a:p>
            <a:pPr lvl="1"/>
            <a:r>
              <a:rPr lang="en-US" dirty="0"/>
              <a:t>A student has a number of classes </a:t>
            </a:r>
            <a:r>
              <a:rPr lang="nl-NL" dirty="0">
                <a:sym typeface="Wingdings" panose="05000000000000000000" pitchFamily="2" charset="2"/>
              </a:rPr>
              <a:t> 1 : N 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1:1 </a:t>
            </a:r>
            <a:r>
              <a:rPr lang="en-US" dirty="0">
                <a:sym typeface="Wingdings" panose="05000000000000000000" pitchFamily="2" charset="2"/>
              </a:rPr>
              <a:t>relationships are often characteristics that 1 entity is redundant</a:t>
            </a:r>
            <a:endParaRPr lang="nl-NL" dirty="0">
              <a:sym typeface="Wingdings" panose="05000000000000000000" pitchFamily="2" charset="2"/>
            </a:endParaRPr>
          </a:p>
          <a:p>
            <a:pPr lvl="2"/>
            <a:r>
              <a:rPr lang="nl-NL" dirty="0">
                <a:sym typeface="Wingdings" panose="05000000000000000000" pitchFamily="2" charset="2"/>
              </a:rPr>
              <a:t>1 </a:t>
            </a:r>
            <a:r>
              <a:rPr lang="en-US" dirty="0">
                <a:sym typeface="Wingdings" panose="05000000000000000000" pitchFamily="2" charset="2"/>
              </a:rPr>
              <a:t>student has 1 student card assigned to him/her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N:M </a:t>
            </a:r>
            <a:r>
              <a:rPr lang="en-US" dirty="0">
                <a:sym typeface="Wingdings" panose="05000000000000000000" pitchFamily="2" charset="2"/>
              </a:rPr>
              <a:t>relationships are converted into an association table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 err="1">
                <a:sym typeface="Wingdings" panose="05000000000000000000" pitchFamily="2" charset="2"/>
              </a:rPr>
              <a:t>Assign</a:t>
            </a:r>
            <a:r>
              <a:rPr lang="nl-NL" dirty="0">
                <a:sym typeface="Wingdings" panose="05000000000000000000" pitchFamily="2" charset="2"/>
              </a:rPr>
              <a:t> correct </a:t>
            </a:r>
            <a:r>
              <a:rPr lang="nl-NL" dirty="0" err="1">
                <a:sym typeface="Wingdings" panose="05000000000000000000" pitchFamily="2" charset="2"/>
              </a:rPr>
              <a:t>attributes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Note the attributes from the description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3F1F90-A0C0-4144-BE24-D85822F2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70" y="1287478"/>
            <a:ext cx="5048205" cy="161697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6263351-DF13-467B-8BBD-A591A310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3249656"/>
            <a:ext cx="1590167" cy="139139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C59CA85-2CC2-46CF-89CB-4AE490DE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057" y="5225586"/>
            <a:ext cx="2973518" cy="13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3A754-6EC1-4DDA-B41D-61B979CA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8"/>
            <a:ext cx="9394344" cy="1325563"/>
          </a:xfrm>
        </p:spPr>
        <p:txBody>
          <a:bodyPr/>
          <a:lstStyle/>
          <a:p>
            <a:r>
              <a:rPr lang="en-US" dirty="0"/>
              <a:t>Agreements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68104-1BB7-445A-A924-FE9A640B9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Entities: name in singular</a:t>
            </a:r>
            <a:br>
              <a:rPr lang="en-US" dirty="0"/>
            </a:br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u="sng" dirty="0"/>
              <a:t>STUDENT</a:t>
            </a:r>
            <a:r>
              <a:rPr lang="en-US" dirty="0"/>
              <a:t> instead of </a:t>
            </a:r>
            <a:r>
              <a:rPr lang="en-US" u="sng" dirty="0"/>
              <a:t>STUDENTS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an entity has only one attribute, treat it as an attribute of another entity.</a:t>
            </a:r>
          </a:p>
        </p:txBody>
      </p:sp>
    </p:spTree>
    <p:extLst>
      <p:ext uri="{BB962C8B-B14F-4D97-AF65-F5344CB8AC3E}">
        <p14:creationId xmlns:p14="http://schemas.microsoft.com/office/powerpoint/2010/main" val="1447676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664D4-D94E-43D9-B524-A62D94A8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: </a:t>
            </a:r>
            <a:endParaRPr lang="en-NL" dirty="0"/>
          </a:p>
        </p:txBody>
      </p:sp>
      <p:pic>
        <p:nvPicPr>
          <p:cNvPr id="5" name="Onlinemedia 3" title="Conceptual Data Modeling Explained">
            <a:hlinkClick r:id="" action="ppaction://media"/>
            <a:extLst>
              <a:ext uri="{FF2B5EF4-FFF2-40B4-BE49-F238E27FC236}">
                <a16:creationId xmlns:a16="http://schemas.microsoft.com/office/drawing/2014/main" id="{F2903F9F-7CFD-40D3-80A0-31316CFAEB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88625" y="1326183"/>
            <a:ext cx="6893494" cy="51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6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BF89-959E-4C48-BA68-90F2BE10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 1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1B722B-5F24-4EB6-AF3F-4B593965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/>
              <a:t>An artist (singer/songwriter) has made 1 or more albums. An album has many songs. A user has 1 or more playlists. A playlist has 1 or more songs.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498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37D33-7907-445D-8067-025FADC7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QUIZ TIME - Tutorial!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10DB8-6681-E448-B745-32337198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1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6579-08C0-6FD8-9F59-1DE45884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8BE67-CC19-2DCA-28F2-246E5DCC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3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A5B-6C8F-2790-5AFF-665C68E6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56F3-1154-6F29-366E-3A69CEDC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1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ABAC-6E29-4912-851E-C3A43DDE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Development Life Cycle</a:t>
            </a:r>
            <a:endParaRPr lang="en-NL" dirty="0"/>
          </a:p>
        </p:txBody>
      </p:sp>
      <p:pic>
        <p:nvPicPr>
          <p:cNvPr id="2050" name="Picture 2" descr="Software Development Life Cycle (SDLC) - Big water Consulting">
            <a:extLst>
              <a:ext uri="{FF2B5EF4-FFF2-40B4-BE49-F238E27FC236}">
                <a16:creationId xmlns:a16="http://schemas.microsoft.com/office/drawing/2014/main" id="{517F9E21-CC9E-4357-BC02-8E44F784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42" y="1637646"/>
            <a:ext cx="4855229" cy="4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1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F9E-D2D1-494E-AB5E-C8CB8972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Database Lifecycle (DBLC)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27C522-9646-4404-AEFF-B15819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35" y="1518565"/>
            <a:ext cx="8358274" cy="4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84FBB9B-DDE9-4CA4-9A72-C64D80B3FAA8}"/>
              </a:ext>
            </a:extLst>
          </p:cNvPr>
          <p:cNvSpPr txBox="1"/>
          <p:nvPr/>
        </p:nvSpPr>
        <p:spPr>
          <a:xfrm>
            <a:off x="1356235" y="6204156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Coronel and Morris (2019)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311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0B98A-1D84-4CFA-95C0-D93C6279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Phase 1: Database Initial Study</a:t>
            </a:r>
            <a:endParaRPr lang="en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83CB888-4F8F-4426-AD42-FDE209F77DA0}"/>
              </a:ext>
            </a:extLst>
          </p:cNvPr>
          <p:cNvSpPr txBox="1"/>
          <p:nvPr/>
        </p:nvSpPr>
        <p:spPr>
          <a:xfrm>
            <a:off x="914400" y="2164437"/>
            <a:ext cx="61015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nl-NL" sz="2400" dirty="0"/>
              <a:t>Goals 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Analyse business </a:t>
            </a:r>
            <a:r>
              <a:rPr lang="nl-NL" sz="2000" dirty="0" err="1"/>
              <a:t>situation</a:t>
            </a:r>
            <a:r>
              <a:rPr lang="nl-NL" sz="20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dirty="0" err="1"/>
              <a:t>Surroundings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1800" dirty="0" err="1"/>
              <a:t>Organisational</a:t>
            </a:r>
            <a:r>
              <a:rPr lang="nl-NL" sz="1800" dirty="0"/>
              <a:t> </a:t>
            </a:r>
            <a:r>
              <a:rPr lang="nl-NL" sz="1800" dirty="0" err="1"/>
              <a:t>structure</a:t>
            </a:r>
            <a:endParaRPr lang="en-US" sz="1800" dirty="0"/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problems and constraints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objectives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scope and boundaries</a:t>
            </a:r>
          </a:p>
        </p:txBody>
      </p:sp>
    </p:spTree>
    <p:extLst>
      <p:ext uri="{BB962C8B-B14F-4D97-AF65-F5344CB8AC3E}">
        <p14:creationId xmlns:p14="http://schemas.microsoft.com/office/powerpoint/2010/main" val="251507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25444-85B3-48FB-A7C8-E4E0DBAB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Database Design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2A26D0-7585-1A7C-0C01-FF76C4AD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Critical DBLC phase</a:t>
            </a:r>
          </a:p>
          <a:p>
            <a:endParaRPr lang="en-US" dirty="0"/>
          </a:p>
          <a:p>
            <a:r>
              <a:rPr lang="en-US" dirty="0"/>
              <a:t>Ensuring that the final product meets requirements</a:t>
            </a:r>
          </a:p>
          <a:p>
            <a:endParaRPr lang="en-US" dirty="0"/>
          </a:p>
          <a:p>
            <a:r>
              <a:rPr lang="en-US" dirty="0"/>
              <a:t>Focus on data requirements</a:t>
            </a:r>
          </a:p>
          <a:p>
            <a:endParaRPr lang="en-US" dirty="0"/>
          </a:p>
          <a:p>
            <a:r>
              <a:rPr lang="en-US" dirty="0"/>
              <a:t>Sub-phases</a:t>
            </a:r>
          </a:p>
          <a:p>
            <a:pPr lvl="1"/>
            <a:r>
              <a:rPr lang="en-US" dirty="0"/>
              <a:t>Creating conceptual design</a:t>
            </a:r>
          </a:p>
          <a:p>
            <a:pPr lvl="1"/>
            <a:r>
              <a:rPr lang="en-US" dirty="0"/>
              <a:t>Making logical design</a:t>
            </a:r>
          </a:p>
          <a:p>
            <a:pPr lvl="1"/>
            <a:r>
              <a:rPr lang="en-US" dirty="0"/>
              <a:t>Making physical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549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3566DB2-FA06-4A6E-981B-484E70C7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233" y="0"/>
            <a:ext cx="5312941" cy="691114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14305488-BF35-40EF-B6D8-82E43CD3F6FB}"/>
              </a:ext>
            </a:extLst>
          </p:cNvPr>
          <p:cNvSpPr/>
          <p:nvPr/>
        </p:nvSpPr>
        <p:spPr>
          <a:xfrm>
            <a:off x="1352745" y="1225571"/>
            <a:ext cx="1894788" cy="490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52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2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3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4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5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6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7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8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0" ma:contentTypeDescription="Create a new document." ma:contentTypeScope="" ma:versionID="7c029298d545bf00b063e965c98f22df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c6864bc82a3c476e9763dbac4008fc0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20311-0E74-4321-9257-61C087347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9b337-aae3-4ac5-ba69-a0932c9ec233"/>
    <ds:schemaRef ds:uri="047440db-7a8a-4d24-96d0-181107cf2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128AB5-E1D3-4BE1-9BA0-650C0506E3F1}">
  <ds:schemaRefs>
    <ds:schemaRef ds:uri="http://purl.org/dc/elements/1.1/"/>
    <ds:schemaRef ds:uri="44f5ec5c-b501-4945-a241-a18e3099344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7b1186d-096f-4266-8f57-4afebc420a87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5300621-7F05-4994-A193-FE17FB929B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595</TotalTime>
  <Words>824</Words>
  <Application>Microsoft Office PowerPoint</Application>
  <PresentationFormat>Widescreen</PresentationFormat>
  <Paragraphs>229</Paragraphs>
  <Slides>29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Cera PRO</vt:lpstr>
      <vt:lpstr>charter</vt:lpstr>
      <vt:lpstr>Consolas</vt:lpstr>
      <vt:lpstr>Wingdings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 Entity Relationship Diagram + DML</vt:lpstr>
      <vt:lpstr>AGENDA</vt:lpstr>
      <vt:lpstr>INSERT</vt:lpstr>
      <vt:lpstr>UPDATE</vt:lpstr>
      <vt:lpstr>Software Development Life Cycle</vt:lpstr>
      <vt:lpstr>Database Lifecycle (DBLC)</vt:lpstr>
      <vt:lpstr>Phase 1: Database Initial Study</vt:lpstr>
      <vt:lpstr>Phase 2: Database Design</vt:lpstr>
      <vt:lpstr>PowerPoint Presentation</vt:lpstr>
      <vt:lpstr>Components of the ERD - Entities</vt:lpstr>
      <vt:lpstr>Components of the ERD: RELATIONS</vt:lpstr>
      <vt:lpstr>Data model typen</vt:lpstr>
      <vt:lpstr>Designing a database</vt:lpstr>
      <vt:lpstr>Data Modeling Notation: Crow’s Foot </vt:lpstr>
      <vt:lpstr>Data Modeling Notation: Crow’s Foot </vt:lpstr>
      <vt:lpstr>Data Modeling Notation: Crow’s Foot </vt:lpstr>
      <vt:lpstr>Data Modeling Notation: Crow’s Foot </vt:lpstr>
      <vt:lpstr>Data Modeling Notation: Crow’s Foot </vt:lpstr>
      <vt:lpstr>Entity Relationship  Modeling</vt:lpstr>
      <vt:lpstr>Entity Relationship  Modeling and Normalization</vt:lpstr>
      <vt:lpstr>DB Design Strategies</vt:lpstr>
      <vt:lpstr>Top-Down vs. Bottom-Up</vt:lpstr>
      <vt:lpstr>Top-Down design</vt:lpstr>
      <vt:lpstr>Top-Down design</vt:lpstr>
      <vt:lpstr>The 'basic' steps to design an ERD</vt:lpstr>
      <vt:lpstr>Agreements</vt:lpstr>
      <vt:lpstr>Data modelling explained : </vt:lpstr>
      <vt:lpstr>EXAMPLE 1</vt:lpstr>
      <vt:lpstr>QUIZ TIME - Tutorial!</vt:lpstr>
    </vt:vector>
  </TitlesOfParts>
  <Company>Stenden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Jaqueline Berghout</dc:creator>
  <cp:lastModifiedBy>Jaqueline Berghout</cp:lastModifiedBy>
  <cp:revision>7</cp:revision>
  <dcterms:created xsi:type="dcterms:W3CDTF">2021-11-12T10:53:21Z</dcterms:created>
  <dcterms:modified xsi:type="dcterms:W3CDTF">2022-11-14T07:47:13Z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Order">
    <vt:r8>100</vt:r8>
  </property>
</Properties>
</file>