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1" r:id="rId8"/>
    <p:sldMasterId id="2147483706" r:id="rId9"/>
    <p:sldMasterId id="2147483711" r:id="rId10"/>
    <p:sldMasterId id="2147483715" r:id="rId11"/>
    <p:sldMasterId id="2147483719" r:id="rId12"/>
    <p:sldMasterId id="2147483723" r:id="rId13"/>
  </p:sldMasterIdLst>
  <p:notesMasterIdLst>
    <p:notesMasterId r:id="rId32"/>
  </p:notesMasterIdLst>
  <p:sldIdLst>
    <p:sldId id="256" r:id="rId14"/>
    <p:sldId id="257" r:id="rId15"/>
    <p:sldId id="258" r:id="rId16"/>
    <p:sldId id="259" r:id="rId17"/>
    <p:sldId id="260" r:id="rId18"/>
    <p:sldId id="263" r:id="rId19"/>
    <p:sldId id="264" r:id="rId20"/>
    <p:sldId id="261" r:id="rId21"/>
    <p:sldId id="262" r:id="rId22"/>
    <p:sldId id="269" r:id="rId23"/>
    <p:sldId id="270" r:id="rId24"/>
    <p:sldId id="271" r:id="rId25"/>
    <p:sldId id="265" r:id="rId26"/>
    <p:sldId id="266" r:id="rId27"/>
    <p:sldId id="267" r:id="rId28"/>
    <p:sldId id="268" r:id="rId29"/>
    <p:sldId id="273" r:id="rId30"/>
    <p:sldId id="272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Berghout" userId="1cb4b0b5-16e1-4dc6-b38a-336911e8958f" providerId="ADAL" clId="{1C939C6B-C732-470B-9FFF-47B0ACFD29FE}"/>
    <pc:docChg chg="undo custSel modSld">
      <pc:chgData name="Jaqueline Berghout" userId="1cb4b0b5-16e1-4dc6-b38a-336911e8958f" providerId="ADAL" clId="{1C939C6B-C732-470B-9FFF-47B0ACFD29FE}" dt="2022-11-20T05:59:07.884" v="111" actId="20577"/>
      <pc:docMkLst>
        <pc:docMk/>
      </pc:docMkLst>
      <pc:sldChg chg="modSp mod">
        <pc:chgData name="Jaqueline Berghout" userId="1cb4b0b5-16e1-4dc6-b38a-336911e8958f" providerId="ADAL" clId="{1C939C6B-C732-470B-9FFF-47B0ACFD29FE}" dt="2022-11-20T05:59:07.884" v="111" actId="20577"/>
        <pc:sldMkLst>
          <pc:docMk/>
          <pc:sldMk cId="3998738977" sldId="258"/>
        </pc:sldMkLst>
        <pc:spChg chg="mod">
          <ac:chgData name="Jaqueline Berghout" userId="1cb4b0b5-16e1-4dc6-b38a-336911e8958f" providerId="ADAL" clId="{1C939C6B-C732-470B-9FFF-47B0ACFD29FE}" dt="2022-11-20T05:59:07.884" v="111" actId="20577"/>
          <ac:spMkLst>
            <pc:docMk/>
            <pc:sldMk cId="3998738977" sldId="258"/>
            <ac:spMk id="3" creationId="{481390DD-EEA8-4D0C-8BAE-5C1ED0190981}"/>
          </ac:spMkLst>
        </pc:spChg>
      </pc:sldChg>
      <pc:sldChg chg="modSp mod">
        <pc:chgData name="Jaqueline Berghout" userId="1cb4b0b5-16e1-4dc6-b38a-336911e8958f" providerId="ADAL" clId="{1C939C6B-C732-470B-9FFF-47B0ACFD29FE}" dt="2022-11-20T05:55:00.173" v="88" actId="1036"/>
        <pc:sldMkLst>
          <pc:docMk/>
          <pc:sldMk cId="2149911545" sldId="262"/>
        </pc:sldMkLst>
        <pc:spChg chg="mod">
          <ac:chgData name="Jaqueline Berghout" userId="1cb4b0b5-16e1-4dc6-b38a-336911e8958f" providerId="ADAL" clId="{1C939C6B-C732-470B-9FFF-47B0ACFD29FE}" dt="2022-11-20T05:55:00.173" v="88" actId="1036"/>
          <ac:spMkLst>
            <pc:docMk/>
            <pc:sldMk cId="2149911545" sldId="262"/>
            <ac:spMk id="3" creationId="{2E88B3A3-0B41-4F26-A9F5-A37F52B3983F}"/>
          </ac:spMkLst>
        </pc:spChg>
        <pc:spChg chg="mod">
          <ac:chgData name="Jaqueline Berghout" userId="1cb4b0b5-16e1-4dc6-b38a-336911e8958f" providerId="ADAL" clId="{1C939C6B-C732-470B-9FFF-47B0ACFD29FE}" dt="2022-11-20T05:54:52.160" v="78" actId="14100"/>
          <ac:spMkLst>
            <pc:docMk/>
            <pc:sldMk cId="2149911545" sldId="262"/>
            <ac:spMk id="4" creationId="{58092726-63B7-4D52-A99C-9E8CB9EF287C}"/>
          </ac:spMkLst>
        </pc:spChg>
      </pc:sldChg>
      <pc:sldChg chg="modSp mod">
        <pc:chgData name="Jaqueline Berghout" userId="1cb4b0b5-16e1-4dc6-b38a-336911e8958f" providerId="ADAL" clId="{1C939C6B-C732-470B-9FFF-47B0ACFD29FE}" dt="2022-11-20T05:54:14.562" v="75" actId="1076"/>
        <pc:sldMkLst>
          <pc:docMk/>
          <pc:sldMk cId="3209062153" sldId="264"/>
        </pc:sldMkLst>
        <pc:spChg chg="mod">
          <ac:chgData name="Jaqueline Berghout" userId="1cb4b0b5-16e1-4dc6-b38a-336911e8958f" providerId="ADAL" clId="{1C939C6B-C732-470B-9FFF-47B0ACFD29FE}" dt="2022-11-20T05:54:14.562" v="75" actId="1076"/>
          <ac:spMkLst>
            <pc:docMk/>
            <pc:sldMk cId="3209062153" sldId="264"/>
            <ac:spMk id="3" creationId="{AB732425-84C2-4987-A06E-7B3960549F4F}"/>
          </ac:spMkLst>
        </pc:spChg>
        <pc:spChg chg="mod">
          <ac:chgData name="Jaqueline Berghout" userId="1cb4b0b5-16e1-4dc6-b38a-336911e8958f" providerId="ADAL" clId="{1C939C6B-C732-470B-9FFF-47B0ACFD29FE}" dt="2022-11-20T05:54:09.170" v="74" actId="14100"/>
          <ac:spMkLst>
            <pc:docMk/>
            <pc:sldMk cId="3209062153" sldId="264"/>
            <ac:spMk id="4" creationId="{36E55CA3-9654-4E27-ACD7-9D116FDFA505}"/>
          </ac:spMkLst>
        </pc:spChg>
      </pc:sldChg>
      <pc:sldChg chg="modSp mod">
        <pc:chgData name="Jaqueline Berghout" userId="1cb4b0b5-16e1-4dc6-b38a-336911e8958f" providerId="ADAL" clId="{1C939C6B-C732-470B-9FFF-47B0ACFD29FE}" dt="2022-11-20T05:56:55.182" v="93" actId="14100"/>
        <pc:sldMkLst>
          <pc:docMk/>
          <pc:sldMk cId="555843494" sldId="266"/>
        </pc:sldMkLst>
        <pc:spChg chg="mod">
          <ac:chgData name="Jaqueline Berghout" userId="1cb4b0b5-16e1-4dc6-b38a-336911e8958f" providerId="ADAL" clId="{1C939C6B-C732-470B-9FFF-47B0ACFD29FE}" dt="2022-11-20T05:56:55.182" v="93" actId="14100"/>
          <ac:spMkLst>
            <pc:docMk/>
            <pc:sldMk cId="555843494" sldId="266"/>
            <ac:spMk id="4" creationId="{58AE01F5-B247-4555-B852-ECACAAB769D3}"/>
          </ac:spMkLst>
        </pc:spChg>
      </pc:sldChg>
      <pc:sldChg chg="addSp delSp modSp mod">
        <pc:chgData name="Jaqueline Berghout" userId="1cb4b0b5-16e1-4dc6-b38a-336911e8958f" providerId="ADAL" clId="{1C939C6B-C732-470B-9FFF-47B0ACFD29FE}" dt="2022-11-20T05:57:28.852" v="97" actId="20577"/>
        <pc:sldMkLst>
          <pc:docMk/>
          <pc:sldMk cId="1997995179" sldId="267"/>
        </pc:sldMkLst>
        <pc:spChg chg="mod">
          <ac:chgData name="Jaqueline Berghout" userId="1cb4b0b5-16e1-4dc6-b38a-336911e8958f" providerId="ADAL" clId="{1C939C6B-C732-470B-9FFF-47B0ACFD29FE}" dt="2022-11-20T05:57:28.852" v="97" actId="20577"/>
          <ac:spMkLst>
            <pc:docMk/>
            <pc:sldMk cId="1997995179" sldId="267"/>
            <ac:spMk id="21" creationId="{0383837C-22F0-4881-B8C9-3712381B7A4F}"/>
          </ac:spMkLst>
        </pc:spChg>
        <pc:grpChg chg="add del mod">
          <ac:chgData name="Jaqueline Berghout" userId="1cb4b0b5-16e1-4dc6-b38a-336911e8958f" providerId="ADAL" clId="{1C939C6B-C732-470B-9FFF-47B0ACFD29FE}" dt="2022-11-20T05:57:26.141" v="96" actId="14100"/>
          <ac:grpSpMkLst>
            <pc:docMk/>
            <pc:sldMk cId="1997995179" sldId="267"/>
            <ac:grpSpMk id="10" creationId="{54F116FB-380C-48D4-93EE-AF743275370E}"/>
          </ac:grpSpMkLst>
        </pc:grpChg>
      </pc:sldChg>
      <pc:sldChg chg="modSp mod">
        <pc:chgData name="Jaqueline Berghout" userId="1cb4b0b5-16e1-4dc6-b38a-336911e8958f" providerId="ADAL" clId="{1C939C6B-C732-470B-9FFF-47B0ACFD29FE}" dt="2022-11-20T05:58:10.107" v="99" actId="20577"/>
        <pc:sldMkLst>
          <pc:docMk/>
          <pc:sldMk cId="3838036188" sldId="268"/>
        </pc:sldMkLst>
        <pc:spChg chg="mod">
          <ac:chgData name="Jaqueline Berghout" userId="1cb4b0b5-16e1-4dc6-b38a-336911e8958f" providerId="ADAL" clId="{1C939C6B-C732-470B-9FFF-47B0ACFD29FE}" dt="2022-11-20T05:58:10.107" v="99" actId="20577"/>
          <ac:spMkLst>
            <pc:docMk/>
            <pc:sldMk cId="3838036188" sldId="268"/>
            <ac:spMk id="7" creationId="{628E9BC6-E5EA-42E8-B4DB-1F62E6C2AB96}"/>
          </ac:spMkLst>
        </pc:spChg>
      </pc:sldChg>
      <pc:sldChg chg="modSp mod">
        <pc:chgData name="Jaqueline Berghout" userId="1cb4b0b5-16e1-4dc6-b38a-336911e8958f" providerId="ADAL" clId="{1C939C6B-C732-470B-9FFF-47B0ACFD29FE}" dt="2022-11-20T05:55:26.699" v="92" actId="1076"/>
        <pc:sldMkLst>
          <pc:docMk/>
          <pc:sldMk cId="936219079" sldId="269"/>
        </pc:sldMkLst>
        <pc:spChg chg="mod">
          <ac:chgData name="Jaqueline Berghout" userId="1cb4b0b5-16e1-4dc6-b38a-336911e8958f" providerId="ADAL" clId="{1C939C6B-C732-470B-9FFF-47B0ACFD29FE}" dt="2022-11-20T05:55:26.699" v="92" actId="1076"/>
          <ac:spMkLst>
            <pc:docMk/>
            <pc:sldMk cId="936219079" sldId="269"/>
            <ac:spMk id="3" creationId="{55C4D32D-1DF0-4412-AA23-29AD51C1439C}"/>
          </ac:spMkLst>
        </pc:spChg>
        <pc:spChg chg="mod">
          <ac:chgData name="Jaqueline Berghout" userId="1cb4b0b5-16e1-4dc6-b38a-336911e8958f" providerId="ADAL" clId="{1C939C6B-C732-470B-9FFF-47B0ACFD29FE}" dt="2022-11-20T05:55:17.928" v="91" actId="14100"/>
          <ac:spMkLst>
            <pc:docMk/>
            <pc:sldMk cId="936219079" sldId="269"/>
            <ac:spMk id="5" creationId="{E0DD2B1D-10D4-4F26-916F-EB986766A08D}"/>
          </ac:spMkLst>
        </pc:spChg>
      </pc:sldChg>
      <pc:sldChg chg="modSp mod">
        <pc:chgData name="Jaqueline Berghout" userId="1cb4b0b5-16e1-4dc6-b38a-336911e8958f" providerId="ADAL" clId="{1C939C6B-C732-470B-9FFF-47B0ACFD29FE}" dt="2022-11-20T05:58:29.658" v="101" actId="27636"/>
        <pc:sldMkLst>
          <pc:docMk/>
          <pc:sldMk cId="1144508889" sldId="273"/>
        </pc:sldMkLst>
        <pc:spChg chg="mod">
          <ac:chgData name="Jaqueline Berghout" userId="1cb4b0b5-16e1-4dc6-b38a-336911e8958f" providerId="ADAL" clId="{1C939C6B-C732-470B-9FFF-47B0ACFD29FE}" dt="2022-11-20T05:58:29.658" v="101" actId="27636"/>
          <ac:spMkLst>
            <pc:docMk/>
            <pc:sldMk cId="1144508889" sldId="273"/>
            <ac:spMk id="3" creationId="{B848E195-392B-4405-B947-010277F50AC6}"/>
          </ac:spMkLst>
        </pc:spChg>
      </pc:sldChg>
    </pc:docChg>
  </pc:docChgLst>
  <pc:docChgLst>
    <pc:chgData name="Gerjan van Oenen" userId="bc0ae170-95ff-4c3d-8805-41889b76f6d7" providerId="ADAL" clId="{DF55E1DD-C185-49EB-9EA1-BB964BAE7DCB}"/>
    <pc:docChg chg="undo custSel addSld modSld">
      <pc:chgData name="Gerjan van Oenen" userId="bc0ae170-95ff-4c3d-8805-41889b76f6d7" providerId="ADAL" clId="{DF55E1DD-C185-49EB-9EA1-BB964BAE7DCB}" dt="2020-11-23T20:36:56.232" v="168" actId="20577"/>
      <pc:docMkLst>
        <pc:docMk/>
      </pc:docMkLst>
      <pc:sldChg chg="modSp mod">
        <pc:chgData name="Gerjan van Oenen" userId="bc0ae170-95ff-4c3d-8805-41889b76f6d7" providerId="ADAL" clId="{DF55E1DD-C185-49EB-9EA1-BB964BAE7DCB}" dt="2020-11-23T20:31:22.144" v="74" actId="20577"/>
        <pc:sldMkLst>
          <pc:docMk/>
          <pc:sldMk cId="2507405196" sldId="257"/>
        </pc:sldMkLst>
        <pc:spChg chg="mod">
          <ac:chgData name="Gerjan van Oenen" userId="bc0ae170-95ff-4c3d-8805-41889b76f6d7" providerId="ADAL" clId="{DF55E1DD-C185-49EB-9EA1-BB964BAE7DCB}" dt="2020-11-23T20:31:22.144" v="74" actId="20577"/>
          <ac:spMkLst>
            <pc:docMk/>
            <pc:sldMk cId="2507405196" sldId="257"/>
            <ac:spMk id="3" creationId="{5527E7B3-E22C-4F14-B63B-4185DF00A779}"/>
          </ac:spMkLst>
        </pc:spChg>
      </pc:sldChg>
      <pc:sldChg chg="modSp mod">
        <pc:chgData name="Gerjan van Oenen" userId="bc0ae170-95ff-4c3d-8805-41889b76f6d7" providerId="ADAL" clId="{DF55E1DD-C185-49EB-9EA1-BB964BAE7DCB}" dt="2020-11-23T20:32:39.913" v="87" actId="113"/>
        <pc:sldMkLst>
          <pc:docMk/>
          <pc:sldMk cId="3998738977" sldId="258"/>
        </pc:sldMkLst>
        <pc:spChg chg="mod">
          <ac:chgData name="Gerjan van Oenen" userId="bc0ae170-95ff-4c3d-8805-41889b76f6d7" providerId="ADAL" clId="{DF55E1DD-C185-49EB-9EA1-BB964BAE7DCB}" dt="2020-11-23T20:32:39.913" v="87" actId="113"/>
          <ac:spMkLst>
            <pc:docMk/>
            <pc:sldMk cId="3998738977" sldId="258"/>
            <ac:spMk id="3" creationId="{481390DD-EEA8-4D0C-8BAE-5C1ED0190981}"/>
          </ac:spMkLst>
        </pc:spChg>
      </pc:sldChg>
      <pc:sldChg chg="modSp add mod">
        <pc:chgData name="Gerjan van Oenen" userId="bc0ae170-95ff-4c3d-8805-41889b76f6d7" providerId="ADAL" clId="{DF55E1DD-C185-49EB-9EA1-BB964BAE7DCB}" dt="2020-11-23T20:36:06.449" v="158" actId="20577"/>
        <pc:sldMkLst>
          <pc:docMk/>
          <pc:sldMk cId="936219079" sldId="269"/>
        </pc:sldMkLst>
        <pc:spChg chg="mod">
          <ac:chgData name="Gerjan van Oenen" userId="bc0ae170-95ff-4c3d-8805-41889b76f6d7" providerId="ADAL" clId="{DF55E1DD-C185-49EB-9EA1-BB964BAE7DCB}" dt="2020-11-23T20:33:31.252" v="91" actId="20577"/>
          <ac:spMkLst>
            <pc:docMk/>
            <pc:sldMk cId="936219079" sldId="269"/>
            <ac:spMk id="2" creationId="{6167390F-4609-4173-A523-B2196C7BD9BD}"/>
          </ac:spMkLst>
        </pc:spChg>
        <pc:spChg chg="mod">
          <ac:chgData name="Gerjan van Oenen" userId="bc0ae170-95ff-4c3d-8805-41889b76f6d7" providerId="ADAL" clId="{DF55E1DD-C185-49EB-9EA1-BB964BAE7DCB}" dt="2020-11-23T20:36:06.449" v="158" actId="20577"/>
          <ac:spMkLst>
            <pc:docMk/>
            <pc:sldMk cId="936219079" sldId="269"/>
            <ac:spMk id="3" creationId="{55C4D32D-1DF0-4412-AA23-29AD51C1439C}"/>
          </ac:spMkLst>
        </pc:spChg>
      </pc:sldChg>
      <pc:sldChg chg="add">
        <pc:chgData name="Gerjan van Oenen" userId="bc0ae170-95ff-4c3d-8805-41889b76f6d7" providerId="ADAL" clId="{DF55E1DD-C185-49EB-9EA1-BB964BAE7DCB}" dt="2020-11-23T20:33:26.620" v="88"/>
        <pc:sldMkLst>
          <pc:docMk/>
          <pc:sldMk cId="566735505" sldId="270"/>
        </pc:sldMkLst>
      </pc:sldChg>
      <pc:sldChg chg="add">
        <pc:chgData name="Gerjan van Oenen" userId="bc0ae170-95ff-4c3d-8805-41889b76f6d7" providerId="ADAL" clId="{DF55E1DD-C185-49EB-9EA1-BB964BAE7DCB}" dt="2020-11-23T20:33:26.620" v="88"/>
        <pc:sldMkLst>
          <pc:docMk/>
          <pc:sldMk cId="2993350399" sldId="271"/>
        </pc:sldMkLst>
      </pc:sldChg>
      <pc:sldChg chg="modSp add mod">
        <pc:chgData name="Gerjan van Oenen" userId="bc0ae170-95ff-4c3d-8805-41889b76f6d7" providerId="ADAL" clId="{DF55E1DD-C185-49EB-9EA1-BB964BAE7DCB}" dt="2020-11-23T20:36:56.232" v="168" actId="20577"/>
        <pc:sldMkLst>
          <pc:docMk/>
          <pc:sldMk cId="3157057525" sldId="272"/>
        </pc:sldMkLst>
        <pc:spChg chg="mod">
          <ac:chgData name="Gerjan van Oenen" userId="bc0ae170-95ff-4c3d-8805-41889b76f6d7" providerId="ADAL" clId="{DF55E1DD-C185-49EB-9EA1-BB964BAE7DCB}" dt="2020-11-23T20:36:56.232" v="168" actId="20577"/>
          <ac:spMkLst>
            <pc:docMk/>
            <pc:sldMk cId="3157057525" sldId="272"/>
            <ac:spMk id="4" creationId="{3F61DC9E-A42D-4DF1-8D19-767A7F4D70FB}"/>
          </ac:spMkLst>
        </pc:spChg>
      </pc:sldChg>
    </pc:docChg>
  </pc:docChgLst>
  <pc:docChgLst>
    <pc:chgData name="Raymond Blankestijn" userId="44588e13-28c3-41b7-bd5a-83424f9683db" providerId="ADAL" clId="{31BDCDC6-BCC4-487E-BF4D-45892D525CC0}"/>
    <pc:docChg chg="undo custSel addSld delSld modSld">
      <pc:chgData name="Raymond Blankestijn" userId="44588e13-28c3-41b7-bd5a-83424f9683db" providerId="ADAL" clId="{31BDCDC6-BCC4-487E-BF4D-45892D525CC0}" dt="2021-11-23T12:09:57.151" v="732" actId="20577"/>
      <pc:docMkLst>
        <pc:docMk/>
      </pc:docMkLst>
      <pc:sldChg chg="modSp mod">
        <pc:chgData name="Raymond Blankestijn" userId="44588e13-28c3-41b7-bd5a-83424f9683db" providerId="ADAL" clId="{31BDCDC6-BCC4-487E-BF4D-45892D525CC0}" dt="2021-11-19T09:45:57.293" v="84" actId="20577"/>
        <pc:sldMkLst>
          <pc:docMk/>
          <pc:sldMk cId="3998738977" sldId="258"/>
        </pc:sldMkLst>
        <pc:spChg chg="mod">
          <ac:chgData name="Raymond Blankestijn" userId="44588e13-28c3-41b7-bd5a-83424f9683db" providerId="ADAL" clId="{31BDCDC6-BCC4-487E-BF4D-45892D525CC0}" dt="2021-11-19T09:45:57.293" v="84" actId="20577"/>
          <ac:spMkLst>
            <pc:docMk/>
            <pc:sldMk cId="3998738977" sldId="258"/>
            <ac:spMk id="3" creationId="{481390DD-EEA8-4D0C-8BAE-5C1ED0190981}"/>
          </ac:spMkLst>
        </pc:spChg>
      </pc:sldChg>
      <pc:sldChg chg="addSp delSp modSp mod">
        <pc:chgData name="Raymond Blankestijn" userId="44588e13-28c3-41b7-bd5a-83424f9683db" providerId="ADAL" clId="{31BDCDC6-BCC4-487E-BF4D-45892D525CC0}" dt="2021-11-19T10:08:44.776" v="224" actId="21"/>
        <pc:sldMkLst>
          <pc:docMk/>
          <pc:sldMk cId="710333595" sldId="261"/>
        </pc:sldMkLst>
        <pc:spChg chg="add mod">
          <ac:chgData name="Raymond Blankestijn" userId="44588e13-28c3-41b7-bd5a-83424f9683db" providerId="ADAL" clId="{31BDCDC6-BCC4-487E-BF4D-45892D525CC0}" dt="2021-11-19T09:53:58.675" v="101" actId="14100"/>
          <ac:spMkLst>
            <pc:docMk/>
            <pc:sldMk cId="710333595" sldId="261"/>
            <ac:spMk id="2" creationId="{E82D7752-7EE2-448D-A7CA-317F962EE321}"/>
          </ac:spMkLst>
        </pc:spChg>
        <pc:spChg chg="add mod">
          <ac:chgData name="Raymond Blankestijn" userId="44588e13-28c3-41b7-bd5a-83424f9683db" providerId="ADAL" clId="{31BDCDC6-BCC4-487E-BF4D-45892D525CC0}" dt="2021-11-19T09:54:13.693" v="104" actId="1076"/>
          <ac:spMkLst>
            <pc:docMk/>
            <pc:sldMk cId="710333595" sldId="261"/>
            <ac:spMk id="4" creationId="{B2289E2D-6406-41AC-AE10-F67BEF08F045}"/>
          </ac:spMkLst>
        </pc:spChg>
        <pc:spChg chg="add del mod">
          <ac:chgData name="Raymond Blankestijn" userId="44588e13-28c3-41b7-bd5a-83424f9683db" providerId="ADAL" clId="{31BDCDC6-BCC4-487E-BF4D-45892D525CC0}" dt="2021-11-19T10:08:44.776" v="224" actId="21"/>
          <ac:spMkLst>
            <pc:docMk/>
            <pc:sldMk cId="710333595" sldId="261"/>
            <ac:spMk id="6" creationId="{D3DD506D-E812-44E3-B48E-06F5A20607DD}"/>
          </ac:spMkLst>
        </pc:spChg>
        <pc:picChg chg="add mod">
          <ac:chgData name="Raymond Blankestijn" userId="44588e13-28c3-41b7-bd5a-83424f9683db" providerId="ADAL" clId="{31BDCDC6-BCC4-487E-BF4D-45892D525CC0}" dt="2021-11-19T09:59:40.741" v="125" actId="1076"/>
          <ac:picMkLst>
            <pc:docMk/>
            <pc:sldMk cId="710333595" sldId="261"/>
            <ac:picMk id="5" creationId="{8D4CD0F8-8E7B-470B-8AF1-0E6A2324DCDE}"/>
          </ac:picMkLst>
        </pc:picChg>
      </pc:sldChg>
      <pc:sldChg chg="addSp modSp mod">
        <pc:chgData name="Raymond Blankestijn" userId="44588e13-28c3-41b7-bd5a-83424f9683db" providerId="ADAL" clId="{31BDCDC6-BCC4-487E-BF4D-45892D525CC0}" dt="2021-11-19T09:59:46.992" v="126"/>
        <pc:sldMkLst>
          <pc:docMk/>
          <pc:sldMk cId="2149911545" sldId="262"/>
        </pc:sldMkLst>
        <pc:spChg chg="mod">
          <ac:chgData name="Raymond Blankestijn" userId="44588e13-28c3-41b7-bd5a-83424f9683db" providerId="ADAL" clId="{31BDCDC6-BCC4-487E-BF4D-45892D525CC0}" dt="2021-11-19T09:56:23.104" v="120" actId="207"/>
          <ac:spMkLst>
            <pc:docMk/>
            <pc:sldMk cId="2149911545" sldId="262"/>
            <ac:spMk id="3" creationId="{2E88B3A3-0B41-4F26-A9F5-A37F52B3983F}"/>
          </ac:spMkLst>
        </pc:spChg>
        <pc:spChg chg="add ord">
          <ac:chgData name="Raymond Blankestijn" userId="44588e13-28c3-41b7-bd5a-83424f9683db" providerId="ADAL" clId="{31BDCDC6-BCC4-487E-BF4D-45892D525CC0}" dt="2021-11-19T09:55:10.325" v="114" actId="167"/>
          <ac:spMkLst>
            <pc:docMk/>
            <pc:sldMk cId="2149911545" sldId="262"/>
            <ac:spMk id="4" creationId="{58092726-63B7-4D52-A99C-9E8CB9EF287C}"/>
          </ac:spMkLst>
        </pc:spChg>
        <pc:picChg chg="add mod">
          <ac:chgData name="Raymond Blankestijn" userId="44588e13-28c3-41b7-bd5a-83424f9683db" providerId="ADAL" clId="{31BDCDC6-BCC4-487E-BF4D-45892D525CC0}" dt="2021-11-19T09:59:46.992" v="126"/>
          <ac:picMkLst>
            <pc:docMk/>
            <pc:sldMk cId="2149911545" sldId="262"/>
            <ac:picMk id="5" creationId="{2D22D417-F844-4E75-B5A5-AE5F827DEC98}"/>
          </ac:picMkLst>
        </pc:picChg>
      </pc:sldChg>
      <pc:sldChg chg="addSp modSp mod">
        <pc:chgData name="Raymond Blankestijn" userId="44588e13-28c3-41b7-bd5a-83424f9683db" providerId="ADAL" clId="{31BDCDC6-BCC4-487E-BF4D-45892D525CC0}" dt="2021-11-22T16:55:53.326" v="654" actId="167"/>
        <pc:sldMkLst>
          <pc:docMk/>
          <pc:sldMk cId="3209062153" sldId="264"/>
        </pc:sldMkLst>
        <pc:spChg chg="mod ord">
          <ac:chgData name="Raymond Blankestijn" userId="44588e13-28c3-41b7-bd5a-83424f9683db" providerId="ADAL" clId="{31BDCDC6-BCC4-487E-BF4D-45892D525CC0}" dt="2021-11-22T16:55:53.326" v="654" actId="167"/>
          <ac:spMkLst>
            <pc:docMk/>
            <pc:sldMk cId="3209062153" sldId="264"/>
            <ac:spMk id="3" creationId="{AB732425-84C2-4987-A06E-7B3960549F4F}"/>
          </ac:spMkLst>
        </pc:spChg>
        <pc:spChg chg="add ord">
          <ac:chgData name="Raymond Blankestijn" userId="44588e13-28c3-41b7-bd5a-83424f9683db" providerId="ADAL" clId="{31BDCDC6-BCC4-487E-BF4D-45892D525CC0}" dt="2021-11-19T09:51:56.849" v="93" actId="167"/>
          <ac:spMkLst>
            <pc:docMk/>
            <pc:sldMk cId="3209062153" sldId="264"/>
            <ac:spMk id="4" creationId="{36E55CA3-9654-4E27-ACD7-9D116FDFA505}"/>
          </ac:spMkLst>
        </pc:spChg>
        <pc:picChg chg="add mod">
          <ac:chgData name="Raymond Blankestijn" userId="44588e13-28c3-41b7-bd5a-83424f9683db" providerId="ADAL" clId="{31BDCDC6-BCC4-487E-BF4D-45892D525CC0}" dt="2021-11-19T09:59:27.297" v="123" actId="1076"/>
          <ac:picMkLst>
            <pc:docMk/>
            <pc:sldMk cId="3209062153" sldId="264"/>
            <ac:picMk id="1026" creationId="{DB236CD6-4154-40DD-BE9B-5EEF716E6680}"/>
          </ac:picMkLst>
        </pc:picChg>
      </pc:sldChg>
      <pc:sldChg chg="modSp mod">
        <pc:chgData name="Raymond Blankestijn" userId="44588e13-28c3-41b7-bd5a-83424f9683db" providerId="ADAL" clId="{31BDCDC6-BCC4-487E-BF4D-45892D525CC0}" dt="2021-11-19T10:11:26.477" v="252" actId="20577"/>
        <pc:sldMkLst>
          <pc:docMk/>
          <pc:sldMk cId="4247773347" sldId="265"/>
        </pc:sldMkLst>
        <pc:spChg chg="mod">
          <ac:chgData name="Raymond Blankestijn" userId="44588e13-28c3-41b7-bd5a-83424f9683db" providerId="ADAL" clId="{31BDCDC6-BCC4-487E-BF4D-45892D525CC0}" dt="2021-11-19T10:11:26.477" v="252" actId="20577"/>
          <ac:spMkLst>
            <pc:docMk/>
            <pc:sldMk cId="4247773347" sldId="265"/>
            <ac:spMk id="3" creationId="{93F3A747-5E7A-41A0-B1BB-78C35449D193}"/>
          </ac:spMkLst>
        </pc:spChg>
      </pc:sldChg>
      <pc:sldChg chg="addSp modSp mod">
        <pc:chgData name="Raymond Blankestijn" userId="44588e13-28c3-41b7-bd5a-83424f9683db" providerId="ADAL" clId="{31BDCDC6-BCC4-487E-BF4D-45892D525CC0}" dt="2021-11-22T17:12:10.441" v="668" actId="14100"/>
        <pc:sldMkLst>
          <pc:docMk/>
          <pc:sldMk cId="555843494" sldId="266"/>
        </pc:sldMkLst>
        <pc:spChg chg="mod ord">
          <ac:chgData name="Raymond Blankestijn" userId="44588e13-28c3-41b7-bd5a-83424f9683db" providerId="ADAL" clId="{31BDCDC6-BCC4-487E-BF4D-45892D525CC0}" dt="2021-11-22T17:11:51.411" v="663" actId="167"/>
          <ac:spMkLst>
            <pc:docMk/>
            <pc:sldMk cId="555843494" sldId="266"/>
            <ac:spMk id="3" creationId="{B848E195-392B-4405-B947-010277F50AC6}"/>
          </ac:spMkLst>
        </pc:spChg>
        <pc:spChg chg="add mod ord">
          <ac:chgData name="Raymond Blankestijn" userId="44588e13-28c3-41b7-bd5a-83424f9683db" providerId="ADAL" clId="{31BDCDC6-BCC4-487E-BF4D-45892D525CC0}" dt="2021-11-22T17:12:10.441" v="668" actId="14100"/>
          <ac:spMkLst>
            <pc:docMk/>
            <pc:sldMk cId="555843494" sldId="266"/>
            <ac:spMk id="4" creationId="{58AE01F5-B247-4555-B852-ECACAAB769D3}"/>
          </ac:spMkLst>
        </pc:spChg>
        <pc:picChg chg="add mod">
          <ac:chgData name="Raymond Blankestijn" userId="44588e13-28c3-41b7-bd5a-83424f9683db" providerId="ADAL" clId="{31BDCDC6-BCC4-487E-BF4D-45892D525CC0}" dt="2021-11-22T17:11:26.554" v="659" actId="1076"/>
          <ac:picMkLst>
            <pc:docMk/>
            <pc:sldMk cId="555843494" sldId="266"/>
            <ac:picMk id="5" creationId="{9250A00C-B593-486C-864F-7C7747F69621}"/>
          </ac:picMkLst>
        </pc:picChg>
        <pc:picChg chg="add mod">
          <ac:chgData name="Raymond Blankestijn" userId="44588e13-28c3-41b7-bd5a-83424f9683db" providerId="ADAL" clId="{31BDCDC6-BCC4-487E-BF4D-45892D525CC0}" dt="2021-11-22T17:11:26.554" v="659" actId="1076"/>
          <ac:picMkLst>
            <pc:docMk/>
            <pc:sldMk cId="555843494" sldId="266"/>
            <ac:picMk id="6" creationId="{D7AC1463-AD75-45A7-A145-E29855E46C10}"/>
          </ac:picMkLst>
        </pc:picChg>
      </pc:sldChg>
      <pc:sldChg chg="addSp delSp modSp mod">
        <pc:chgData name="Raymond Blankestijn" userId="44588e13-28c3-41b7-bd5a-83424f9683db" providerId="ADAL" clId="{31BDCDC6-BCC4-487E-BF4D-45892D525CC0}" dt="2021-11-19T10:46:57.839" v="442" actId="167"/>
        <pc:sldMkLst>
          <pc:docMk/>
          <pc:sldMk cId="1997995179" sldId="267"/>
        </pc:sldMkLst>
        <pc:spChg chg="add mod">
          <ac:chgData name="Raymond Blankestijn" userId="44588e13-28c3-41b7-bd5a-83424f9683db" providerId="ADAL" clId="{31BDCDC6-BCC4-487E-BF4D-45892D525CC0}" dt="2021-11-19T10:35:01.410" v="325" actId="113"/>
          <ac:spMkLst>
            <pc:docMk/>
            <pc:sldMk cId="1997995179" sldId="267"/>
            <ac:spMk id="7" creationId="{DCFCC21E-EA26-4225-9873-B84707525F5A}"/>
          </ac:spMkLst>
        </pc:spChg>
        <pc:spChg chg="add mod ord">
          <ac:chgData name="Raymond Blankestijn" userId="44588e13-28c3-41b7-bd5a-83424f9683db" providerId="ADAL" clId="{31BDCDC6-BCC4-487E-BF4D-45892D525CC0}" dt="2021-11-19T10:33:27.192" v="320" actId="164"/>
          <ac:spMkLst>
            <pc:docMk/>
            <pc:sldMk cId="1997995179" sldId="267"/>
            <ac:spMk id="9" creationId="{18E2A65F-ACCA-4566-B90A-35216A660041}"/>
          </ac:spMkLst>
        </pc:spChg>
        <pc:spChg chg="add del mod ord">
          <ac:chgData name="Raymond Blankestijn" userId="44588e13-28c3-41b7-bd5a-83424f9683db" providerId="ADAL" clId="{31BDCDC6-BCC4-487E-BF4D-45892D525CC0}" dt="2021-11-19T10:36:14.941" v="331" actId="11529"/>
          <ac:spMkLst>
            <pc:docMk/>
            <pc:sldMk cId="1997995179" sldId="267"/>
            <ac:spMk id="11" creationId="{06F377D1-6198-4889-828F-5CE0068F42E9}"/>
          </ac:spMkLst>
        </pc:spChg>
        <pc:spChg chg="add mod">
          <ac:chgData name="Raymond Blankestijn" userId="44588e13-28c3-41b7-bd5a-83424f9683db" providerId="ADAL" clId="{31BDCDC6-BCC4-487E-BF4D-45892D525CC0}" dt="2021-11-19T10:36:49.195" v="336" actId="207"/>
          <ac:spMkLst>
            <pc:docMk/>
            <pc:sldMk cId="1997995179" sldId="267"/>
            <ac:spMk id="12" creationId="{21F71CF2-F44C-4C67-9E48-250C2928E8CA}"/>
          </ac:spMkLst>
        </pc:spChg>
        <pc:spChg chg="add mod">
          <ac:chgData name="Raymond Blankestijn" userId="44588e13-28c3-41b7-bd5a-83424f9683db" providerId="ADAL" clId="{31BDCDC6-BCC4-487E-BF4D-45892D525CC0}" dt="2021-11-19T10:38:14.117" v="377" actId="404"/>
          <ac:spMkLst>
            <pc:docMk/>
            <pc:sldMk cId="1997995179" sldId="267"/>
            <ac:spMk id="15" creationId="{13234123-87F2-4EA8-95FC-6E6FF5D24EB9}"/>
          </ac:spMkLst>
        </pc:spChg>
        <pc:spChg chg="add del mod">
          <ac:chgData name="Raymond Blankestijn" userId="44588e13-28c3-41b7-bd5a-83424f9683db" providerId="ADAL" clId="{31BDCDC6-BCC4-487E-BF4D-45892D525CC0}" dt="2021-11-19T10:41:26.084" v="405" actId="478"/>
          <ac:spMkLst>
            <pc:docMk/>
            <pc:sldMk cId="1997995179" sldId="267"/>
            <ac:spMk id="18" creationId="{53E6C1FF-16FA-4EAD-9AEA-5CB4269E0CA3}"/>
          </ac:spMkLst>
        </pc:spChg>
        <pc:spChg chg="mod">
          <ac:chgData name="Raymond Blankestijn" userId="44588e13-28c3-41b7-bd5a-83424f9683db" providerId="ADAL" clId="{31BDCDC6-BCC4-487E-BF4D-45892D525CC0}" dt="2021-11-19T10:40:20.546" v="393"/>
          <ac:spMkLst>
            <pc:docMk/>
            <pc:sldMk cId="1997995179" sldId="267"/>
            <ac:spMk id="20" creationId="{ADC74A5D-4C8B-4D20-9013-C3B00B6C47D0}"/>
          </ac:spMkLst>
        </pc:spChg>
        <pc:spChg chg="mod">
          <ac:chgData name="Raymond Blankestijn" userId="44588e13-28c3-41b7-bd5a-83424f9683db" providerId="ADAL" clId="{31BDCDC6-BCC4-487E-BF4D-45892D525CC0}" dt="2021-11-19T10:40:36.864" v="399" actId="20577"/>
          <ac:spMkLst>
            <pc:docMk/>
            <pc:sldMk cId="1997995179" sldId="267"/>
            <ac:spMk id="21" creationId="{0383837C-22F0-4881-B8C9-3712381B7A4F}"/>
          </ac:spMkLst>
        </pc:spChg>
        <pc:spChg chg="add mod">
          <ac:chgData name="Raymond Blankestijn" userId="44588e13-28c3-41b7-bd5a-83424f9683db" providerId="ADAL" clId="{31BDCDC6-BCC4-487E-BF4D-45892D525CC0}" dt="2021-11-19T10:42:23.115" v="440" actId="1076"/>
          <ac:spMkLst>
            <pc:docMk/>
            <pc:sldMk cId="1997995179" sldId="267"/>
            <ac:spMk id="22" creationId="{8463DCB9-E19F-4368-8335-F4789D0B0CB4}"/>
          </ac:spMkLst>
        </pc:spChg>
        <pc:spChg chg="add mod ord">
          <ac:chgData name="Raymond Blankestijn" userId="44588e13-28c3-41b7-bd5a-83424f9683db" providerId="ADAL" clId="{31BDCDC6-BCC4-487E-BF4D-45892D525CC0}" dt="2021-11-19T10:46:57.839" v="442" actId="167"/>
          <ac:spMkLst>
            <pc:docMk/>
            <pc:sldMk cId="1997995179" sldId="267"/>
            <ac:spMk id="23" creationId="{80CD6D98-8DA6-4658-B197-B107F6A485B2}"/>
          </ac:spMkLst>
        </pc:spChg>
        <pc:grpChg chg="add mod">
          <ac:chgData name="Raymond Blankestijn" userId="44588e13-28c3-41b7-bd5a-83424f9683db" providerId="ADAL" clId="{31BDCDC6-BCC4-487E-BF4D-45892D525CC0}" dt="2021-11-19T10:33:35.306" v="321" actId="1076"/>
          <ac:grpSpMkLst>
            <pc:docMk/>
            <pc:sldMk cId="1997995179" sldId="267"/>
            <ac:grpSpMk id="10" creationId="{54F116FB-380C-48D4-93EE-AF743275370E}"/>
          </ac:grpSpMkLst>
        </pc:grpChg>
        <pc:grpChg chg="add mod">
          <ac:chgData name="Raymond Blankestijn" userId="44588e13-28c3-41b7-bd5a-83424f9683db" providerId="ADAL" clId="{31BDCDC6-BCC4-487E-BF4D-45892D525CC0}" dt="2021-11-19T10:42:19.931" v="439" actId="1076"/>
          <ac:grpSpMkLst>
            <pc:docMk/>
            <pc:sldMk cId="1997995179" sldId="267"/>
            <ac:grpSpMk id="19" creationId="{C3C08B3A-E328-478F-A43C-6C50BC1E2299}"/>
          </ac:grpSpMkLst>
        </pc:grpChg>
        <pc:picChg chg="add mod">
          <ac:chgData name="Raymond Blankestijn" userId="44588e13-28c3-41b7-bd5a-83424f9683db" providerId="ADAL" clId="{31BDCDC6-BCC4-487E-BF4D-45892D525CC0}" dt="2021-11-19T10:27:43.224" v="289" actId="14100"/>
          <ac:picMkLst>
            <pc:docMk/>
            <pc:sldMk cId="1997995179" sldId="267"/>
            <ac:picMk id="4" creationId="{D07241DC-F20B-4272-A4B0-7C1D380A38CD}"/>
          </ac:picMkLst>
        </pc:picChg>
        <pc:picChg chg="add mod">
          <ac:chgData name="Raymond Blankestijn" userId="44588e13-28c3-41b7-bd5a-83424f9683db" providerId="ADAL" clId="{31BDCDC6-BCC4-487E-BF4D-45892D525CC0}" dt="2021-11-19T10:39:22.604" v="387" actId="1076"/>
          <ac:picMkLst>
            <pc:docMk/>
            <pc:sldMk cId="1997995179" sldId="267"/>
            <ac:picMk id="8" creationId="{90E15BBA-F11D-4672-98E0-210D01AA6424}"/>
          </ac:picMkLst>
        </pc:picChg>
        <pc:picChg chg="add mod">
          <ac:chgData name="Raymond Blankestijn" userId="44588e13-28c3-41b7-bd5a-83424f9683db" providerId="ADAL" clId="{31BDCDC6-BCC4-487E-BF4D-45892D525CC0}" dt="2021-11-19T10:39:28.263" v="389" actId="1076"/>
          <ac:picMkLst>
            <pc:docMk/>
            <pc:sldMk cId="1997995179" sldId="267"/>
            <ac:picMk id="17" creationId="{537E754E-0C74-4DFF-B517-B9FE28CD8967}"/>
          </ac:picMkLst>
        </pc:picChg>
        <pc:picChg chg="add del mod">
          <ac:chgData name="Raymond Blankestijn" userId="44588e13-28c3-41b7-bd5a-83424f9683db" providerId="ADAL" clId="{31BDCDC6-BCC4-487E-BF4D-45892D525CC0}" dt="2021-11-19T10:42:35.135" v="441" actId="478"/>
          <ac:picMkLst>
            <pc:docMk/>
            <pc:sldMk cId="1997995179" sldId="267"/>
            <ac:picMk id="4098" creationId="{E9C5501E-94D1-455A-90E4-F0AE6C11187A}"/>
          </ac:picMkLst>
        </pc:picChg>
        <pc:cxnChg chg="add mod">
          <ac:chgData name="Raymond Blankestijn" userId="44588e13-28c3-41b7-bd5a-83424f9683db" providerId="ADAL" clId="{31BDCDC6-BCC4-487E-BF4D-45892D525CC0}" dt="2021-11-19T10:37:22.643" v="338" actId="13822"/>
          <ac:cxnSpMkLst>
            <pc:docMk/>
            <pc:sldMk cId="1997995179" sldId="267"/>
            <ac:cxnSpMk id="14" creationId="{C87E5168-C38A-4CDF-9850-8645B4A9A03F}"/>
          </ac:cxnSpMkLst>
        </pc:cxnChg>
      </pc:sldChg>
      <pc:sldChg chg="addSp delSp modSp mod modAnim">
        <pc:chgData name="Raymond Blankestijn" userId="44588e13-28c3-41b7-bd5a-83424f9683db" providerId="ADAL" clId="{31BDCDC6-BCC4-487E-BF4D-45892D525CC0}" dt="2021-11-22T17:29:58.418" v="682" actId="20577"/>
        <pc:sldMkLst>
          <pc:docMk/>
          <pc:sldMk cId="3838036188" sldId="268"/>
        </pc:sldMkLst>
        <pc:spChg chg="mod">
          <ac:chgData name="Raymond Blankestijn" userId="44588e13-28c3-41b7-bd5a-83424f9683db" providerId="ADAL" clId="{31BDCDC6-BCC4-487E-BF4D-45892D525CC0}" dt="2021-11-19T10:20:22.118" v="286" actId="20577"/>
          <ac:spMkLst>
            <pc:docMk/>
            <pc:sldMk cId="3838036188" sldId="268"/>
            <ac:spMk id="3" creationId="{29CDB052-1CEB-450E-B82B-F95CA14AAF15}"/>
          </ac:spMkLst>
        </pc:spChg>
        <pc:spChg chg="mod">
          <ac:chgData name="Raymond Blankestijn" userId="44588e13-28c3-41b7-bd5a-83424f9683db" providerId="ADAL" clId="{31BDCDC6-BCC4-487E-BF4D-45892D525CC0}" dt="2021-11-19T10:53:21.556" v="600" actId="14100"/>
          <ac:spMkLst>
            <pc:docMk/>
            <pc:sldMk cId="3838036188" sldId="268"/>
            <ac:spMk id="6" creationId="{37AC737D-D90E-421A-AD80-D542C2025191}"/>
          </ac:spMkLst>
        </pc:spChg>
        <pc:spChg chg="mod">
          <ac:chgData name="Raymond Blankestijn" userId="44588e13-28c3-41b7-bd5a-83424f9683db" providerId="ADAL" clId="{31BDCDC6-BCC4-487E-BF4D-45892D525CC0}" dt="2021-11-22T17:29:58.418" v="682" actId="20577"/>
          <ac:spMkLst>
            <pc:docMk/>
            <pc:sldMk cId="3838036188" sldId="268"/>
            <ac:spMk id="7" creationId="{628E9BC6-E5EA-42E8-B4DB-1F62E6C2AB96}"/>
          </ac:spMkLst>
        </pc:spChg>
        <pc:grpChg chg="add mod">
          <ac:chgData name="Raymond Blankestijn" userId="44588e13-28c3-41b7-bd5a-83424f9683db" providerId="ADAL" clId="{31BDCDC6-BCC4-487E-BF4D-45892D525CC0}" dt="2021-11-19T10:54:17.214" v="640" actId="14100"/>
          <ac:grpSpMkLst>
            <pc:docMk/>
            <pc:sldMk cId="3838036188" sldId="268"/>
            <ac:grpSpMk id="5" creationId="{589EC297-878C-44CF-B815-E22EC6FF9011}"/>
          </ac:grpSpMkLst>
        </pc:grpChg>
        <pc:picChg chg="add mod">
          <ac:chgData name="Raymond Blankestijn" userId="44588e13-28c3-41b7-bd5a-83424f9683db" providerId="ADAL" clId="{31BDCDC6-BCC4-487E-BF4D-45892D525CC0}" dt="2021-11-22T17:29:02.849" v="674" actId="14100"/>
          <ac:picMkLst>
            <pc:docMk/>
            <pc:sldMk cId="3838036188" sldId="268"/>
            <ac:picMk id="8" creationId="{6685EA8D-2A40-4A3F-B63C-36B481D02B23}"/>
          </ac:picMkLst>
        </pc:picChg>
        <pc:picChg chg="del">
          <ac:chgData name="Raymond Blankestijn" userId="44588e13-28c3-41b7-bd5a-83424f9683db" providerId="ADAL" clId="{31BDCDC6-BCC4-487E-BF4D-45892D525CC0}" dt="2021-11-22T17:28:46.415" v="669" actId="478"/>
          <ac:picMkLst>
            <pc:docMk/>
            <pc:sldMk cId="3838036188" sldId="268"/>
            <ac:picMk id="5122" creationId="{39AC935A-669B-4491-BE44-101D8BFD75B9}"/>
          </ac:picMkLst>
        </pc:picChg>
      </pc:sldChg>
      <pc:sldChg chg="addSp delSp modSp mod">
        <pc:chgData name="Raymond Blankestijn" userId="44588e13-28c3-41b7-bd5a-83424f9683db" providerId="ADAL" clId="{31BDCDC6-BCC4-487E-BF4D-45892D525CC0}" dt="2021-11-22T17:03:05.021" v="657" actId="20577"/>
        <pc:sldMkLst>
          <pc:docMk/>
          <pc:sldMk cId="936219079" sldId="269"/>
        </pc:sldMkLst>
        <pc:spChg chg="mod">
          <ac:chgData name="Raymond Blankestijn" userId="44588e13-28c3-41b7-bd5a-83424f9683db" providerId="ADAL" clId="{31BDCDC6-BCC4-487E-BF4D-45892D525CC0}" dt="2021-11-19T10:02:41.463" v="149"/>
          <ac:spMkLst>
            <pc:docMk/>
            <pc:sldMk cId="936219079" sldId="269"/>
            <ac:spMk id="2" creationId="{6167390F-4609-4173-A523-B2196C7BD9BD}"/>
          </ac:spMkLst>
        </pc:spChg>
        <pc:spChg chg="mod ord">
          <ac:chgData name="Raymond Blankestijn" userId="44588e13-28c3-41b7-bd5a-83424f9683db" providerId="ADAL" clId="{31BDCDC6-BCC4-487E-BF4D-45892D525CC0}" dt="2021-11-22T17:03:05.021" v="657" actId="20577"/>
          <ac:spMkLst>
            <pc:docMk/>
            <pc:sldMk cId="936219079" sldId="269"/>
            <ac:spMk id="3" creationId="{55C4D32D-1DF0-4412-AA23-29AD51C1439C}"/>
          </ac:spMkLst>
        </pc:spChg>
        <pc:spChg chg="add del ord">
          <ac:chgData name="Raymond Blankestijn" userId="44588e13-28c3-41b7-bd5a-83424f9683db" providerId="ADAL" clId="{31BDCDC6-BCC4-487E-BF4D-45892D525CC0}" dt="2021-11-19T10:04:02.059" v="159" actId="11529"/>
          <ac:spMkLst>
            <pc:docMk/>
            <pc:sldMk cId="936219079" sldId="269"/>
            <ac:spMk id="4" creationId="{18474127-61BF-4C75-B004-003A82CBC390}"/>
          </ac:spMkLst>
        </pc:spChg>
        <pc:spChg chg="add mod ord">
          <ac:chgData name="Raymond Blankestijn" userId="44588e13-28c3-41b7-bd5a-83424f9683db" providerId="ADAL" clId="{31BDCDC6-BCC4-487E-BF4D-45892D525CC0}" dt="2021-11-19T10:07:41.177" v="218" actId="14100"/>
          <ac:spMkLst>
            <pc:docMk/>
            <pc:sldMk cId="936219079" sldId="269"/>
            <ac:spMk id="5" creationId="{E0DD2B1D-10D4-4F26-916F-EB986766A08D}"/>
          </ac:spMkLst>
        </pc:spChg>
        <pc:picChg chg="add mod">
          <ac:chgData name="Raymond Blankestijn" userId="44588e13-28c3-41b7-bd5a-83424f9683db" providerId="ADAL" clId="{31BDCDC6-BCC4-487E-BF4D-45892D525CC0}" dt="2021-11-19T10:02:55.283" v="152" actId="1076"/>
          <ac:picMkLst>
            <pc:docMk/>
            <pc:sldMk cId="936219079" sldId="269"/>
            <ac:picMk id="2050" creationId="{61152179-0749-41DD-B768-D4ABC2DBDA40}"/>
          </ac:picMkLst>
        </pc:picChg>
        <pc:picChg chg="add mod">
          <ac:chgData name="Raymond Blankestijn" userId="44588e13-28c3-41b7-bd5a-83424f9683db" providerId="ADAL" clId="{31BDCDC6-BCC4-487E-BF4D-45892D525CC0}" dt="2021-11-19T10:02:51.324" v="151" actId="1076"/>
          <ac:picMkLst>
            <pc:docMk/>
            <pc:sldMk cId="936219079" sldId="269"/>
            <ac:picMk id="2052" creationId="{0C20D602-2CC9-41ED-A8FD-3D2C6CC7F43D}"/>
          </ac:picMkLst>
        </pc:picChg>
      </pc:sldChg>
      <pc:sldChg chg="addSp modSp mod">
        <pc:chgData name="Raymond Blankestijn" userId="44588e13-28c3-41b7-bd5a-83424f9683db" providerId="ADAL" clId="{31BDCDC6-BCC4-487E-BF4D-45892D525CC0}" dt="2021-11-19T10:09:59.905" v="234" actId="1076"/>
        <pc:sldMkLst>
          <pc:docMk/>
          <pc:sldMk cId="566735505" sldId="270"/>
        </pc:sldMkLst>
        <pc:spChg chg="add mod">
          <ac:chgData name="Raymond Blankestijn" userId="44588e13-28c3-41b7-bd5a-83424f9683db" providerId="ADAL" clId="{31BDCDC6-BCC4-487E-BF4D-45892D525CC0}" dt="2021-11-19T10:09:01.882" v="226" actId="1076"/>
          <ac:spMkLst>
            <pc:docMk/>
            <pc:sldMk cId="566735505" sldId="270"/>
            <ac:spMk id="3" creationId="{3A3E79D3-EC4A-4146-83B9-7DEB8353DFA2}"/>
          </ac:spMkLst>
        </pc:spChg>
        <pc:spChg chg="add mod">
          <ac:chgData name="Raymond Blankestijn" userId="44588e13-28c3-41b7-bd5a-83424f9683db" providerId="ADAL" clId="{31BDCDC6-BCC4-487E-BF4D-45892D525CC0}" dt="2021-11-19T10:09:14.229" v="228" actId="1076"/>
          <ac:spMkLst>
            <pc:docMk/>
            <pc:sldMk cId="566735505" sldId="270"/>
            <ac:spMk id="4" creationId="{AFE79D3E-ED2D-4704-9D53-638F76B58BF8}"/>
          </ac:spMkLst>
        </pc:spChg>
        <pc:picChg chg="add mod">
          <ac:chgData name="Raymond Blankestijn" userId="44588e13-28c3-41b7-bd5a-83424f9683db" providerId="ADAL" clId="{31BDCDC6-BCC4-487E-BF4D-45892D525CC0}" dt="2021-11-19T10:09:59.905" v="234" actId="1076"/>
          <ac:picMkLst>
            <pc:docMk/>
            <pc:sldMk cId="566735505" sldId="270"/>
            <ac:picMk id="6" creationId="{AC484A3B-8BAD-4EAF-887C-4121C0846CC6}"/>
          </ac:picMkLst>
        </pc:picChg>
      </pc:sldChg>
      <pc:sldChg chg="addSp modSp mod">
        <pc:chgData name="Raymond Blankestijn" userId="44588e13-28c3-41b7-bd5a-83424f9683db" providerId="ADAL" clId="{31BDCDC6-BCC4-487E-BF4D-45892D525CC0}" dt="2021-11-19T10:10:24.261" v="236" actId="1076"/>
        <pc:sldMkLst>
          <pc:docMk/>
          <pc:sldMk cId="2993350399" sldId="271"/>
        </pc:sldMkLst>
        <pc:spChg chg="add mod">
          <ac:chgData name="Raymond Blankestijn" userId="44588e13-28c3-41b7-bd5a-83424f9683db" providerId="ADAL" clId="{31BDCDC6-BCC4-487E-BF4D-45892D525CC0}" dt="2021-11-19T10:09:35.526" v="230" actId="1076"/>
          <ac:spMkLst>
            <pc:docMk/>
            <pc:sldMk cId="2993350399" sldId="271"/>
            <ac:spMk id="3" creationId="{D6F6FECE-F511-426B-AA72-19F353E297C5}"/>
          </ac:spMkLst>
        </pc:spChg>
        <pc:spChg chg="add mod">
          <ac:chgData name="Raymond Blankestijn" userId="44588e13-28c3-41b7-bd5a-83424f9683db" providerId="ADAL" clId="{31BDCDC6-BCC4-487E-BF4D-45892D525CC0}" dt="2021-11-19T10:09:42.952" v="232" actId="1076"/>
          <ac:spMkLst>
            <pc:docMk/>
            <pc:sldMk cId="2993350399" sldId="271"/>
            <ac:spMk id="4" creationId="{13E6B4D9-F785-483F-89D8-E7AEE0D0BA82}"/>
          </ac:spMkLst>
        </pc:spChg>
        <pc:picChg chg="add mod">
          <ac:chgData name="Raymond Blankestijn" userId="44588e13-28c3-41b7-bd5a-83424f9683db" providerId="ADAL" clId="{31BDCDC6-BCC4-487E-BF4D-45892D525CC0}" dt="2021-11-19T10:10:24.261" v="236" actId="1076"/>
          <ac:picMkLst>
            <pc:docMk/>
            <pc:sldMk cId="2993350399" sldId="271"/>
            <ac:picMk id="6" creationId="{B167F317-4769-43CD-8AF5-52DF0D2B490D}"/>
          </ac:picMkLst>
        </pc:picChg>
      </pc:sldChg>
      <pc:sldChg chg="modSp add mod">
        <pc:chgData name="Raymond Blankestijn" userId="44588e13-28c3-41b7-bd5a-83424f9683db" providerId="ADAL" clId="{31BDCDC6-BCC4-487E-BF4D-45892D525CC0}" dt="2021-11-23T12:09:57.151" v="732" actId="20577"/>
        <pc:sldMkLst>
          <pc:docMk/>
          <pc:sldMk cId="1144508889" sldId="273"/>
        </pc:sldMkLst>
        <pc:spChg chg="mod">
          <ac:chgData name="Raymond Blankestijn" userId="44588e13-28c3-41b7-bd5a-83424f9683db" providerId="ADAL" clId="{31BDCDC6-BCC4-487E-BF4D-45892D525CC0}" dt="2021-11-23T12:09:57.151" v="732" actId="20577"/>
          <ac:spMkLst>
            <pc:docMk/>
            <pc:sldMk cId="1144508889" sldId="273"/>
            <ac:spMk id="3" creationId="{B848E195-392B-4405-B947-010277F50AC6}"/>
          </ac:spMkLst>
        </pc:spChg>
      </pc:sldChg>
      <pc:sldChg chg="add del">
        <pc:chgData name="Raymond Blankestijn" userId="44588e13-28c3-41b7-bd5a-83424f9683db" providerId="ADAL" clId="{31BDCDC6-BCC4-487E-BF4D-45892D525CC0}" dt="2021-11-19T09:46:05.452" v="85" actId="2696"/>
        <pc:sldMkLst>
          <pc:docMk/>
          <pc:sldMk cId="18001153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921F2-CE13-489D-99EE-4E06E122133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18984-FEB7-4B35-96A7-2FCC62DF30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22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54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41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530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7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86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318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08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451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423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78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29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2898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712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58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495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82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489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216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00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127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593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7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293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680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4133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382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64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577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619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933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5037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1588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0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9775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51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007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910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221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313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908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907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53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0854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32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5794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290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2911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61661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175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38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526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444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9988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0428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25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1005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6837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8719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4392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0152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09815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2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82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13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286745E-2504-4CC0-B9E9-CAA38F1C7341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048AEDA-F99D-481F-8693-13F17E3350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61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5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20-11-2022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C8B50-740F-4C6B-BB1B-9D4FB5C40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DML – </a:t>
            </a:r>
            <a:r>
              <a:rPr lang="nl-NL" dirty="0" err="1"/>
              <a:t>Joins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Subquery’s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A1E5DF-8E7F-493A-8FC3-3E539E476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06928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E0DD2B1D-10D4-4F26-916F-EB986766A08D}"/>
              </a:ext>
            </a:extLst>
          </p:cNvPr>
          <p:cNvSpPr/>
          <p:nvPr/>
        </p:nvSpPr>
        <p:spPr>
          <a:xfrm>
            <a:off x="2196083" y="4974336"/>
            <a:ext cx="5360185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4D32D-1DF0-4412-AA23-29AD51C14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578" y="1729712"/>
            <a:ext cx="9394344" cy="4782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INNER JOIN filters based on a condition that </a:t>
            </a:r>
            <a:r>
              <a:rPr lang="en-US" b="1" dirty="0"/>
              <a:t>both tables</a:t>
            </a:r>
            <a:r>
              <a:rPr lang="en-US" dirty="0"/>
              <a:t> must meet, RIGHT and LEFT JOIN do things differently.</a:t>
            </a:r>
            <a:endParaRPr lang="nl-NL" dirty="0"/>
          </a:p>
          <a:p>
            <a:endParaRPr lang="en-US" dirty="0"/>
          </a:p>
          <a:p>
            <a:r>
              <a:rPr lang="en-US" dirty="0"/>
              <a:t>RIGHT and LEFT JOIN take one of the two tables as BASE and will connect the rows of the other table where possible (based on the condition) </a:t>
            </a:r>
          </a:p>
          <a:p>
            <a:pPr lvl="1"/>
            <a:r>
              <a:rPr lang="en-US" dirty="0"/>
              <a:t>This means that rows from the basic table will always exist in the virtual table (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) and are supplemented with NULL where there is no 'connection’.</a:t>
            </a:r>
            <a:endParaRPr lang="nl-NL" dirty="0"/>
          </a:p>
          <a:p>
            <a:endParaRPr lang="en-US" dirty="0"/>
          </a:p>
          <a:p>
            <a:r>
              <a:rPr lang="en-US" dirty="0"/>
              <a:t>RIGHT JOIN takes the table that is newly added as a base
LEFT JOIN takes the table that is first called as the base</a:t>
            </a:r>
          </a:p>
          <a:p>
            <a:endParaRPr lang="en-US" dirty="0"/>
          </a:p>
          <a:p>
            <a:r>
              <a:rPr lang="en-US" dirty="0"/>
              <a:t>SQL example:</a:t>
            </a:r>
            <a:endParaRPr lang="nl-NL" dirty="0"/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SELECT * 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FROM CUSTOMER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[LEFT/RIGHT] (OUTER) JOIN ORDER 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     ON CUSTOMER.CUSTOMERID = ORDER.CUSTOMERID</a:t>
            </a:r>
          </a:p>
          <a:p>
            <a:pPr marL="342900" lvl="1" indent="0">
              <a:buNone/>
            </a:pPr>
            <a:endParaRPr lang="nl-NL" dirty="0"/>
          </a:p>
          <a:p>
            <a:r>
              <a:rPr lang="nl-NL" dirty="0" err="1"/>
              <a:t>Result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67390F-4609-4173-A523-B2196C7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LEFT and RIGHT JOIN</a:t>
            </a:r>
          </a:p>
        </p:txBody>
      </p:sp>
      <p:pic>
        <p:nvPicPr>
          <p:cNvPr id="2050" name="Picture 2" descr="SQL LEFT JOIN">
            <a:extLst>
              <a:ext uri="{FF2B5EF4-FFF2-40B4-BE49-F238E27FC236}">
                <a16:creationId xmlns:a16="http://schemas.microsoft.com/office/drawing/2014/main" id="{61152179-0749-41DD-B768-D4ABC2DB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56" y="17811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RIGHT JOIN">
            <a:extLst>
              <a:ext uri="{FF2B5EF4-FFF2-40B4-BE49-F238E27FC236}">
                <a16:creationId xmlns:a16="http://schemas.microsoft.com/office/drawing/2014/main" id="{0C20D602-2CC9-41ED-A8FD-3D2C6CC7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56" y="17811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1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E714613-93F2-4ED7-B2C9-C66BA86F2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1" y="525899"/>
            <a:ext cx="9385250" cy="5663513"/>
          </a:xfr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A3E79D3-EC4A-4146-83B9-7DEB8353DFA2}"/>
              </a:ext>
            </a:extLst>
          </p:cNvPr>
          <p:cNvSpPr/>
          <p:nvPr/>
        </p:nvSpPr>
        <p:spPr>
          <a:xfrm>
            <a:off x="2798064" y="1456944"/>
            <a:ext cx="188976" cy="225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FE79D3E-ED2D-4704-9D53-638F76B58BF8}"/>
              </a:ext>
            </a:extLst>
          </p:cNvPr>
          <p:cNvSpPr/>
          <p:nvPr/>
        </p:nvSpPr>
        <p:spPr>
          <a:xfrm>
            <a:off x="7400544" y="1414272"/>
            <a:ext cx="188976" cy="225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2" descr="SQL LEFT JOIN">
            <a:extLst>
              <a:ext uri="{FF2B5EF4-FFF2-40B4-BE49-F238E27FC236}">
                <a16:creationId xmlns:a16="http://schemas.microsoft.com/office/drawing/2014/main" id="{AC484A3B-8BAD-4EAF-887C-4121C0846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93" y="75819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7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E714613-93F2-4ED7-B2C9-C66BA86F2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1" y="562183"/>
            <a:ext cx="9385250" cy="5590944"/>
          </a:xfr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D6F6FECE-F511-426B-AA72-19F353E297C5}"/>
              </a:ext>
            </a:extLst>
          </p:cNvPr>
          <p:cNvSpPr/>
          <p:nvPr/>
        </p:nvSpPr>
        <p:spPr>
          <a:xfrm>
            <a:off x="2810256" y="1426464"/>
            <a:ext cx="188976" cy="225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3E6B4D9-F785-483F-89D8-E7AEE0D0BA82}"/>
              </a:ext>
            </a:extLst>
          </p:cNvPr>
          <p:cNvSpPr/>
          <p:nvPr/>
        </p:nvSpPr>
        <p:spPr>
          <a:xfrm>
            <a:off x="7473696" y="1426464"/>
            <a:ext cx="188976" cy="225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4" descr="SQL RIGHT JOIN">
            <a:extLst>
              <a:ext uri="{FF2B5EF4-FFF2-40B4-BE49-F238E27FC236}">
                <a16:creationId xmlns:a16="http://schemas.microsoft.com/office/drawing/2014/main" id="{B167F317-4769-43CD-8AF5-52DF0D2B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76" y="10496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3BDE9-4170-48EA-9163-6D09675C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Key’p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eye</a:t>
            </a:r>
            <a:r>
              <a:rPr lang="nl-NL" dirty="0"/>
              <a:t> out </a:t>
            </a:r>
            <a:r>
              <a:rPr lang="nl-NL" dirty="0" err="1"/>
              <a:t>for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3A747-5E7A-41A0-B1BB-78C35449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9 out of 10 cases </a:t>
            </a:r>
            <a:r>
              <a:rPr lang="nl-NL" dirty="0" err="1"/>
              <a:t>the</a:t>
            </a:r>
            <a:r>
              <a:rPr lang="nl-NL" dirty="0"/>
              <a:t> filter (or matching criteria)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relation</a:t>
            </a:r>
            <a:r>
              <a:rPr lang="nl-NL" dirty="0"/>
              <a:t> of </a:t>
            </a:r>
            <a:r>
              <a:rPr lang="nl-NL" b="1" u="sng" dirty="0" err="1">
                <a:solidFill>
                  <a:srgbClr val="009BAA"/>
                </a:solidFill>
              </a:rPr>
              <a:t>Primary</a:t>
            </a:r>
            <a:r>
              <a:rPr lang="nl-NL" b="1" u="sng" dirty="0">
                <a:solidFill>
                  <a:srgbClr val="009BAA"/>
                </a:solidFill>
              </a:rPr>
              <a:t> </a:t>
            </a:r>
            <a:r>
              <a:rPr lang="nl-NL" b="1" u="sng" dirty="0" err="1">
                <a:solidFill>
                  <a:srgbClr val="009BAA"/>
                </a:solidFill>
              </a:rPr>
              <a:t>Key</a:t>
            </a:r>
            <a:r>
              <a:rPr lang="nl-NL" b="1" u="sng" dirty="0">
                <a:solidFill>
                  <a:srgbClr val="009BAA"/>
                </a:solidFill>
              </a:rPr>
              <a:t> (PK) </a:t>
            </a:r>
            <a:r>
              <a:rPr lang="nl-NL" dirty="0"/>
              <a:t>in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u="sng" dirty="0" err="1">
                <a:solidFill>
                  <a:schemeClr val="accent1"/>
                </a:solidFill>
              </a:rPr>
              <a:t>Foreign</a:t>
            </a:r>
            <a:r>
              <a:rPr lang="nl-NL" b="1" u="sng" dirty="0">
                <a:solidFill>
                  <a:schemeClr val="accent1"/>
                </a:solidFill>
              </a:rPr>
              <a:t> </a:t>
            </a:r>
            <a:r>
              <a:rPr lang="nl-NL" b="1" u="sng" dirty="0" err="1">
                <a:solidFill>
                  <a:schemeClr val="accent1"/>
                </a:solidFill>
              </a:rPr>
              <a:t>Key</a:t>
            </a:r>
            <a:r>
              <a:rPr lang="nl-NL" b="1" u="sng" dirty="0">
                <a:solidFill>
                  <a:schemeClr val="accent1"/>
                </a:solidFill>
              </a:rPr>
              <a:t> (FK)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Please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JOINING or </a:t>
            </a:r>
            <a:r>
              <a:rPr lang="nl-NL" dirty="0" err="1"/>
              <a:t>comparing</a:t>
            </a:r>
            <a:r>
              <a:rPr lang="nl-NL" dirty="0"/>
              <a:t> data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actually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comparison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date_of_birth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favourite_puppy</a:t>
            </a:r>
            <a:endParaRPr lang="nl-NL" dirty="0"/>
          </a:p>
          <a:p>
            <a:pPr lvl="1"/>
            <a:r>
              <a:rPr lang="nl-NL" dirty="0"/>
              <a:t>Or </a:t>
            </a:r>
            <a:r>
              <a:rPr lang="nl-NL" dirty="0" err="1"/>
              <a:t>firstname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phone_number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However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have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creative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Always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JOIN as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b="1" dirty="0"/>
              <a:t>or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filter out </a:t>
            </a:r>
            <a:r>
              <a:rPr lang="nl-NL" dirty="0" err="1"/>
              <a:t>certain</a:t>
            </a:r>
            <a:r>
              <a:rPr lang="nl-NL" dirty="0"/>
              <a:t> data.</a:t>
            </a:r>
          </a:p>
          <a:p>
            <a:pPr lvl="1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/>
              <a:t>= is </a:t>
            </a:r>
            <a:r>
              <a:rPr lang="nl-NL" b="1" dirty="0" err="1"/>
              <a:t>just</a:t>
            </a:r>
            <a:r>
              <a:rPr lang="nl-NL" b="1" dirty="0"/>
              <a:t> </a:t>
            </a:r>
            <a:r>
              <a:rPr lang="nl-NL" b="1" dirty="0" err="1"/>
              <a:t>an</a:t>
            </a:r>
            <a:r>
              <a:rPr lang="nl-NL" b="1" dirty="0"/>
              <a:t> operator</a:t>
            </a:r>
            <a:r>
              <a:rPr lang="nl-NL" dirty="0"/>
              <a:t>. It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replaced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&lt;, &gt; or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operator.</a:t>
            </a:r>
          </a:p>
          <a:p>
            <a:pPr lvl="1"/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new </a:t>
            </a:r>
            <a:r>
              <a:rPr lang="nl-NL" dirty="0" err="1"/>
              <a:t>functionality</a:t>
            </a:r>
            <a:r>
              <a:rPr lang="nl-NL" dirty="0"/>
              <a:t>. It is </a:t>
            </a:r>
            <a:r>
              <a:rPr lang="nl-NL" dirty="0" err="1"/>
              <a:t>the</a:t>
            </a:r>
            <a:r>
              <a:rPr lang="nl-NL" dirty="0"/>
              <a:t> ONLY way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hang of </a:t>
            </a:r>
            <a:r>
              <a:rPr lang="nl-NL" dirty="0" err="1"/>
              <a:t>this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77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8AE01F5-B247-4555-B852-ECACAAB769D3}"/>
              </a:ext>
            </a:extLst>
          </p:cNvPr>
          <p:cNvSpPr/>
          <p:nvPr/>
        </p:nvSpPr>
        <p:spPr>
          <a:xfrm>
            <a:off x="1515035" y="5169742"/>
            <a:ext cx="4580965" cy="150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48E195-392B-4405-B947-010277F5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9394344" cy="503083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effectLst/>
              </a:rPr>
              <a:t>A </a:t>
            </a:r>
            <a:r>
              <a:rPr lang="en-US" b="0" i="0" u="sng" dirty="0">
                <a:effectLst/>
              </a:rPr>
              <a:t>subquery</a:t>
            </a:r>
            <a:r>
              <a:rPr lang="en-US" b="0" i="0" dirty="0">
                <a:effectLst/>
              </a:rPr>
              <a:t> is a SQL query nested inside a larger query.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</a:t>
            </a:r>
            <a:r>
              <a:rPr lang="en-US" b="0" i="0" u="sng" dirty="0">
                <a:effectLst/>
              </a:rPr>
              <a:t>subquery</a:t>
            </a:r>
            <a:r>
              <a:rPr lang="en-US" b="0" i="0" dirty="0">
                <a:effectLst/>
              </a:rPr>
              <a:t> may occur in :</a:t>
            </a:r>
          </a:p>
          <a:p>
            <a:pPr marL="1171575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- A SELECT clause</a:t>
            </a:r>
          </a:p>
          <a:p>
            <a:pPr marL="1171575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- A FROM clause</a:t>
            </a:r>
          </a:p>
          <a:p>
            <a:pPr marL="1171575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- A WHERE clause</a:t>
            </a:r>
          </a:p>
          <a:p>
            <a:endParaRPr lang="nl-NL" dirty="0"/>
          </a:p>
          <a:p>
            <a:r>
              <a:rPr lang="nl-NL" dirty="0"/>
              <a:t>A </a:t>
            </a:r>
            <a:r>
              <a:rPr lang="nl-NL" u="sng" dirty="0" err="1"/>
              <a:t>subquery</a:t>
            </a:r>
            <a:r>
              <a:rPr lang="nl-NL" dirty="0"/>
              <a:t> is </a:t>
            </a:r>
            <a:r>
              <a:rPr lang="nl-NL" dirty="0" err="1"/>
              <a:t>nothing</a:t>
            </a:r>
            <a:r>
              <a:rPr lang="nl-NL" dirty="0"/>
              <a:t> more </a:t>
            </a:r>
            <a:r>
              <a:rPr lang="nl-NL" dirty="0" err="1"/>
              <a:t>then</a:t>
            </a:r>
            <a:r>
              <a:rPr lang="nl-NL" dirty="0"/>
              <a:t> a select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select</a:t>
            </a:r>
          </a:p>
          <a:p>
            <a:pPr lvl="1"/>
            <a:r>
              <a:rPr lang="nl-NL" dirty="0" err="1"/>
              <a:t>Anyone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flashbacks </a:t>
            </a:r>
            <a:r>
              <a:rPr lang="nl-NL" dirty="0" err="1"/>
              <a:t>to</a:t>
            </a:r>
            <a:r>
              <a:rPr lang="nl-NL" dirty="0"/>
              <a:t> PHP1 </a:t>
            </a:r>
            <a:r>
              <a:rPr lang="nl-NL" dirty="0" err="1"/>
              <a:t>nested</a:t>
            </a:r>
            <a:r>
              <a:rPr lang="nl-NL" dirty="0"/>
              <a:t> loops?</a:t>
            </a:r>
          </a:p>
          <a:p>
            <a:pPr lvl="1"/>
            <a:endParaRPr lang="nl-NL" dirty="0"/>
          </a:p>
          <a:p>
            <a:r>
              <a:rPr lang="nl-NL" dirty="0"/>
              <a:t>It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we </a:t>
            </a:r>
            <a:r>
              <a:rPr lang="nl-NL" dirty="0" err="1"/>
              <a:t>still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retrieve</a:t>
            </a:r>
            <a:r>
              <a:rPr lang="nl-NL" dirty="0"/>
              <a:t> data </a:t>
            </a:r>
            <a:r>
              <a:rPr lang="nl-NL" dirty="0" err="1"/>
              <a:t>from</a:t>
            </a:r>
            <a:r>
              <a:rPr lang="nl-NL" dirty="0"/>
              <a:t> 1 single </a:t>
            </a:r>
            <a:r>
              <a:rPr lang="nl-NL" dirty="0" err="1"/>
              <a:t>table</a:t>
            </a:r>
            <a:r>
              <a:rPr lang="nl-NL" dirty="0"/>
              <a:t>, but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 (WHERE) </a:t>
            </a:r>
            <a:r>
              <a:rPr lang="nl-NL" dirty="0" err="1"/>
              <a:t>originating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different </a:t>
            </a:r>
            <a:r>
              <a:rPr lang="nl-NL" dirty="0" err="1"/>
              <a:t>table</a:t>
            </a:r>
            <a:endParaRPr lang="nl-NL" dirty="0"/>
          </a:p>
          <a:p>
            <a:pPr lvl="1"/>
            <a:r>
              <a:rPr lang="nl-NL" dirty="0"/>
              <a:t>Yes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, </a:t>
            </a:r>
            <a:r>
              <a:rPr lang="nl-NL" dirty="0" err="1"/>
              <a:t>i’m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making </a:t>
            </a:r>
            <a:r>
              <a:rPr lang="nl-NL" dirty="0" err="1"/>
              <a:t>this</a:t>
            </a:r>
            <a:r>
              <a:rPr lang="nl-NL" dirty="0"/>
              <a:t> stuff up.</a:t>
            </a:r>
          </a:p>
          <a:p>
            <a:pPr lvl="1"/>
            <a:endParaRPr lang="nl-NL" dirty="0"/>
          </a:p>
          <a:p>
            <a:r>
              <a:rPr lang="nl-NL" dirty="0" err="1"/>
              <a:t>Let’s</a:t>
            </a:r>
            <a:r>
              <a:rPr lang="nl-NL" dirty="0"/>
              <a:t> say i want </a:t>
            </a:r>
            <a:r>
              <a:rPr lang="nl-NL" dirty="0" err="1"/>
              <a:t>to</a:t>
            </a:r>
            <a:r>
              <a:rPr lang="nl-NL" dirty="0"/>
              <a:t> get a list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customers</a:t>
            </a:r>
            <a:r>
              <a:rPr lang="nl-NL" dirty="0"/>
              <a:t> that have </a:t>
            </a:r>
            <a:r>
              <a:rPr lang="nl-NL" dirty="0" err="1"/>
              <a:t>placed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order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100,00 euro.</a:t>
            </a:r>
          </a:p>
          <a:p>
            <a:endParaRPr lang="nl-NL" dirty="0"/>
          </a:p>
          <a:p>
            <a:pPr marL="342900" lvl="1" indent="0">
              <a:buNone/>
            </a:pPr>
            <a:r>
              <a:rPr lang="nl-NL" dirty="0"/>
              <a:t>	</a:t>
            </a:r>
            <a:r>
              <a:rPr lang="nl-NL" dirty="0">
                <a:solidFill>
                  <a:schemeClr val="bg1"/>
                </a:solidFill>
              </a:rPr>
              <a:t>SELECT </a:t>
            </a:r>
            <a:r>
              <a:rPr lang="nl-NL" dirty="0" err="1">
                <a:solidFill>
                  <a:schemeClr val="bg1"/>
                </a:solidFill>
              </a:rPr>
              <a:t>firstname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lastname</a:t>
            </a:r>
            <a:endParaRPr lang="nl-NL" dirty="0">
              <a:solidFill>
                <a:schemeClr val="bg1"/>
              </a:solidFill>
            </a:endParaRP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FROM CUSTOMER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WHERE </a:t>
            </a:r>
            <a:r>
              <a:rPr lang="nl-NL" dirty="0" err="1">
                <a:solidFill>
                  <a:schemeClr val="bg1"/>
                </a:solidFill>
              </a:rPr>
              <a:t>customerid</a:t>
            </a:r>
            <a:r>
              <a:rPr lang="nl-NL" dirty="0">
                <a:solidFill>
                  <a:schemeClr val="bg1"/>
                </a:solidFill>
              </a:rPr>
              <a:t> IN (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		SELECT </a:t>
            </a:r>
            <a:r>
              <a:rPr lang="nl-NL" dirty="0" err="1">
                <a:solidFill>
                  <a:schemeClr val="bg1"/>
                </a:solidFill>
              </a:rPr>
              <a:t>customerid</a:t>
            </a:r>
            <a:endParaRPr lang="nl-NL" dirty="0">
              <a:solidFill>
                <a:schemeClr val="bg1"/>
              </a:solidFill>
            </a:endParaRP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		FROM ORDER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		WHERE </a:t>
            </a:r>
            <a:r>
              <a:rPr lang="nl-NL" dirty="0" err="1">
                <a:solidFill>
                  <a:schemeClr val="bg1"/>
                </a:solidFill>
              </a:rPr>
              <a:t>TotalAmt</a:t>
            </a:r>
            <a:r>
              <a:rPr lang="nl-NL" dirty="0">
                <a:solidFill>
                  <a:schemeClr val="bg1"/>
                </a:solidFill>
              </a:rPr>
              <a:t> &gt; 100);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DBA8-17C2-4F87-ADCD-1FB2E7E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Subquery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50A00C-B593-486C-864F-7C7747F6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006" y="4873970"/>
            <a:ext cx="1359698" cy="18695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7AC1463-AD75-45A7-A145-E29855E4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704" y="4957599"/>
            <a:ext cx="1309688" cy="13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inhoud 22">
            <a:extLst>
              <a:ext uri="{FF2B5EF4-FFF2-40B4-BE49-F238E27FC236}">
                <a16:creationId xmlns:a16="http://schemas.microsoft.com/office/drawing/2014/main" id="{80CD6D98-8DA6-4658-B197-B107F6A4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82A672-3BD3-425D-B0DA-568DE8E3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different </a:t>
            </a:r>
            <a:r>
              <a:rPr lang="nl-NL" dirty="0" err="1"/>
              <a:t>example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7241DC-F20B-4272-A4B0-7C1D380A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347665"/>
            <a:ext cx="3040380" cy="1816498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54F116FB-380C-48D4-93EE-AF743275370E}"/>
              </a:ext>
            </a:extLst>
          </p:cNvPr>
          <p:cNvGrpSpPr/>
          <p:nvPr/>
        </p:nvGrpSpPr>
        <p:grpSpPr>
          <a:xfrm>
            <a:off x="1109471" y="1911372"/>
            <a:ext cx="4257401" cy="1904170"/>
            <a:chOff x="493776" y="1255914"/>
            <a:chExt cx="4126992" cy="1554342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8E2A65F-ACCA-4566-B90A-35216A660041}"/>
                </a:ext>
              </a:extLst>
            </p:cNvPr>
            <p:cNvSpPr/>
            <p:nvPr/>
          </p:nvSpPr>
          <p:spPr>
            <a:xfrm>
              <a:off x="493776" y="1255914"/>
              <a:ext cx="4126992" cy="1554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DCFCC21E-EA26-4225-9873-B84707525F5A}"/>
                </a:ext>
              </a:extLst>
            </p:cNvPr>
            <p:cNvSpPr txBox="1"/>
            <p:nvPr/>
          </p:nvSpPr>
          <p:spPr>
            <a:xfrm>
              <a:off x="493776" y="1255914"/>
              <a:ext cx="412699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 ProductName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FROM Product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WHERE Id IN (	</a:t>
              </a:r>
              <a:r>
                <a:rPr lang="en-US" b="1" dirty="0">
                  <a:solidFill>
                    <a:schemeClr val="bg1"/>
                  </a:solidFill>
                </a:rPr>
                <a:t>SELECT </a:t>
              </a:r>
              <a:r>
                <a:rPr lang="en-US" b="1" dirty="0" err="1">
                  <a:solidFill>
                    <a:schemeClr val="bg1"/>
                  </a:solidFill>
                </a:rPr>
                <a:t>ProductId</a:t>
              </a:r>
              <a:endParaRPr lang="en-US" b="1" dirty="0">
                <a:solidFill>
                  <a:schemeClr val="bg1"/>
                </a:solidFill>
              </a:endParaRPr>
            </a:p>
            <a:p>
              <a:r>
                <a:rPr lang="en-US" b="1" dirty="0">
                  <a:solidFill>
                    <a:schemeClr val="bg1"/>
                  </a:solidFill>
                </a:rPr>
                <a:t>                		FROM </a:t>
              </a:r>
              <a:r>
                <a:rPr lang="en-US" b="1" dirty="0" err="1">
                  <a:solidFill>
                    <a:schemeClr val="bg1"/>
                  </a:solidFill>
                </a:rPr>
                <a:t>OrderItem</a:t>
              </a:r>
              <a:endParaRPr lang="en-US" b="1" dirty="0">
                <a:solidFill>
                  <a:schemeClr val="bg1"/>
                </a:solidFill>
              </a:endParaRPr>
            </a:p>
            <a:p>
              <a:r>
                <a:rPr lang="en-US" b="1" dirty="0">
                  <a:solidFill>
                    <a:schemeClr val="bg1"/>
                  </a:solidFill>
                </a:rPr>
                <a:t>                		WHERE Quantity &gt; 50 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90E15BBA-F11D-4672-98E0-210D01AA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93" y="3568303"/>
            <a:ext cx="2808922" cy="1598841"/>
          </a:xfrm>
          <a:prstGeom prst="rect">
            <a:avLst/>
          </a:prstGeom>
        </p:spPr>
      </p:pic>
      <p:sp>
        <p:nvSpPr>
          <p:cNvPr id="12" name="Ovaal 11">
            <a:extLst>
              <a:ext uri="{FF2B5EF4-FFF2-40B4-BE49-F238E27FC236}">
                <a16:creationId xmlns:a16="http://schemas.microsoft.com/office/drawing/2014/main" id="{21F71CF2-F44C-4C67-9E48-250C2928E8CA}"/>
              </a:ext>
            </a:extLst>
          </p:cNvPr>
          <p:cNvSpPr/>
          <p:nvPr/>
        </p:nvSpPr>
        <p:spPr>
          <a:xfrm>
            <a:off x="2426208" y="2236953"/>
            <a:ext cx="2298192" cy="1372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87E5168-C38A-4CDF-9850-8645B4A9A03F}"/>
              </a:ext>
            </a:extLst>
          </p:cNvPr>
          <p:cNvCxnSpPr>
            <a:stCxn id="12" idx="4"/>
          </p:cNvCxnSpPr>
          <p:nvPr/>
        </p:nvCxnSpPr>
        <p:spPr>
          <a:xfrm>
            <a:off x="3575304" y="3609382"/>
            <a:ext cx="0" cy="563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13234123-87F2-4EA8-95FC-6E6FF5D24EB9}"/>
              </a:ext>
            </a:extLst>
          </p:cNvPr>
          <p:cNvSpPr txBox="1"/>
          <p:nvPr/>
        </p:nvSpPr>
        <p:spPr>
          <a:xfrm>
            <a:off x="2018056" y="4198447"/>
            <a:ext cx="3183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err="1"/>
              <a:t>Subquery</a:t>
            </a:r>
            <a:r>
              <a:rPr lang="nl-NL" sz="1600" i="1" dirty="0"/>
              <a:t> that </a:t>
            </a:r>
            <a:r>
              <a:rPr lang="nl-NL" sz="1600" i="1" dirty="0" err="1"/>
              <a:t>queries</a:t>
            </a:r>
            <a:r>
              <a:rPr lang="nl-NL" sz="1600" i="1" dirty="0"/>
              <a:t> </a:t>
            </a:r>
            <a:r>
              <a:rPr lang="nl-NL" sz="1600" i="1" dirty="0" err="1"/>
              <a:t>another</a:t>
            </a:r>
            <a:r>
              <a:rPr lang="nl-NL" sz="1600" i="1" dirty="0"/>
              <a:t> </a:t>
            </a:r>
            <a:r>
              <a:rPr lang="nl-NL" sz="1600" i="1" dirty="0" err="1"/>
              <a:t>table</a:t>
            </a:r>
            <a:endParaRPr lang="nl-NL" sz="1600" i="1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37E754E-0C74-4DFF-B517-B9FE28CD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93" y="4019676"/>
            <a:ext cx="1815208" cy="776240"/>
          </a:xfrm>
          <a:prstGeom prst="rect">
            <a:avLst/>
          </a:prstGeom>
        </p:spPr>
      </p:pic>
      <p:grpSp>
        <p:nvGrpSpPr>
          <p:cNvPr id="19" name="Groep 18">
            <a:extLst>
              <a:ext uri="{FF2B5EF4-FFF2-40B4-BE49-F238E27FC236}">
                <a16:creationId xmlns:a16="http://schemas.microsoft.com/office/drawing/2014/main" id="{C3C08B3A-E328-478F-A43C-6C50BC1E2299}"/>
              </a:ext>
            </a:extLst>
          </p:cNvPr>
          <p:cNvGrpSpPr/>
          <p:nvPr/>
        </p:nvGrpSpPr>
        <p:grpSpPr>
          <a:xfrm>
            <a:off x="1109472" y="5725251"/>
            <a:ext cx="4126992" cy="947144"/>
            <a:chOff x="493776" y="1255914"/>
            <a:chExt cx="4126992" cy="1554342"/>
          </a:xfrm>
        </p:grpSpPr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ADC74A5D-4C8B-4D20-9013-C3B00B6C47D0}"/>
                </a:ext>
              </a:extLst>
            </p:cNvPr>
            <p:cNvSpPr/>
            <p:nvPr/>
          </p:nvSpPr>
          <p:spPr>
            <a:xfrm>
              <a:off x="493776" y="1255914"/>
              <a:ext cx="4126992" cy="1554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0383837C-22F0-4881-B8C9-3712381B7A4F}"/>
                </a:ext>
              </a:extLst>
            </p:cNvPr>
            <p:cNvSpPr txBox="1"/>
            <p:nvPr/>
          </p:nvSpPr>
          <p:spPr>
            <a:xfrm>
              <a:off x="493776" y="1255914"/>
              <a:ext cx="4126992" cy="15152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SELECT ProductName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FROM Product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WHERE Id IN (2, 8)</a:t>
              </a:r>
            </a:p>
          </p:txBody>
        </p:sp>
      </p:grpSp>
      <p:sp>
        <p:nvSpPr>
          <p:cNvPr id="22" name="Tekstvak 21">
            <a:extLst>
              <a:ext uri="{FF2B5EF4-FFF2-40B4-BE49-F238E27FC236}">
                <a16:creationId xmlns:a16="http://schemas.microsoft.com/office/drawing/2014/main" id="{8463DCB9-E19F-4368-8335-F4789D0B0CB4}"/>
              </a:ext>
            </a:extLst>
          </p:cNvPr>
          <p:cNvSpPr txBox="1"/>
          <p:nvPr/>
        </p:nvSpPr>
        <p:spPr>
          <a:xfrm>
            <a:off x="1109472" y="5386697"/>
            <a:ext cx="256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err="1"/>
              <a:t>So</a:t>
            </a:r>
            <a:r>
              <a:rPr lang="nl-NL" sz="1600" i="1" dirty="0"/>
              <a:t>, </a:t>
            </a:r>
            <a:r>
              <a:rPr lang="nl-NL" sz="1600" i="1" dirty="0" err="1"/>
              <a:t>the</a:t>
            </a:r>
            <a:r>
              <a:rPr lang="nl-NL" sz="1600" i="1" dirty="0"/>
              <a:t> </a:t>
            </a:r>
            <a:r>
              <a:rPr lang="nl-NL" sz="1600" i="1" dirty="0" err="1"/>
              <a:t>main</a:t>
            </a:r>
            <a:r>
              <a:rPr lang="nl-NL" sz="1600" i="1" dirty="0"/>
              <a:t> query </a:t>
            </a:r>
            <a:r>
              <a:rPr lang="nl-NL" sz="1600" i="1" dirty="0" err="1"/>
              <a:t>becomes</a:t>
            </a:r>
            <a:r>
              <a:rPr lang="nl-NL" sz="1600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79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F723C-57EB-43AC-9135-D75C2606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layers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DB052-1CEB-450E-B82B-F95CA14A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Just like JOINS, </a:t>
            </a:r>
            <a:r>
              <a:rPr lang="nl-NL" dirty="0" err="1"/>
              <a:t>Subqueries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go multiple levels </a:t>
            </a:r>
            <a:r>
              <a:rPr lang="nl-NL" dirty="0" err="1"/>
              <a:t>deep</a:t>
            </a:r>
            <a:r>
              <a:rPr lang="nl-NL" dirty="0"/>
              <a:t> (or far).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I </a:t>
            </a:r>
            <a:r>
              <a:rPr lang="nl-NL" dirty="0" err="1"/>
              <a:t>need</a:t>
            </a:r>
            <a:r>
              <a:rPr lang="nl-NL" dirty="0"/>
              <a:t> information on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products</a:t>
            </a:r>
            <a:r>
              <a:rPr lang="nl-NL" dirty="0"/>
              <a:t> that have been </a:t>
            </a:r>
            <a:r>
              <a:rPr lang="nl-NL" dirty="0" err="1"/>
              <a:t>bought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payment</a:t>
            </a:r>
            <a:r>
              <a:rPr lang="nl-NL" dirty="0"/>
              <a:t> type “MASTERCARD”,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that query look?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589EC297-878C-44CF-B815-E22EC6FF9011}"/>
              </a:ext>
            </a:extLst>
          </p:cNvPr>
          <p:cNvGrpSpPr/>
          <p:nvPr/>
        </p:nvGrpSpPr>
        <p:grpSpPr>
          <a:xfrm>
            <a:off x="60960" y="1"/>
            <a:ext cx="12131039" cy="1444752"/>
            <a:chOff x="493776" y="1255914"/>
            <a:chExt cx="4758235" cy="1189965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AC737D-D90E-421A-AD80-D542C2025191}"/>
                </a:ext>
              </a:extLst>
            </p:cNvPr>
            <p:cNvSpPr/>
            <p:nvPr/>
          </p:nvSpPr>
          <p:spPr>
            <a:xfrm>
              <a:off x="493776" y="1255914"/>
              <a:ext cx="4758235" cy="1189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628E9BC6-E5EA-42E8-B4DB-1F62E6C2AB96}"/>
                </a:ext>
              </a:extLst>
            </p:cNvPr>
            <p:cNvSpPr txBox="1"/>
            <p:nvPr/>
          </p:nvSpPr>
          <p:spPr>
            <a:xfrm>
              <a:off x="493776" y="1255914"/>
              <a:ext cx="4758235" cy="1090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SELECT *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FROM Product, Order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WHERE </a:t>
              </a:r>
              <a:r>
                <a:rPr lang="en-US" sz="1600" dirty="0" err="1">
                  <a:solidFill>
                    <a:schemeClr val="bg1"/>
                  </a:solidFill>
                </a:rPr>
                <a:t>Product.Product_ID</a:t>
              </a:r>
              <a:r>
                <a:rPr lang="en-US" sz="1600" dirty="0">
                  <a:solidFill>
                    <a:schemeClr val="bg1"/>
                  </a:solidFill>
                </a:rPr>
                <a:t> = </a:t>
              </a:r>
              <a:r>
                <a:rPr lang="en-US" sz="1600" dirty="0" err="1">
                  <a:solidFill>
                    <a:schemeClr val="bg1"/>
                  </a:solidFill>
                </a:rPr>
                <a:t>Order.Product_ID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 err="1">
                  <a:solidFill>
                    <a:schemeClr val="bg1"/>
                  </a:solidFill>
                </a:rPr>
                <a:t>Order.Payment_Type_ID</a:t>
              </a:r>
              <a:r>
                <a:rPr lang="en-US" sz="1600" dirty="0">
                  <a:solidFill>
                    <a:schemeClr val="bg1"/>
                  </a:solidFill>
                </a:rPr>
                <a:t> = (SELECT </a:t>
              </a:r>
              <a:r>
                <a:rPr lang="en-US" sz="1600" dirty="0" err="1">
                  <a:solidFill>
                    <a:schemeClr val="bg1"/>
                  </a:solidFill>
                </a:rPr>
                <a:t>Payment_Type_ID</a:t>
              </a:r>
              <a:endParaRPr lang="en-US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                														   	FROM </a:t>
              </a:r>
              <a:r>
                <a:rPr lang="en-US" sz="1600" dirty="0" err="1">
                  <a:solidFill>
                    <a:schemeClr val="bg1"/>
                  </a:solidFill>
                </a:rPr>
                <a:t>Payment_Type</a:t>
              </a:r>
              <a:endParaRPr lang="en-US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                														   	WHERE Description = ‘MASTERCARD’)</a:t>
              </a:r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6685EA8D-2A40-4A3F-B63C-36B481D0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2203415"/>
            <a:ext cx="4975412" cy="36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22ECEC8-6902-41B7-A3C8-3E9EAEAC5E0E}"/>
              </a:ext>
            </a:extLst>
          </p:cNvPr>
          <p:cNvSpPr/>
          <p:nvPr/>
        </p:nvSpPr>
        <p:spPr>
          <a:xfrm>
            <a:off x="1129553" y="4401671"/>
            <a:ext cx="5082988" cy="192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B4DBA8-17C2-4F87-ADCD-1FB2E7E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Subquery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48E195-392B-4405-B947-010277F5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subquery is in fact nothing more than a SELECT query within a SELECT query.</a:t>
            </a:r>
          </a:p>
          <a:p>
            <a:pPr lvl="1"/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nested</a:t>
            </a:r>
            <a:r>
              <a:rPr lang="nl-NL" dirty="0"/>
              <a:t> loops </a:t>
            </a:r>
            <a:r>
              <a:rPr lang="nl-NL" dirty="0" err="1"/>
              <a:t>within</a:t>
            </a:r>
            <a:r>
              <a:rPr lang="nl-NL" dirty="0"/>
              <a:t> PHP.</a:t>
            </a:r>
          </a:p>
          <a:p>
            <a:pPr lvl="1"/>
            <a:endParaRPr lang="nl-NL" dirty="0"/>
          </a:p>
          <a:p>
            <a:r>
              <a:rPr lang="en-US" dirty="0"/>
              <a:t>A subquery is often used to retrieve data based on a condition that can be found within </a:t>
            </a:r>
            <a:r>
              <a:rPr lang="en-US" b="1" dirty="0"/>
              <a:t>another table</a:t>
            </a:r>
            <a:r>
              <a:rPr lang="en-US" dirty="0"/>
              <a:t>.</a:t>
            </a:r>
          </a:p>
          <a:p>
            <a:endParaRPr lang="nl-NL" dirty="0"/>
          </a:p>
          <a:p>
            <a:r>
              <a:rPr lang="en-US" dirty="0"/>
              <a:t>Let's say I want an overview of all my customers who have placed an order over 100 euros.</a:t>
            </a:r>
          </a:p>
          <a:p>
            <a:endParaRPr lang="en-US" dirty="0"/>
          </a:p>
          <a:p>
            <a:endParaRPr lang="nl-NL" dirty="0"/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SELECT </a:t>
            </a:r>
            <a:r>
              <a:rPr lang="nl-NL" dirty="0" err="1">
                <a:solidFill>
                  <a:schemeClr val="bg1"/>
                </a:solidFill>
              </a:rPr>
              <a:t>firstname</a:t>
            </a:r>
            <a:r>
              <a:rPr lang="nl-NL" dirty="0">
                <a:solidFill>
                  <a:schemeClr val="bg1"/>
                </a:solidFill>
              </a:rPr>
              <a:t>, </a:t>
            </a:r>
            <a:r>
              <a:rPr lang="nl-NL" dirty="0" err="1">
                <a:solidFill>
                  <a:schemeClr val="bg1"/>
                </a:solidFill>
              </a:rPr>
              <a:t>lastname</a:t>
            </a:r>
            <a:endParaRPr lang="nl-NL" dirty="0">
              <a:solidFill>
                <a:schemeClr val="bg1"/>
              </a:solidFill>
            </a:endParaRP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FROM customer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WHERE </a:t>
            </a:r>
            <a:r>
              <a:rPr lang="nl-NL" dirty="0" err="1">
                <a:solidFill>
                  <a:schemeClr val="bg1"/>
                </a:solidFill>
              </a:rPr>
              <a:t>customerid</a:t>
            </a:r>
            <a:r>
              <a:rPr lang="nl-NL" dirty="0">
                <a:solidFill>
                  <a:schemeClr val="bg1"/>
                </a:solidFill>
              </a:rPr>
              <a:t> IN (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		SELECT </a:t>
            </a:r>
            <a:r>
              <a:rPr lang="nl-NL" dirty="0" err="1">
                <a:solidFill>
                  <a:schemeClr val="bg1"/>
                </a:solidFill>
              </a:rPr>
              <a:t>customerid</a:t>
            </a:r>
            <a:endParaRPr lang="nl-NL" dirty="0">
              <a:solidFill>
                <a:schemeClr val="bg1"/>
              </a:solidFill>
            </a:endParaRP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		FROM order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			WHERE </a:t>
            </a:r>
            <a:r>
              <a:rPr lang="nl-NL" dirty="0" err="1">
                <a:solidFill>
                  <a:schemeClr val="bg1"/>
                </a:solidFill>
              </a:rPr>
              <a:t>TotalAmt</a:t>
            </a:r>
            <a:r>
              <a:rPr lang="nl-NL" dirty="0">
                <a:solidFill>
                  <a:schemeClr val="bg1"/>
                </a:solidFill>
              </a:rPr>
              <a:t> &gt; 100);</a:t>
            </a:r>
          </a:p>
          <a:p>
            <a:pPr marL="342900" lvl="1" indent="0">
              <a:buNone/>
            </a:pP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371D3D-1028-481C-A143-8DB53886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06" y="4248416"/>
            <a:ext cx="1359698" cy="18695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D2B6E1E-33DF-4625-BB58-CC37ACD3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504" y="4332045"/>
            <a:ext cx="1309688" cy="13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61DC9E-A42D-4DF1-8D19-767A7F4D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E12AFD-1257-4C0F-8B55-688E80112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705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E8B4E-CDE0-4B31-A829-54798A3B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27E7B3-E22C-4F14-B63B-4185DF00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SELECT</a:t>
            </a:r>
          </a:p>
          <a:p>
            <a:pPr lvl="1"/>
            <a:r>
              <a:rPr lang="nl-NL" dirty="0" err="1"/>
              <a:t>Recap</a:t>
            </a:r>
            <a:endParaRPr lang="nl-NL" dirty="0"/>
          </a:p>
          <a:p>
            <a:pPr lvl="1"/>
            <a:r>
              <a:rPr lang="nl-NL" dirty="0" err="1"/>
              <a:t>Limitations</a:t>
            </a: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r>
              <a:rPr lang="nl-NL" dirty="0" err="1"/>
              <a:t>Joins</a:t>
            </a:r>
            <a:endParaRPr lang="nl-NL" dirty="0"/>
          </a:p>
          <a:p>
            <a:pPr lvl="1"/>
            <a:r>
              <a:rPr lang="nl-NL" dirty="0" err="1"/>
              <a:t>All</a:t>
            </a:r>
            <a:r>
              <a:rPr lang="nl-NL" dirty="0"/>
              <a:t> of ‘</a:t>
            </a:r>
            <a:r>
              <a:rPr lang="nl-NL" dirty="0" err="1"/>
              <a:t>em</a:t>
            </a:r>
            <a:endParaRPr lang="nl-NL" dirty="0"/>
          </a:p>
          <a:p>
            <a:pPr lvl="1"/>
            <a:r>
              <a:rPr lang="nl-NL" dirty="0"/>
              <a:t>(INNER) JOIN</a:t>
            </a:r>
          </a:p>
          <a:p>
            <a:pPr lvl="2"/>
            <a:r>
              <a:rPr lang="nl-NL" dirty="0"/>
              <a:t>WHERE filter</a:t>
            </a:r>
          </a:p>
          <a:p>
            <a:pPr lvl="1"/>
            <a:r>
              <a:rPr lang="nl-NL" dirty="0"/>
              <a:t>Right/</a:t>
            </a:r>
            <a:r>
              <a:rPr lang="nl-NL" dirty="0" err="1"/>
              <a:t>Left</a:t>
            </a:r>
            <a:r>
              <a:rPr lang="nl-NL" dirty="0"/>
              <a:t> JOIN</a:t>
            </a:r>
          </a:p>
          <a:p>
            <a:pPr lvl="1"/>
            <a:r>
              <a:rPr lang="nl-NL" dirty="0" err="1"/>
              <a:t>Key’p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eye</a:t>
            </a:r>
            <a:r>
              <a:rPr lang="nl-NL" dirty="0"/>
              <a:t> out</a:t>
            </a:r>
          </a:p>
          <a:p>
            <a:pPr lvl="1"/>
            <a:endParaRPr lang="nl-NL" dirty="0"/>
          </a:p>
          <a:p>
            <a:r>
              <a:rPr lang="nl-NL" dirty="0" err="1"/>
              <a:t>Subquery</a:t>
            </a:r>
            <a:r>
              <a:rPr lang="nl-NL" dirty="0"/>
              <a:t> – SELECT in a SELECT</a:t>
            </a:r>
          </a:p>
          <a:p>
            <a:pPr lvl="1"/>
            <a:r>
              <a:rPr lang="nl-NL" dirty="0" err="1"/>
              <a:t>Why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Example</a:t>
            </a:r>
            <a:endParaRPr lang="nl-NL" dirty="0"/>
          </a:p>
          <a:p>
            <a:pPr lvl="1"/>
            <a:r>
              <a:rPr lang="nl-NL" dirty="0" err="1"/>
              <a:t>Layers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layers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740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EAFE-7434-4469-9B09-2B12E04A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1390DD-EEA8-4D0C-8BAE-5C1ED019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recap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syntaxis of </a:t>
            </a:r>
            <a:r>
              <a:rPr lang="nl-NL" dirty="0" err="1"/>
              <a:t>the</a:t>
            </a:r>
            <a:r>
              <a:rPr lang="nl-NL" dirty="0"/>
              <a:t> select statement?</a:t>
            </a:r>
          </a:p>
          <a:p>
            <a:pPr marL="0" indent="0">
              <a:buNone/>
            </a:pPr>
            <a:r>
              <a:rPr lang="nl-NL" dirty="0">
                <a:solidFill>
                  <a:srgbClr val="008000"/>
                </a:solidFill>
              </a:rPr>
              <a:t>											</a:t>
            </a:r>
            <a:r>
              <a:rPr lang="nl-NL">
                <a:solidFill>
                  <a:srgbClr val="008000"/>
                </a:solidFill>
              </a:rPr>
              <a:t>	      order</a:t>
            </a:r>
            <a:endParaRPr lang="nl-NL" dirty="0"/>
          </a:p>
          <a:p>
            <a:pPr lvl="1"/>
            <a:r>
              <a:rPr lang="nl-NL" dirty="0"/>
              <a:t>SELECT </a:t>
            </a:r>
            <a:r>
              <a:rPr lang="en-US" dirty="0"/>
              <a:t>– Select columns that contain requested information/data </a:t>
            </a:r>
            <a:r>
              <a:rPr lang="en-US" dirty="0">
                <a:sym typeface="Wingdings" panose="05000000000000000000" pitchFamily="2" charset="2"/>
              </a:rPr>
              <a:t> (output)		 													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[5]</a:t>
            </a:r>
            <a:r>
              <a:rPr lang="en-US" dirty="0"/>
              <a:t>
FROM – Select table that contains the necessary columns					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[1] </a:t>
            </a:r>
            <a:r>
              <a:rPr lang="en-US" dirty="0"/>
              <a:t>
WHERE – Create condition that data must meet						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 													[2] </a:t>
            </a:r>
            <a:r>
              <a:rPr lang="en-US" dirty="0"/>
              <a:t>
GROUP BY – Group data based on their value						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 													[3] </a:t>
            </a:r>
            <a:r>
              <a:rPr lang="en-US" dirty="0"/>
              <a:t>
HAVING – Create condition that data must meet, </a:t>
            </a:r>
            <a:r>
              <a:rPr lang="en-US" b="1" dirty="0"/>
              <a:t>AFTER</a:t>
            </a:r>
            <a:r>
              <a:rPr lang="en-US" dirty="0"/>
              <a:t> completion of SELECT		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 													[4] </a:t>
            </a:r>
            <a:r>
              <a:rPr lang="en-US" dirty="0"/>
              <a:t>
ORDER BY – Sort selected columns by value </a:t>
            </a:r>
            <a:r>
              <a:rPr lang="en-US" b="1" dirty="0" err="1"/>
              <a:t>ASC</a:t>
            </a:r>
            <a:r>
              <a:rPr lang="en-US" dirty="0" err="1"/>
              <a:t>ending</a:t>
            </a:r>
            <a:r>
              <a:rPr lang="en-US" dirty="0"/>
              <a:t> or </a:t>
            </a:r>
            <a:r>
              <a:rPr lang="en-US" b="1" dirty="0" err="1"/>
              <a:t>DESC</a:t>
            </a:r>
            <a:r>
              <a:rPr lang="en-US" dirty="0" err="1"/>
              <a:t>ending</a:t>
            </a:r>
            <a:r>
              <a:rPr lang="en-US" dirty="0"/>
              <a:t>			</a:t>
            </a:r>
            <a:r>
              <a:rPr lang="en-US" dirty="0">
                <a:solidFill>
                  <a:srgbClr val="008000"/>
                </a:solidFill>
                <a:sym typeface="Wingdings" panose="05000000000000000000" pitchFamily="2" charset="2"/>
              </a:rPr>
              <a:t> 													[6]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87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CFC97-A1F6-4A49-B347-C4461F0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Limitations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C85D9-ED89-497E-AB43-C2382D54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Just like </a:t>
            </a:r>
            <a:r>
              <a:rPr lang="nl-NL" dirty="0" err="1"/>
              <a:t>humans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fly</a:t>
            </a:r>
            <a:r>
              <a:rPr lang="nl-NL" dirty="0"/>
              <a:t> without assistance – a select statement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 do </a:t>
            </a:r>
            <a:r>
              <a:rPr lang="nl-NL" dirty="0" err="1"/>
              <a:t>something</a:t>
            </a:r>
            <a:r>
              <a:rPr lang="nl-NL" dirty="0"/>
              <a:t> without help.</a:t>
            </a:r>
          </a:p>
          <a:p>
            <a:endParaRPr lang="nl-NL" dirty="0"/>
          </a:p>
          <a:p>
            <a:r>
              <a:rPr lang="nl-NL" dirty="0"/>
              <a:t>But </a:t>
            </a:r>
            <a:r>
              <a:rPr lang="nl-NL" dirty="0" err="1"/>
              <a:t>what</a:t>
            </a:r>
            <a:r>
              <a:rPr lang="nl-NL" dirty="0"/>
              <a:t>?!</a:t>
            </a:r>
          </a:p>
          <a:p>
            <a:endParaRPr lang="nl-NL" dirty="0"/>
          </a:p>
          <a:p>
            <a:r>
              <a:rPr lang="nl-NL" dirty="0" err="1"/>
              <a:t>Showing</a:t>
            </a:r>
            <a:r>
              <a:rPr lang="nl-NL" dirty="0"/>
              <a:t> (</a:t>
            </a:r>
            <a:r>
              <a:rPr lang="nl-NL" dirty="0" err="1"/>
              <a:t>selecting</a:t>
            </a:r>
            <a:r>
              <a:rPr lang="nl-NL" dirty="0"/>
              <a:t>) data </a:t>
            </a:r>
            <a:r>
              <a:rPr lang="nl-NL" dirty="0" err="1"/>
              <a:t>from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1 </a:t>
            </a:r>
            <a:r>
              <a:rPr lang="nl-NL" dirty="0" err="1"/>
              <a:t>table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 select is built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retrieve</a:t>
            </a:r>
            <a:r>
              <a:rPr lang="nl-NL" dirty="0"/>
              <a:t> data </a:t>
            </a:r>
            <a:r>
              <a:rPr lang="nl-NL" dirty="0" err="1"/>
              <a:t>from</a:t>
            </a:r>
            <a:r>
              <a:rPr lang="nl-NL" dirty="0"/>
              <a:t> 1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</a:t>
            </a:r>
            <a:r>
              <a:rPr lang="nl-NL" dirty="0" err="1"/>
              <a:t>table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endParaRPr lang="nl-NL" dirty="0"/>
          </a:p>
          <a:p>
            <a:r>
              <a:rPr lang="nl-NL" dirty="0"/>
              <a:t>The solution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JOIN </a:t>
            </a:r>
            <a:r>
              <a:rPr lang="nl-NL" dirty="0" err="1"/>
              <a:t>tables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1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0CE23-2D4F-4493-8622-750D2E95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80CBD-1EC1-4E8B-9715-E124F901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JOIN is a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/</a:t>
            </a:r>
            <a:r>
              <a:rPr lang="nl-NL" dirty="0" err="1"/>
              <a:t>mixes</a:t>
            </a:r>
            <a:r>
              <a:rPr lang="nl-NL" dirty="0"/>
              <a:t>/</a:t>
            </a:r>
            <a:r>
              <a:rPr lang="nl-NL" dirty="0" err="1"/>
              <a:t>joins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or more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 virtual </a:t>
            </a:r>
            <a:r>
              <a:rPr lang="nl-NL" dirty="0" err="1"/>
              <a:t>composite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  <a:p>
            <a:pPr lvl="1"/>
            <a:r>
              <a:rPr lang="nl-NL" dirty="0"/>
              <a:t>The virtual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moment </a:t>
            </a:r>
            <a:r>
              <a:rPr lang="nl-NL" dirty="0" err="1"/>
              <a:t>the</a:t>
            </a:r>
            <a:r>
              <a:rPr lang="nl-NL" dirty="0"/>
              <a:t> SELECT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it.</a:t>
            </a:r>
          </a:p>
          <a:p>
            <a:pPr lvl="1"/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a lot of different kinds of </a:t>
            </a:r>
            <a:r>
              <a:rPr lang="nl-NL" dirty="0" err="1"/>
              <a:t>joins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database administrators.</a:t>
            </a:r>
          </a:p>
          <a:p>
            <a:pPr lvl="1"/>
            <a:r>
              <a:rPr lang="nl-NL" dirty="0" err="1"/>
              <a:t>Observe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image.</a:t>
            </a:r>
          </a:p>
        </p:txBody>
      </p:sp>
    </p:spTree>
    <p:extLst>
      <p:ext uri="{BB962C8B-B14F-4D97-AF65-F5344CB8AC3E}">
        <p14:creationId xmlns:p14="http://schemas.microsoft.com/office/powerpoint/2010/main" val="15657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ql join">
            <a:extLst>
              <a:ext uri="{FF2B5EF4-FFF2-40B4-BE49-F238E27FC236}">
                <a16:creationId xmlns:a16="http://schemas.microsoft.com/office/drawing/2014/main" id="{36455034-796B-4D31-8CB5-068B688AE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90" y="146873"/>
            <a:ext cx="8106992" cy="637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6E55CA3-9654-4E27-ACD7-9D116FDFA505}"/>
              </a:ext>
            </a:extLst>
          </p:cNvPr>
          <p:cNvSpPr/>
          <p:nvPr/>
        </p:nvSpPr>
        <p:spPr>
          <a:xfrm>
            <a:off x="1219200" y="4663440"/>
            <a:ext cx="6212378" cy="1088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3B53EC-405F-4088-A9F0-C9A03D9E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INNER JOIN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732425-84C2-4987-A06E-7B396054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52" y="1771769"/>
            <a:ext cx="9394344" cy="4782993"/>
          </a:xfrm>
        </p:spPr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placing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focus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. But </a:t>
            </a:r>
            <a:r>
              <a:rPr lang="nl-NL" dirty="0" err="1"/>
              <a:t>all</a:t>
            </a:r>
            <a:r>
              <a:rPr lang="nl-NL" dirty="0"/>
              <a:t> these </a:t>
            </a:r>
            <a:r>
              <a:rPr lang="nl-NL" dirty="0" err="1"/>
              <a:t>joins</a:t>
            </a:r>
            <a:r>
              <a:rPr lang="nl-NL" dirty="0"/>
              <a:t> have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place</a:t>
            </a:r>
            <a:r>
              <a:rPr lang="nl-NL" dirty="0"/>
              <a:t> in SQL.</a:t>
            </a:r>
          </a:p>
          <a:p>
            <a:pPr lvl="1"/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usefull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more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INNER JOIN, but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necessary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r>
              <a:rPr lang="nl-NL" dirty="0"/>
              <a:t>The INNER JOIN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or more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assigned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JOIN </a:t>
            </a:r>
            <a:r>
              <a:rPr lang="nl-NL" dirty="0" err="1"/>
              <a:t>command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match are </a:t>
            </a:r>
            <a:r>
              <a:rPr lang="nl-NL" dirty="0" err="1"/>
              <a:t>not</a:t>
            </a:r>
            <a:r>
              <a:rPr lang="nl-NL" dirty="0"/>
              <a:t> taken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‘virtual’ </a:t>
            </a:r>
            <a:r>
              <a:rPr lang="nl-NL" dirty="0" err="1"/>
              <a:t>table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An SQL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SELECT * 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FROM CUSTOMER (INNER) JOIN ORDER 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</a:rPr>
              <a:t>	ON CUSTOMER.CUSTOMERID = ORDER.CUSTOMERID</a:t>
            </a:r>
          </a:p>
          <a:p>
            <a:pPr lvl="1"/>
            <a:endParaRPr lang="nl-NL" dirty="0"/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DB236CD6-4154-40DD-BE9B-5EEF716E6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4" y="125248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06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nner join">
            <a:extLst>
              <a:ext uri="{FF2B5EF4-FFF2-40B4-BE49-F238E27FC236}">
                <a16:creationId xmlns:a16="http://schemas.microsoft.com/office/drawing/2014/main" id="{79A6E1A5-D6DE-4267-AAA9-B430B2656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7" y="402715"/>
            <a:ext cx="9593734" cy="61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E82D7752-7EE2-448D-A7CA-317F962EE321}"/>
              </a:ext>
            </a:extLst>
          </p:cNvPr>
          <p:cNvSpPr/>
          <p:nvPr/>
        </p:nvSpPr>
        <p:spPr>
          <a:xfrm>
            <a:off x="2657856" y="1085088"/>
            <a:ext cx="188976" cy="225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2289E2D-6406-41AC-AE10-F67BEF08F045}"/>
              </a:ext>
            </a:extLst>
          </p:cNvPr>
          <p:cNvSpPr/>
          <p:nvPr/>
        </p:nvSpPr>
        <p:spPr>
          <a:xfrm>
            <a:off x="7220950" y="1109472"/>
            <a:ext cx="188976" cy="225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2" descr="SQL INNER JOIN">
            <a:extLst>
              <a:ext uri="{FF2B5EF4-FFF2-40B4-BE49-F238E27FC236}">
                <a16:creationId xmlns:a16="http://schemas.microsoft.com/office/drawing/2014/main" id="{8D4CD0F8-8E7B-470B-8AF1-0E6A2324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56" y="609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3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58092726-63B7-4D52-A99C-9E8CB9EF287C}"/>
              </a:ext>
            </a:extLst>
          </p:cNvPr>
          <p:cNvSpPr/>
          <p:nvPr/>
        </p:nvSpPr>
        <p:spPr>
          <a:xfrm>
            <a:off x="1231391" y="3700272"/>
            <a:ext cx="5909241" cy="96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C848E6-F089-4A72-AAFE-11136151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WHERE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88B3A3-0B41-4F26-A9F5-A37F52B3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924"/>
            <a:ext cx="9394344" cy="4782993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basically</a:t>
            </a:r>
            <a:r>
              <a:rPr lang="nl-NL" dirty="0"/>
              <a:t> say is </a:t>
            </a:r>
            <a:r>
              <a:rPr lang="nl-NL" dirty="0" err="1"/>
              <a:t>that</a:t>
            </a:r>
            <a:r>
              <a:rPr lang="nl-NL" dirty="0"/>
              <a:t> a JOIN combines </a:t>
            </a:r>
            <a:r>
              <a:rPr lang="nl-NL" dirty="0" err="1"/>
              <a:t>two</a:t>
            </a:r>
            <a:r>
              <a:rPr lang="nl-NL" dirty="0"/>
              <a:t> or more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b="1" dirty="0" err="1"/>
              <a:t>and</a:t>
            </a:r>
            <a:r>
              <a:rPr lang="nl-NL" dirty="0"/>
              <a:t> filters out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matching data. 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‘filter’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SQL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 WHERE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 err="1">
                <a:sym typeface="Wingdings" panose="05000000000000000000" pitchFamily="2" charset="2"/>
              </a:rPr>
              <a:t>This</a:t>
            </a:r>
            <a:r>
              <a:rPr lang="nl-NL" dirty="0">
                <a:sym typeface="Wingdings" panose="05000000000000000000" pitchFamily="2" charset="2"/>
              </a:rPr>
              <a:t> means we have a different way of </a:t>
            </a:r>
            <a:r>
              <a:rPr lang="nl-NL" dirty="0" err="1">
                <a:sym typeface="Wingdings" panose="05000000000000000000" pitchFamily="2" charset="2"/>
              </a:rPr>
              <a:t>writing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INNER JOIN </a:t>
            </a:r>
            <a:r>
              <a:rPr lang="nl-NL" dirty="0" err="1">
                <a:sym typeface="Wingdings" panose="05000000000000000000" pitchFamily="2" charset="2"/>
              </a:rPr>
              <a:t>namely</a:t>
            </a:r>
            <a:r>
              <a:rPr lang="nl-NL" dirty="0">
                <a:sym typeface="Wingdings" panose="05000000000000000000" pitchFamily="2" charset="2"/>
              </a:rPr>
              <a:t> like </a:t>
            </a:r>
            <a:r>
              <a:rPr lang="nl-NL" dirty="0" err="1">
                <a:sym typeface="Wingdings" panose="05000000000000000000" pitchFamily="2" charset="2"/>
              </a:rPr>
              <a:t>this</a:t>
            </a:r>
            <a:r>
              <a:rPr lang="nl-NL" dirty="0">
                <a:sym typeface="Wingdings" panose="05000000000000000000" pitchFamily="2" charset="2"/>
              </a:rPr>
              <a:t>: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SELECT *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FROM CUSTOMER, ORDER</a:t>
            </a:r>
          </a:p>
          <a:p>
            <a:pPr marL="342900" lvl="1" indent="0">
              <a:buNone/>
            </a:pP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WHERE CUSTOMER.CUSTOMERID = ORDER.CUSTOMERID</a:t>
            </a: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The </a:t>
            </a:r>
            <a:r>
              <a:rPr lang="nl-NL" dirty="0" err="1">
                <a:sym typeface="Wingdings" panose="05000000000000000000" pitchFamily="2" charset="2"/>
              </a:rPr>
              <a:t>above</a:t>
            </a:r>
            <a:r>
              <a:rPr lang="nl-NL" dirty="0">
                <a:sym typeface="Wingdings" panose="05000000000000000000" pitchFamily="2" charset="2"/>
              </a:rPr>
              <a:t> query </a:t>
            </a:r>
            <a:r>
              <a:rPr lang="nl-NL" dirty="0" err="1">
                <a:sym typeface="Wingdings" panose="05000000000000000000" pitchFamily="2" charset="2"/>
              </a:rPr>
              <a:t>will</a:t>
            </a:r>
            <a:r>
              <a:rPr lang="nl-NL" dirty="0">
                <a:sym typeface="Wingdings" panose="05000000000000000000" pitchFamily="2" charset="2"/>
              </a:rPr>
              <a:t> return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exact </a:t>
            </a:r>
            <a:r>
              <a:rPr lang="nl-NL" dirty="0" err="1">
                <a:sym typeface="Wingdings" panose="05000000000000000000" pitchFamily="2" charset="2"/>
              </a:rPr>
              <a:t>same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result</a:t>
            </a:r>
            <a:r>
              <a:rPr lang="nl-NL" dirty="0">
                <a:sym typeface="Wingdings" panose="05000000000000000000" pitchFamily="2" charset="2"/>
              </a:rPr>
              <a:t> as </a:t>
            </a:r>
            <a:r>
              <a:rPr lang="nl-NL" dirty="0" err="1">
                <a:sym typeface="Wingdings" panose="05000000000000000000" pitchFamily="2" charset="2"/>
              </a:rPr>
              <a:t>using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the</a:t>
            </a:r>
            <a:r>
              <a:rPr lang="nl-NL" dirty="0">
                <a:sym typeface="Wingdings" panose="05000000000000000000" pitchFamily="2" charset="2"/>
              </a:rPr>
              <a:t> (INNER) JOIN </a:t>
            </a:r>
            <a:r>
              <a:rPr lang="nl-NL" dirty="0" err="1">
                <a:sym typeface="Wingdings" panose="05000000000000000000" pitchFamily="2" charset="2"/>
              </a:rPr>
              <a:t>command</a:t>
            </a:r>
            <a:r>
              <a:rPr lang="nl-NL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Both are </a:t>
            </a:r>
            <a:r>
              <a:rPr lang="nl-NL" dirty="0" err="1">
                <a:solidFill>
                  <a:srgbClr val="FF0000"/>
                </a:solidFill>
                <a:sym typeface="Wingdings" panose="05000000000000000000" pitchFamily="2" charset="2"/>
              </a:rPr>
              <a:t>allowed</a:t>
            </a:r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 on </a:t>
            </a:r>
            <a:r>
              <a:rPr lang="nl-NL" dirty="0" err="1">
                <a:solidFill>
                  <a:srgbClr val="FF0000"/>
                </a:solidFill>
                <a:sym typeface="Wingdings" panose="05000000000000000000" pitchFamily="2" charset="2"/>
              </a:rPr>
              <a:t>the</a:t>
            </a:r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NL" dirty="0" err="1">
                <a:solidFill>
                  <a:srgbClr val="FF0000"/>
                </a:solidFill>
                <a:sym typeface="Wingdings" panose="05000000000000000000" pitchFamily="2" charset="2"/>
              </a:rPr>
              <a:t>exam</a:t>
            </a:r>
            <a:r>
              <a:rPr lang="nl-NL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Picture 2" descr="SQL INNER JOIN">
            <a:extLst>
              <a:ext uri="{FF2B5EF4-FFF2-40B4-BE49-F238E27FC236}">
                <a16:creationId xmlns:a16="http://schemas.microsoft.com/office/drawing/2014/main" id="{2D22D417-F844-4E75-B5A5-AE5F827D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4" y="125248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11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d48b36a-9df7-4986-af2a-0a9d74ecd709"/>
</p:tagLst>
</file>

<file path=ppt/theme/theme1.xml><?xml version="1.0" encoding="utf-8"?>
<a:theme xmlns:a="http://schemas.openxmlformats.org/drawingml/2006/main" name="Thema1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7B65954E-E122-4CDE-9B84-A2B741249404}" vid="{47805363-84AF-4EA8-8F8E-CBE7C4C5DC9C}"/>
    </a:ext>
  </a:extLst>
</a:theme>
</file>

<file path=ppt/theme/theme10.xml><?xml version="1.0" encoding="utf-8"?>
<a:theme xmlns:a="http://schemas.openxmlformats.org/drawingml/2006/main" name="1_Thema1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7B65954E-E122-4CDE-9B84-A2B741249404}" vid="{47805363-84AF-4EA8-8F8E-CBE7C4C5DC9C}"/>
    </a:ext>
  </a:extLst>
</a:theme>
</file>

<file path=ppt/theme/theme1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Create a new document." ma:contentTypeScope="" ma:versionID="f6b43724fefa72e500bf07dc6d9db93c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f7e32c936ea9b093627c09037dfdeb1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D236A2-5C51-4822-B09D-182D1F9C5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9b337-aae3-4ac5-ba69-a0932c9ec233"/>
    <ds:schemaRef ds:uri="047440db-7a8a-4d24-96d0-181107cf2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21FFB9-8AC6-4FFF-B3AC-19551014CAD2}">
  <ds:schemaRefs>
    <ds:schemaRef ds:uri="http://schemas.microsoft.com/office/2006/metadata/properties"/>
    <ds:schemaRef ds:uri="http://schemas.microsoft.com/office/infopath/2007/PartnerControls"/>
    <ds:schemaRef ds:uri="44f5ec5c-b501-4945-a241-a18e30993441"/>
    <ds:schemaRef ds:uri="a7b1186d-096f-4266-8f57-4afebc420a87"/>
    <ds:schemaRef ds:uri="2cd9b337-aae3-4ac5-ba69-a0932c9ec233"/>
    <ds:schemaRef ds:uri="047440db-7a8a-4d24-96d0-181107cf252c"/>
  </ds:schemaRefs>
</ds:datastoreItem>
</file>

<file path=customXml/itemProps3.xml><?xml version="1.0" encoding="utf-8"?>
<ds:datastoreItem xmlns:ds="http://schemas.openxmlformats.org/officeDocument/2006/customXml" ds:itemID="{754D230D-602C-45E7-8648-C489BEDF1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451</TotalTime>
  <Words>1282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Calibri</vt:lpstr>
      <vt:lpstr>Cera PRO</vt:lpstr>
      <vt:lpstr>Wingdings</vt:lpstr>
      <vt:lpstr>Thema1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1_Thema1</vt:lpstr>
      <vt:lpstr>DML – Joins and Subquery’s</vt:lpstr>
      <vt:lpstr>Agenda</vt:lpstr>
      <vt:lpstr>SELECT statement</vt:lpstr>
      <vt:lpstr>Limitations</vt:lpstr>
      <vt:lpstr>JOINS</vt:lpstr>
      <vt:lpstr>PowerPoint Presentation</vt:lpstr>
      <vt:lpstr>INNER JOIN</vt:lpstr>
      <vt:lpstr>PowerPoint Presentation</vt:lpstr>
      <vt:lpstr>WHERE </vt:lpstr>
      <vt:lpstr>LEFT and RIGHT JOIN</vt:lpstr>
      <vt:lpstr>PowerPoint Presentation</vt:lpstr>
      <vt:lpstr>PowerPoint Presentation</vt:lpstr>
      <vt:lpstr>Key’p an eye out for</vt:lpstr>
      <vt:lpstr>Subquery</vt:lpstr>
      <vt:lpstr>A different example</vt:lpstr>
      <vt:lpstr>Layers and layers</vt:lpstr>
      <vt:lpstr>Subquery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DML – Joins and Subquery’s</dc:title>
  <dc:creator>Gerjan van Oenen</dc:creator>
  <cp:lastModifiedBy>Jaqueline Berghout</cp:lastModifiedBy>
  <cp:revision>5</cp:revision>
  <dcterms:created xsi:type="dcterms:W3CDTF">2019-05-19T20:35:53Z</dcterms:created>
  <dcterms:modified xsi:type="dcterms:W3CDTF">2022-11-20T05:59:12Z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Order">
    <vt:r8>100</vt:r8>
  </property>
</Properties>
</file>